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75" r:id="rId7"/>
    <p:sldId id="269" r:id="rId8"/>
    <p:sldId id="277" r:id="rId9"/>
    <p:sldId id="260" r:id="rId10"/>
    <p:sldId id="261" r:id="rId11"/>
    <p:sldId id="270" r:id="rId12"/>
    <p:sldId id="262" r:id="rId13"/>
    <p:sldId id="271" r:id="rId14"/>
    <p:sldId id="279" r:id="rId15"/>
    <p:sldId id="272" r:id="rId16"/>
    <p:sldId id="280" r:id="rId17"/>
    <p:sldId id="263" r:id="rId18"/>
    <p:sldId id="285" r:id="rId19"/>
    <p:sldId id="286" r:id="rId20"/>
    <p:sldId id="288" r:id="rId21"/>
    <p:sldId id="264" r:id="rId22"/>
    <p:sldId id="274" r:id="rId23"/>
    <p:sldId id="273" r:id="rId24"/>
    <p:sldId id="291" r:id="rId25"/>
    <p:sldId id="292" r:id="rId26"/>
    <p:sldId id="265" r:id="rId27"/>
    <p:sldId id="266" r:id="rId28"/>
    <p:sldId id="267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70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02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82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51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23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09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0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4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901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79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3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0546-4E1C-4DA7-B8A3-0EED4C8750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89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96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1" y="1920148"/>
            <a:ext cx="84963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8468"/>
            <a:ext cx="2981325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56" y="3348468"/>
            <a:ext cx="234315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26" y="3348468"/>
            <a:ext cx="3638550" cy="1952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40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column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099" y="1840589"/>
            <a:ext cx="43338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/ deleting a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1" y="1825625"/>
            <a:ext cx="564832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61" y="5261873"/>
            <a:ext cx="7067550" cy="1247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35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898" y="1804988"/>
            <a:ext cx="27813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270" y="1794691"/>
            <a:ext cx="5648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936" y="1796556"/>
            <a:ext cx="9324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900113"/>
            <a:ext cx="92487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Indexing, selection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36" y="1825625"/>
            <a:ext cx="775335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36" y="2272506"/>
            <a:ext cx="220027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36" y="3865772"/>
            <a:ext cx="357187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488" y="3625056"/>
            <a:ext cx="2647950" cy="1438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68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entries from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686" y="1786097"/>
            <a:ext cx="7071282" cy="468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974" y="1968715"/>
            <a:ext cx="57626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contains data structures and data manipulation tools designed to make data cleaning and analysis fast and easy in Python.</a:t>
            </a:r>
          </a:p>
          <a:p>
            <a:r>
              <a:rPr lang="en-US" sz="3600" dirty="0" smtClean="0"/>
              <a:t>Pandas </a:t>
            </a:r>
            <a:r>
              <a:rPr lang="en-US" sz="3600" dirty="0" smtClean="0"/>
              <a:t>is designed for working with tabular or heterogeneous data. </a:t>
            </a:r>
            <a:endParaRPr lang="en-US" sz="3600" dirty="0" smtClean="0"/>
          </a:p>
          <a:p>
            <a:r>
              <a:rPr lang="en-US" sz="3600" dirty="0" err="1" smtClean="0"/>
              <a:t>NumPy</a:t>
            </a:r>
            <a:r>
              <a:rPr lang="en-US" sz="3600" dirty="0" smtClean="0"/>
              <a:t>, by contrast, is best suited for working with homogeneous numerical array data.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0154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884" y="1764828"/>
            <a:ext cx="2066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834" y="2720160"/>
            <a:ext cx="1781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3736" y="1839485"/>
            <a:ext cx="33813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with </a:t>
            </a:r>
            <a:r>
              <a:rPr lang="en-US" dirty="0" err="1" smtClean="0"/>
              <a:t>loc</a:t>
            </a:r>
            <a:r>
              <a:rPr lang="en-US" dirty="0" smtClean="0"/>
              <a:t> and </a:t>
            </a:r>
            <a:r>
              <a:rPr lang="en-US" dirty="0" err="1" smtClean="0"/>
              <a:t>iloc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134"/>
            <a:ext cx="5343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3" y="3359380"/>
            <a:ext cx="3771900" cy="3181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07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837" y="1849178"/>
            <a:ext cx="4648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application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513" y="1782892"/>
            <a:ext cx="40671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348" y="1786453"/>
            <a:ext cx="3762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904" y="1787997"/>
            <a:ext cx="5153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902" y="4832394"/>
            <a:ext cx="2486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4839" y="4213011"/>
            <a:ext cx="23907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20901" y="3268234"/>
            <a:ext cx="28289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328613"/>
            <a:ext cx="78009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5" y="1825625"/>
            <a:ext cx="4962525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5" y="4424650"/>
            <a:ext cx="5962650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71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out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969"/>
            <a:ext cx="6572250" cy="4438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58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1700" cy="1238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69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6" y="1825625"/>
            <a:ext cx="2381250" cy="571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73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869"/>
            <a:ext cx="43910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3176"/>
            <a:ext cx="488632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51" y="3543982"/>
            <a:ext cx="7486650" cy="3219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74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 to access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706" y="1856732"/>
            <a:ext cx="34385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67" y="1914927"/>
            <a:ext cx="293370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67" y="6141044"/>
            <a:ext cx="2409825" cy="666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49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series from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66" y="1873850"/>
            <a:ext cx="8629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994" y="3799587"/>
            <a:ext cx="65341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198" y="1780004"/>
            <a:ext cx="29146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63" y="4456842"/>
            <a:ext cx="2257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68459"/>
          <a:stretch>
            <a:fillRect/>
          </a:stretch>
        </p:blipFill>
        <p:spPr bwMode="auto">
          <a:xfrm>
            <a:off x="5745250" y="1828800"/>
            <a:ext cx="2752725" cy="188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32022"/>
          <a:stretch>
            <a:fillRect/>
          </a:stretch>
        </p:blipFill>
        <p:spPr bwMode="auto">
          <a:xfrm>
            <a:off x="806665" y="1809106"/>
            <a:ext cx="2752725" cy="407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343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54" y="3256689"/>
            <a:ext cx="3057525" cy="237172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7176" y="3324096"/>
            <a:ext cx="2295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810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130</Words>
  <Application>Microsoft Office PowerPoint</Application>
  <PresentationFormat>Custom</PresentationFormat>
  <Paragraphs>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pandas</vt:lpstr>
      <vt:lpstr>Introduction</vt:lpstr>
      <vt:lpstr>Series</vt:lpstr>
      <vt:lpstr>Using indexes to access data</vt:lpstr>
      <vt:lpstr>Filtering</vt:lpstr>
      <vt:lpstr>Creating series from dictionary</vt:lpstr>
      <vt:lpstr>Checking for null values</vt:lpstr>
      <vt:lpstr>Joining two series</vt:lpstr>
      <vt:lpstr>Dataframe</vt:lpstr>
      <vt:lpstr>Slide 10</vt:lpstr>
      <vt:lpstr>Modifying column values</vt:lpstr>
      <vt:lpstr>Adding / deleting a new column</vt:lpstr>
      <vt:lpstr>Transpose a dataframe</vt:lpstr>
      <vt:lpstr>Slicing in dataframe</vt:lpstr>
      <vt:lpstr>Values attribute</vt:lpstr>
      <vt:lpstr>Slide 16</vt:lpstr>
      <vt:lpstr>Indexing, selection and filtering</vt:lpstr>
      <vt:lpstr>Dropping entries from axis</vt:lpstr>
      <vt:lpstr>Axis parameter</vt:lpstr>
      <vt:lpstr>Indexing and slicing</vt:lpstr>
      <vt:lpstr>Selection with loc and iloc</vt:lpstr>
      <vt:lpstr>Apply function</vt:lpstr>
      <vt:lpstr>Function application and mapping</vt:lpstr>
      <vt:lpstr>Descriptive statistics</vt:lpstr>
      <vt:lpstr>Slide 25</vt:lpstr>
      <vt:lpstr>Reading and writing data</vt:lpstr>
      <vt:lpstr>Filtering out missing values</vt:lpstr>
      <vt:lpstr>Slide 28</vt:lpstr>
      <vt:lpstr>Filling missing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Noman</dc:creator>
  <cp:lastModifiedBy>Noman Islam</cp:lastModifiedBy>
  <cp:revision>41</cp:revision>
  <dcterms:created xsi:type="dcterms:W3CDTF">2018-07-07T11:31:11Z</dcterms:created>
  <dcterms:modified xsi:type="dcterms:W3CDTF">2019-10-12T15:03:05Z</dcterms:modified>
</cp:coreProperties>
</file>