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7" autoAdjust="0"/>
  </p:normalViewPr>
  <p:slideViewPr>
    <p:cSldViewPr snapToGrid="0">
      <p:cViewPr varScale="1">
        <p:scale>
          <a:sx n="83" d="100"/>
          <a:sy n="83" d="100"/>
        </p:scale>
        <p:origin x="-64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70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637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31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13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34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64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43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16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525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31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65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E1825E-CD54-4FCD-B29B-BB9559E31F0D}" type="datetimeFigureOut">
              <a:rPr lang="en-IN" smtClean="0"/>
              <a:pPr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E8992F-84B4-43B2-916B-34FBD276724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694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C849A-64DA-474C-97A3-21C32AE60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3D virtual touring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3295A4-95D5-4237-ACB4-F21927C9F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                                              </a:t>
            </a:r>
          </a:p>
          <a:p>
            <a:r>
              <a:rPr lang="en-IN" dirty="0"/>
              <a:t>                                                    -Om Ghag (19302D00004)&amp; </a:t>
            </a:r>
          </a:p>
          <a:p>
            <a:r>
              <a:rPr lang="en-IN" dirty="0"/>
              <a:t>				         Tabish Karadkar(19302C0019)</a:t>
            </a:r>
          </a:p>
        </p:txBody>
      </p:sp>
    </p:spTree>
    <p:extLst>
      <p:ext uri="{BB962C8B-B14F-4D97-AF65-F5344CB8AC3E}">
        <p14:creationId xmlns:p14="http://schemas.microsoft.com/office/powerpoint/2010/main" xmlns="" val="6478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1812E-9B63-4F92-941D-44A3706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1FD3AF-605A-4FAF-B724-89584FF30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398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Covid-19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T</a:t>
            </a:r>
            <a:r>
              <a:rPr lang="en-GB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 world is facing a global health, social and economic emergency with the pandemic because of which people are unable to leave their homes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0E44A5-0F9C-4A0D-9ACE-A8C98E0E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7" y="3404865"/>
            <a:ext cx="10058399" cy="1928823"/>
          </a:xfrm>
        </p:spPr>
        <p:txBody>
          <a:bodyPr>
            <a:normAutofit/>
          </a:bodyPr>
          <a:lstStyle/>
          <a:p>
            <a:r>
              <a:rPr lang="en-IN" dirty="0"/>
              <a:t>Effect on tourism: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travel and tourism is among the most affected sectors with airplanes on the ground, hotels closed and travel restrictions put in place in virtually all countries around the world</a:t>
            </a:r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745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D9267-8329-433E-841C-6F0AFBA7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F42614-17FD-45F8-9AA6-B3667F3D4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3D images 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CD6164-33DE-4DE4-B3C8-190D1F472A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Admin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CCDD59-23D5-4E53-898F-C5ECD00D24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021" y="2100716"/>
            <a:ext cx="4399752" cy="23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BD43EC-C551-4708-8E94-AE0A3A234B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7246" y="2311028"/>
            <a:ext cx="4478433" cy="23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354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550DF-229E-4051-8714-FD651BA0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Wise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6A70B-B480-4379-970E-87F3D8DD8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658535"/>
            <a:ext cx="10058399" cy="24621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000" i="0" strike="noStrike" dirty="0">
                <a:solidFill>
                  <a:schemeClr val="tx1"/>
                </a:solidFill>
                <a:effectLst/>
                <a:latin typeface="+mj-lt"/>
              </a:rPr>
              <a:t>Three 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tx1"/>
                </a:solidFill>
                <a:latin typeface="+mj-lt"/>
              </a:rPr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i="0" strike="noStrike" dirty="0" err="1">
                <a:solidFill>
                  <a:schemeClr val="tx1"/>
                </a:solidFill>
                <a:effectLst/>
                <a:latin typeface="+mj-lt"/>
              </a:rPr>
              <a:t>TinyMCE</a:t>
            </a:r>
            <a:endParaRPr lang="en-GB" sz="3000" i="0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i="0" strike="noStrike" dirty="0">
                <a:solidFill>
                  <a:schemeClr val="tx1"/>
                </a:solidFill>
                <a:effectLst/>
                <a:latin typeface="+mj-lt"/>
              </a:rPr>
              <a:t>NLPT(Natural Language processing Tools)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tx1"/>
                </a:solidFill>
                <a:latin typeface="+mj-lt"/>
              </a:rPr>
              <a:t>IP2Geo Tools</a:t>
            </a:r>
            <a:endParaRPr lang="en-GB" sz="3000" i="0" strike="noStrike" dirty="0"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165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93AB3-505E-4FDC-A97C-2C567FDD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F25ACF-9DE4-43A5-A158-3B592FAB7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18031"/>
            <a:ext cx="4937760" cy="2902610"/>
          </a:xfrm>
        </p:spPr>
        <p:txBody>
          <a:bodyPr/>
          <a:lstStyle/>
          <a:p>
            <a:r>
              <a:rPr lang="en-IN" sz="2800" dirty="0"/>
              <a:t>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JAVASCRIPT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75B519-938D-4EEF-89C2-1B935A4C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2218030"/>
            <a:ext cx="4937760" cy="2902611"/>
          </a:xfrm>
        </p:spPr>
        <p:txBody>
          <a:bodyPr/>
          <a:lstStyle/>
          <a:p>
            <a:r>
              <a:rPr lang="en-IN" sz="2800" dirty="0"/>
              <a:t>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Django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xmlns="" val="270413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27A159-0EFC-4043-AA8E-EE20BD340123}"/>
              </a:ext>
            </a:extLst>
          </p:cNvPr>
          <p:cNvSpPr txBox="1"/>
          <p:nvPr/>
        </p:nvSpPr>
        <p:spPr>
          <a:xfrm>
            <a:off x="2252133" y="2321004"/>
            <a:ext cx="6897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980112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5786</TotalTime>
  <Words>93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3D virtual touring site</vt:lpstr>
      <vt:lpstr>Problem  Statement </vt:lpstr>
      <vt:lpstr>Project Working </vt:lpstr>
      <vt:lpstr>Module Wise Functionality</vt:lpstr>
      <vt:lpstr>Software used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virtual touring site</dc:title>
  <dc:creator>Om Ghag</dc:creator>
  <cp:lastModifiedBy>Windows User</cp:lastModifiedBy>
  <cp:revision>10</cp:revision>
  <dcterms:created xsi:type="dcterms:W3CDTF">2021-07-29T05:19:43Z</dcterms:created>
  <dcterms:modified xsi:type="dcterms:W3CDTF">2021-10-11T15:11:17Z</dcterms:modified>
</cp:coreProperties>
</file>