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BC487-5E55-414C-A456-087EC2C80CE3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680EECA0-E284-4980-9063-DCC653EF0F7B}">
      <dgm:prSet phldrT="[Text]"/>
      <dgm:spPr/>
      <dgm:t>
        <a:bodyPr/>
        <a:lstStyle/>
        <a:p>
          <a:r>
            <a:rPr lang="en-IN" dirty="0">
              <a:solidFill>
                <a:schemeClr val="accent2">
                  <a:lumMod val="60000"/>
                  <a:lumOff val="40000"/>
                </a:schemeClr>
              </a:solidFill>
            </a:rPr>
            <a:t>Register</a:t>
          </a:r>
          <a:r>
            <a:rPr lang="en-IN" dirty="0"/>
            <a:t> Complaint  Button  clicked</a:t>
          </a:r>
        </a:p>
      </dgm:t>
    </dgm:pt>
    <dgm:pt modelId="{921FCBCF-B3C0-4717-BF3E-C48EF12B8DF9}" type="parTrans" cxnId="{95371078-78BA-404B-AA52-2D2A56ACD322}">
      <dgm:prSet/>
      <dgm:spPr/>
      <dgm:t>
        <a:bodyPr/>
        <a:lstStyle/>
        <a:p>
          <a:endParaRPr lang="en-IN"/>
        </a:p>
      </dgm:t>
    </dgm:pt>
    <dgm:pt modelId="{C104C4E9-7F5F-4591-934D-0F9F7F8357F9}" type="sibTrans" cxnId="{95371078-78BA-404B-AA52-2D2A56ACD322}">
      <dgm:prSet/>
      <dgm:spPr/>
      <dgm:t>
        <a:bodyPr/>
        <a:lstStyle/>
        <a:p>
          <a:endParaRPr lang="en-IN"/>
        </a:p>
      </dgm:t>
    </dgm:pt>
    <dgm:pt modelId="{62C45738-5FBD-4D18-8918-BD9473E7E6B6}">
      <dgm:prSet phldrT="[Text]"/>
      <dgm:spPr/>
      <dgm:t>
        <a:bodyPr/>
        <a:lstStyle/>
        <a:p>
          <a:r>
            <a:rPr lang="en-IN"/>
            <a:t>Fetches Location of User</a:t>
          </a:r>
        </a:p>
      </dgm:t>
    </dgm:pt>
    <dgm:pt modelId="{BC3D833D-A0C2-4218-8CDB-64F43D1984F8}" type="parTrans" cxnId="{049E4C77-4A84-4ABF-A1E4-B7191C1381B3}">
      <dgm:prSet/>
      <dgm:spPr/>
      <dgm:t>
        <a:bodyPr/>
        <a:lstStyle/>
        <a:p>
          <a:endParaRPr lang="en-IN"/>
        </a:p>
      </dgm:t>
    </dgm:pt>
    <dgm:pt modelId="{D079626B-5A73-4121-896F-079F255E621E}" type="sibTrans" cxnId="{049E4C77-4A84-4ABF-A1E4-B7191C1381B3}">
      <dgm:prSet/>
      <dgm:spPr/>
      <dgm:t>
        <a:bodyPr/>
        <a:lstStyle/>
        <a:p>
          <a:endParaRPr lang="en-IN"/>
        </a:p>
      </dgm:t>
    </dgm:pt>
    <dgm:pt modelId="{E10A1886-271F-4881-9704-8B6C17FB0D9F}">
      <dgm:prSet phldrT="[Text]"/>
      <dgm:spPr/>
      <dgm:t>
        <a:bodyPr/>
        <a:lstStyle/>
        <a:p>
          <a:r>
            <a:rPr lang="en-IN"/>
            <a:t>User Have to Pinpoint the location on the map</a:t>
          </a:r>
        </a:p>
      </dgm:t>
    </dgm:pt>
    <dgm:pt modelId="{E854DC6F-EEAD-4CFF-8D87-282CD081029B}" type="parTrans" cxnId="{B8D8247D-7973-42C4-BB58-02CDA56356AB}">
      <dgm:prSet/>
      <dgm:spPr/>
      <dgm:t>
        <a:bodyPr/>
        <a:lstStyle/>
        <a:p>
          <a:endParaRPr lang="en-IN"/>
        </a:p>
      </dgm:t>
    </dgm:pt>
    <dgm:pt modelId="{9D50F21D-57D3-4635-B06A-C44A6C31404D}" type="sibTrans" cxnId="{B8D8247D-7973-42C4-BB58-02CDA56356AB}">
      <dgm:prSet/>
      <dgm:spPr/>
      <dgm:t>
        <a:bodyPr/>
        <a:lstStyle/>
        <a:p>
          <a:endParaRPr lang="en-IN"/>
        </a:p>
      </dgm:t>
    </dgm:pt>
    <dgm:pt modelId="{EA33B56A-A3E5-46F4-93D4-F08BC577E205}">
      <dgm:prSet phldrT="[Text]"/>
      <dgm:spPr/>
      <dgm:t>
        <a:bodyPr/>
        <a:lstStyle/>
        <a:p>
          <a:r>
            <a:rPr lang="en-IN"/>
            <a:t>User have to fill the form</a:t>
          </a:r>
        </a:p>
      </dgm:t>
    </dgm:pt>
    <dgm:pt modelId="{02B75EA5-E53D-4D0B-B5A0-586B7A576690}" type="parTrans" cxnId="{7E0D85A4-0158-4E5C-84AF-A5A288351E51}">
      <dgm:prSet/>
      <dgm:spPr/>
      <dgm:t>
        <a:bodyPr/>
        <a:lstStyle/>
        <a:p>
          <a:endParaRPr lang="en-IN"/>
        </a:p>
      </dgm:t>
    </dgm:pt>
    <dgm:pt modelId="{E30CE05F-536C-436B-B191-4A0710864D9C}" type="sibTrans" cxnId="{7E0D85A4-0158-4E5C-84AF-A5A288351E51}">
      <dgm:prSet/>
      <dgm:spPr/>
      <dgm:t>
        <a:bodyPr/>
        <a:lstStyle/>
        <a:p>
          <a:endParaRPr lang="en-IN"/>
        </a:p>
      </dgm:t>
    </dgm:pt>
    <dgm:pt modelId="{C215A71F-CA30-418E-BDE3-DB8DB92FAC52}">
      <dgm:prSet phldrT="[Text]"/>
      <dgm:spPr/>
      <dgm:t>
        <a:bodyPr/>
        <a:lstStyle/>
        <a:p>
          <a:r>
            <a:rPr lang="en-IN"/>
            <a:t>Upload photos if any </a:t>
          </a:r>
        </a:p>
      </dgm:t>
    </dgm:pt>
    <dgm:pt modelId="{4F642C95-F604-41A7-A44B-A79D632EA819}" type="parTrans" cxnId="{8C36C98C-1B46-4F4A-A98C-F271CF6CE1BC}">
      <dgm:prSet/>
      <dgm:spPr/>
      <dgm:t>
        <a:bodyPr/>
        <a:lstStyle/>
        <a:p>
          <a:endParaRPr lang="en-IN"/>
        </a:p>
      </dgm:t>
    </dgm:pt>
    <dgm:pt modelId="{9E54297C-23A1-4D7D-815C-42193E9033D0}" type="sibTrans" cxnId="{8C36C98C-1B46-4F4A-A98C-F271CF6CE1BC}">
      <dgm:prSet/>
      <dgm:spPr/>
      <dgm:t>
        <a:bodyPr/>
        <a:lstStyle/>
        <a:p>
          <a:endParaRPr lang="en-IN"/>
        </a:p>
      </dgm:t>
    </dgm:pt>
    <dgm:pt modelId="{A9370566-5A83-46BC-A5D5-3844DC9F522D}">
      <dgm:prSet phldrT="[Text]"/>
      <dgm:spPr/>
      <dgm:t>
        <a:bodyPr/>
        <a:lstStyle/>
        <a:p>
          <a:r>
            <a:rPr lang="en-IN"/>
            <a:t>Form Submitted. Complaint Registered </a:t>
          </a:r>
        </a:p>
      </dgm:t>
    </dgm:pt>
    <dgm:pt modelId="{85600221-AD70-4DB8-AE1D-A198F019DEC3}" type="parTrans" cxnId="{8CB28D2C-E077-4411-816A-FBE1E41286F5}">
      <dgm:prSet/>
      <dgm:spPr/>
      <dgm:t>
        <a:bodyPr/>
        <a:lstStyle/>
        <a:p>
          <a:endParaRPr lang="en-IN"/>
        </a:p>
      </dgm:t>
    </dgm:pt>
    <dgm:pt modelId="{CB7F3147-1C8F-475C-9099-DD8A062C7446}" type="sibTrans" cxnId="{8CB28D2C-E077-4411-816A-FBE1E41286F5}">
      <dgm:prSet/>
      <dgm:spPr/>
      <dgm:t>
        <a:bodyPr/>
        <a:lstStyle/>
        <a:p>
          <a:endParaRPr lang="en-IN"/>
        </a:p>
      </dgm:t>
    </dgm:pt>
    <dgm:pt modelId="{2EDFD9D1-FA51-4E07-92D7-C960D19C2956}" type="pres">
      <dgm:prSet presAssocID="{0CABC487-5E55-414C-A456-087EC2C80CE3}" presName="Name0" presStyleCnt="0">
        <dgm:presLayoutVars>
          <dgm:dir/>
          <dgm:resizeHandles val="exact"/>
        </dgm:presLayoutVars>
      </dgm:prSet>
      <dgm:spPr/>
    </dgm:pt>
    <dgm:pt modelId="{CC9DC4F1-D0EB-4281-A7A7-0710801BBDEB}" type="pres">
      <dgm:prSet presAssocID="{680EECA0-E284-4980-9063-DCC653EF0F7B}" presName="node" presStyleLbl="node1" presStyleIdx="0" presStyleCnt="6">
        <dgm:presLayoutVars>
          <dgm:bulletEnabled val="1"/>
        </dgm:presLayoutVars>
      </dgm:prSet>
      <dgm:spPr/>
    </dgm:pt>
    <dgm:pt modelId="{90395C78-0D24-4EF7-8887-EEDD6E8C3BDB}" type="pres">
      <dgm:prSet presAssocID="{C104C4E9-7F5F-4591-934D-0F9F7F8357F9}" presName="sibTrans" presStyleLbl="sibTrans2D1" presStyleIdx="0" presStyleCnt="5"/>
      <dgm:spPr/>
    </dgm:pt>
    <dgm:pt modelId="{996133A7-8DB5-4C35-8811-C04EE7D64107}" type="pres">
      <dgm:prSet presAssocID="{C104C4E9-7F5F-4591-934D-0F9F7F8357F9}" presName="connectorText" presStyleLbl="sibTrans2D1" presStyleIdx="0" presStyleCnt="5"/>
      <dgm:spPr/>
    </dgm:pt>
    <dgm:pt modelId="{2F0949C7-DD48-4711-B790-7CF4C072BC59}" type="pres">
      <dgm:prSet presAssocID="{62C45738-5FBD-4D18-8918-BD9473E7E6B6}" presName="node" presStyleLbl="node1" presStyleIdx="1" presStyleCnt="6" custLinFactY="-64953" custLinFactNeighborY="-100000">
        <dgm:presLayoutVars>
          <dgm:bulletEnabled val="1"/>
        </dgm:presLayoutVars>
      </dgm:prSet>
      <dgm:spPr/>
    </dgm:pt>
    <dgm:pt modelId="{3C04B1FF-DDA1-456B-8196-FD0061A8D04C}" type="pres">
      <dgm:prSet presAssocID="{D079626B-5A73-4121-896F-079F255E621E}" presName="sibTrans" presStyleLbl="sibTrans2D1" presStyleIdx="1" presStyleCnt="5" custLinFactX="-228114" custLinFactY="-29478" custLinFactNeighborX="-300000" custLinFactNeighborY="-100000"/>
      <dgm:spPr/>
    </dgm:pt>
    <dgm:pt modelId="{33F7AA43-E89B-48C9-9EA6-BB784E876D72}" type="pres">
      <dgm:prSet presAssocID="{D079626B-5A73-4121-896F-079F255E621E}" presName="connectorText" presStyleLbl="sibTrans2D1" presStyleIdx="1" presStyleCnt="5"/>
      <dgm:spPr/>
    </dgm:pt>
    <dgm:pt modelId="{DF57476A-02AF-4779-BE9F-C18990E62331}" type="pres">
      <dgm:prSet presAssocID="{E10A1886-271F-4881-9704-8B6C17FB0D9F}" presName="node" presStyleLbl="node1" presStyleIdx="2" presStyleCnt="6">
        <dgm:presLayoutVars>
          <dgm:bulletEnabled val="1"/>
        </dgm:presLayoutVars>
      </dgm:prSet>
      <dgm:spPr/>
    </dgm:pt>
    <dgm:pt modelId="{9B444B80-ABB4-4143-B0B0-0B4004BD34E4}" type="pres">
      <dgm:prSet presAssocID="{9D50F21D-57D3-4635-B06A-C44A6C31404D}" presName="sibTrans" presStyleLbl="sibTrans2D1" presStyleIdx="2" presStyleCnt="5"/>
      <dgm:spPr/>
    </dgm:pt>
    <dgm:pt modelId="{B21913A4-06D7-4913-B958-BBE984C90F16}" type="pres">
      <dgm:prSet presAssocID="{9D50F21D-57D3-4635-B06A-C44A6C31404D}" presName="connectorText" presStyleLbl="sibTrans2D1" presStyleIdx="2" presStyleCnt="5"/>
      <dgm:spPr/>
    </dgm:pt>
    <dgm:pt modelId="{30C2AF57-7D7D-4C32-9A82-9C4324A03646}" type="pres">
      <dgm:prSet presAssocID="{EA33B56A-A3E5-46F4-93D4-F08BC577E205}" presName="node" presStyleLbl="node1" presStyleIdx="3" presStyleCnt="6">
        <dgm:presLayoutVars>
          <dgm:bulletEnabled val="1"/>
        </dgm:presLayoutVars>
      </dgm:prSet>
      <dgm:spPr/>
    </dgm:pt>
    <dgm:pt modelId="{4FB0D833-DF88-4B92-B9BD-7EB66D7BC1E0}" type="pres">
      <dgm:prSet presAssocID="{E30CE05F-536C-436B-B191-4A0710864D9C}" presName="sibTrans" presStyleLbl="sibTrans2D1" presStyleIdx="3" presStyleCnt="5"/>
      <dgm:spPr/>
    </dgm:pt>
    <dgm:pt modelId="{CA284DA2-717A-45E3-8748-5596914FC9C0}" type="pres">
      <dgm:prSet presAssocID="{E30CE05F-536C-436B-B191-4A0710864D9C}" presName="connectorText" presStyleLbl="sibTrans2D1" presStyleIdx="3" presStyleCnt="5"/>
      <dgm:spPr/>
    </dgm:pt>
    <dgm:pt modelId="{255CC12E-91F5-4D6F-B17D-D4CC8D30E500}" type="pres">
      <dgm:prSet presAssocID="{C215A71F-CA30-418E-BDE3-DB8DB92FAC52}" presName="node" presStyleLbl="node1" presStyleIdx="4" presStyleCnt="6">
        <dgm:presLayoutVars>
          <dgm:bulletEnabled val="1"/>
        </dgm:presLayoutVars>
      </dgm:prSet>
      <dgm:spPr/>
    </dgm:pt>
    <dgm:pt modelId="{371E0327-4612-400E-A67E-043DF6913A9C}" type="pres">
      <dgm:prSet presAssocID="{9E54297C-23A1-4D7D-815C-42193E9033D0}" presName="sibTrans" presStyleLbl="sibTrans2D1" presStyleIdx="4" presStyleCnt="5"/>
      <dgm:spPr/>
    </dgm:pt>
    <dgm:pt modelId="{0D44834C-FF98-4B29-9C0F-307889762CF6}" type="pres">
      <dgm:prSet presAssocID="{9E54297C-23A1-4D7D-815C-42193E9033D0}" presName="connectorText" presStyleLbl="sibTrans2D1" presStyleIdx="4" presStyleCnt="5"/>
      <dgm:spPr/>
    </dgm:pt>
    <dgm:pt modelId="{D47FC584-92E1-4956-8760-D7840D4C05E3}" type="pres">
      <dgm:prSet presAssocID="{A9370566-5A83-46BC-A5D5-3844DC9F522D}" presName="node" presStyleLbl="node1" presStyleIdx="5" presStyleCnt="6">
        <dgm:presLayoutVars>
          <dgm:bulletEnabled val="1"/>
        </dgm:presLayoutVars>
      </dgm:prSet>
      <dgm:spPr/>
    </dgm:pt>
  </dgm:ptLst>
  <dgm:cxnLst>
    <dgm:cxn modelId="{4F0D2B07-5914-4E00-9124-AE147C0AE701}" type="presOf" srcId="{E10A1886-271F-4881-9704-8B6C17FB0D9F}" destId="{DF57476A-02AF-4779-BE9F-C18990E62331}" srcOrd="0" destOrd="0" presId="urn:microsoft.com/office/officeart/2005/8/layout/process1"/>
    <dgm:cxn modelId="{5FCFF510-E441-4EC8-9A77-BE423D639C90}" type="presOf" srcId="{9E54297C-23A1-4D7D-815C-42193E9033D0}" destId="{371E0327-4612-400E-A67E-043DF6913A9C}" srcOrd="0" destOrd="0" presId="urn:microsoft.com/office/officeart/2005/8/layout/process1"/>
    <dgm:cxn modelId="{2CC9D71D-EFE1-4FC5-BDF1-1850CB94D48B}" type="presOf" srcId="{D079626B-5A73-4121-896F-079F255E621E}" destId="{3C04B1FF-DDA1-456B-8196-FD0061A8D04C}" srcOrd="0" destOrd="0" presId="urn:microsoft.com/office/officeart/2005/8/layout/process1"/>
    <dgm:cxn modelId="{E6173E21-D835-4B06-84D6-84ADD6F79EBA}" type="presOf" srcId="{9E54297C-23A1-4D7D-815C-42193E9033D0}" destId="{0D44834C-FF98-4B29-9C0F-307889762CF6}" srcOrd="1" destOrd="0" presId="urn:microsoft.com/office/officeart/2005/8/layout/process1"/>
    <dgm:cxn modelId="{8CB28D2C-E077-4411-816A-FBE1E41286F5}" srcId="{0CABC487-5E55-414C-A456-087EC2C80CE3}" destId="{A9370566-5A83-46BC-A5D5-3844DC9F522D}" srcOrd="5" destOrd="0" parTransId="{85600221-AD70-4DB8-AE1D-A198F019DEC3}" sibTransId="{CB7F3147-1C8F-475C-9099-DD8A062C7446}"/>
    <dgm:cxn modelId="{0E46702E-6137-41B2-9FB7-732379018A4F}" type="presOf" srcId="{C104C4E9-7F5F-4591-934D-0F9F7F8357F9}" destId="{996133A7-8DB5-4C35-8811-C04EE7D64107}" srcOrd="1" destOrd="0" presId="urn:microsoft.com/office/officeart/2005/8/layout/process1"/>
    <dgm:cxn modelId="{ED502B5E-E3FF-4D37-87DA-962FC9453010}" type="presOf" srcId="{E30CE05F-536C-436B-B191-4A0710864D9C}" destId="{CA284DA2-717A-45E3-8748-5596914FC9C0}" srcOrd="1" destOrd="0" presId="urn:microsoft.com/office/officeart/2005/8/layout/process1"/>
    <dgm:cxn modelId="{1F4F4244-D2F8-4574-ADD6-E06DE55D5C3B}" type="presOf" srcId="{0CABC487-5E55-414C-A456-087EC2C80CE3}" destId="{2EDFD9D1-FA51-4E07-92D7-C960D19C2956}" srcOrd="0" destOrd="0" presId="urn:microsoft.com/office/officeart/2005/8/layout/process1"/>
    <dgm:cxn modelId="{1A3A2A45-9429-4817-ADDF-6A0068A273F7}" type="presOf" srcId="{EA33B56A-A3E5-46F4-93D4-F08BC577E205}" destId="{30C2AF57-7D7D-4C32-9A82-9C4324A03646}" srcOrd="0" destOrd="0" presId="urn:microsoft.com/office/officeart/2005/8/layout/process1"/>
    <dgm:cxn modelId="{4E643475-375A-4827-9785-0CD353A02BDE}" type="presOf" srcId="{62C45738-5FBD-4D18-8918-BD9473E7E6B6}" destId="{2F0949C7-DD48-4711-B790-7CF4C072BC59}" srcOrd="0" destOrd="0" presId="urn:microsoft.com/office/officeart/2005/8/layout/process1"/>
    <dgm:cxn modelId="{049E4C77-4A84-4ABF-A1E4-B7191C1381B3}" srcId="{0CABC487-5E55-414C-A456-087EC2C80CE3}" destId="{62C45738-5FBD-4D18-8918-BD9473E7E6B6}" srcOrd="1" destOrd="0" parTransId="{BC3D833D-A0C2-4218-8CDB-64F43D1984F8}" sibTransId="{D079626B-5A73-4121-896F-079F255E621E}"/>
    <dgm:cxn modelId="{95371078-78BA-404B-AA52-2D2A56ACD322}" srcId="{0CABC487-5E55-414C-A456-087EC2C80CE3}" destId="{680EECA0-E284-4980-9063-DCC653EF0F7B}" srcOrd="0" destOrd="0" parTransId="{921FCBCF-B3C0-4717-BF3E-C48EF12B8DF9}" sibTransId="{C104C4E9-7F5F-4591-934D-0F9F7F8357F9}"/>
    <dgm:cxn modelId="{B8D8247D-7973-42C4-BB58-02CDA56356AB}" srcId="{0CABC487-5E55-414C-A456-087EC2C80CE3}" destId="{E10A1886-271F-4881-9704-8B6C17FB0D9F}" srcOrd="2" destOrd="0" parTransId="{E854DC6F-EEAD-4CFF-8D87-282CD081029B}" sibTransId="{9D50F21D-57D3-4635-B06A-C44A6C31404D}"/>
    <dgm:cxn modelId="{D385457D-B2E1-4607-B1E5-D4DD6AA22A19}" type="presOf" srcId="{A9370566-5A83-46BC-A5D5-3844DC9F522D}" destId="{D47FC584-92E1-4956-8760-D7840D4C05E3}" srcOrd="0" destOrd="0" presId="urn:microsoft.com/office/officeart/2005/8/layout/process1"/>
    <dgm:cxn modelId="{F1165288-A446-4E2F-8FC0-C54CED133678}" type="presOf" srcId="{9D50F21D-57D3-4635-B06A-C44A6C31404D}" destId="{B21913A4-06D7-4913-B958-BBE984C90F16}" srcOrd="1" destOrd="0" presId="urn:microsoft.com/office/officeart/2005/8/layout/process1"/>
    <dgm:cxn modelId="{8C36C98C-1B46-4F4A-A98C-F271CF6CE1BC}" srcId="{0CABC487-5E55-414C-A456-087EC2C80CE3}" destId="{C215A71F-CA30-418E-BDE3-DB8DB92FAC52}" srcOrd="4" destOrd="0" parTransId="{4F642C95-F604-41A7-A44B-A79D632EA819}" sibTransId="{9E54297C-23A1-4D7D-815C-42193E9033D0}"/>
    <dgm:cxn modelId="{87E20FA4-BE2B-452F-86A0-8AA57F8F9045}" type="presOf" srcId="{C215A71F-CA30-418E-BDE3-DB8DB92FAC52}" destId="{255CC12E-91F5-4D6F-B17D-D4CC8D30E500}" srcOrd="0" destOrd="0" presId="urn:microsoft.com/office/officeart/2005/8/layout/process1"/>
    <dgm:cxn modelId="{93E47BA4-4A9F-43D9-A968-131ED0AD1D0F}" type="presOf" srcId="{E30CE05F-536C-436B-B191-4A0710864D9C}" destId="{4FB0D833-DF88-4B92-B9BD-7EB66D7BC1E0}" srcOrd="0" destOrd="0" presId="urn:microsoft.com/office/officeart/2005/8/layout/process1"/>
    <dgm:cxn modelId="{7E0D85A4-0158-4E5C-84AF-A5A288351E51}" srcId="{0CABC487-5E55-414C-A456-087EC2C80CE3}" destId="{EA33B56A-A3E5-46F4-93D4-F08BC577E205}" srcOrd="3" destOrd="0" parTransId="{02B75EA5-E53D-4D0B-B5A0-586B7A576690}" sibTransId="{E30CE05F-536C-436B-B191-4A0710864D9C}"/>
    <dgm:cxn modelId="{1F4654C8-B4B2-45BD-B06E-4F78C6A0F5DA}" type="presOf" srcId="{C104C4E9-7F5F-4591-934D-0F9F7F8357F9}" destId="{90395C78-0D24-4EF7-8887-EEDD6E8C3BDB}" srcOrd="0" destOrd="0" presId="urn:microsoft.com/office/officeart/2005/8/layout/process1"/>
    <dgm:cxn modelId="{60697BCA-DB68-44F6-8063-256E5E51549B}" type="presOf" srcId="{D079626B-5A73-4121-896F-079F255E621E}" destId="{33F7AA43-E89B-48C9-9EA6-BB784E876D72}" srcOrd="1" destOrd="0" presId="urn:microsoft.com/office/officeart/2005/8/layout/process1"/>
    <dgm:cxn modelId="{CD7AB8EC-A2B0-492E-9073-3ADD4886871E}" type="presOf" srcId="{680EECA0-E284-4980-9063-DCC653EF0F7B}" destId="{CC9DC4F1-D0EB-4281-A7A7-0710801BBDEB}" srcOrd="0" destOrd="0" presId="urn:microsoft.com/office/officeart/2005/8/layout/process1"/>
    <dgm:cxn modelId="{BB319BF2-3C30-4EEF-9423-EF34D428C207}" type="presOf" srcId="{9D50F21D-57D3-4635-B06A-C44A6C31404D}" destId="{9B444B80-ABB4-4143-B0B0-0B4004BD34E4}" srcOrd="0" destOrd="0" presId="urn:microsoft.com/office/officeart/2005/8/layout/process1"/>
    <dgm:cxn modelId="{07A60A9A-A8B5-498B-AA73-B6B56ECE403D}" type="presParOf" srcId="{2EDFD9D1-FA51-4E07-92D7-C960D19C2956}" destId="{CC9DC4F1-D0EB-4281-A7A7-0710801BBDEB}" srcOrd="0" destOrd="0" presId="urn:microsoft.com/office/officeart/2005/8/layout/process1"/>
    <dgm:cxn modelId="{EC749310-5D78-4DCB-8881-99BECA139768}" type="presParOf" srcId="{2EDFD9D1-FA51-4E07-92D7-C960D19C2956}" destId="{90395C78-0D24-4EF7-8887-EEDD6E8C3BDB}" srcOrd="1" destOrd="0" presId="urn:microsoft.com/office/officeart/2005/8/layout/process1"/>
    <dgm:cxn modelId="{D6B39D29-00C9-47A0-B678-C76C0B9B45FD}" type="presParOf" srcId="{90395C78-0D24-4EF7-8887-EEDD6E8C3BDB}" destId="{996133A7-8DB5-4C35-8811-C04EE7D64107}" srcOrd="0" destOrd="0" presId="urn:microsoft.com/office/officeart/2005/8/layout/process1"/>
    <dgm:cxn modelId="{96510C42-5005-4437-9AD8-2F7C9946D499}" type="presParOf" srcId="{2EDFD9D1-FA51-4E07-92D7-C960D19C2956}" destId="{2F0949C7-DD48-4711-B790-7CF4C072BC59}" srcOrd="2" destOrd="0" presId="urn:microsoft.com/office/officeart/2005/8/layout/process1"/>
    <dgm:cxn modelId="{355EB3EB-E7C6-4F91-A9C6-3BB213156429}" type="presParOf" srcId="{2EDFD9D1-FA51-4E07-92D7-C960D19C2956}" destId="{3C04B1FF-DDA1-456B-8196-FD0061A8D04C}" srcOrd="3" destOrd="0" presId="urn:microsoft.com/office/officeart/2005/8/layout/process1"/>
    <dgm:cxn modelId="{0895A001-E365-4D32-8ABE-5873229DDB19}" type="presParOf" srcId="{3C04B1FF-DDA1-456B-8196-FD0061A8D04C}" destId="{33F7AA43-E89B-48C9-9EA6-BB784E876D72}" srcOrd="0" destOrd="0" presId="urn:microsoft.com/office/officeart/2005/8/layout/process1"/>
    <dgm:cxn modelId="{0F29089E-D81D-434A-80F3-ECB7833CD8DB}" type="presParOf" srcId="{2EDFD9D1-FA51-4E07-92D7-C960D19C2956}" destId="{DF57476A-02AF-4779-BE9F-C18990E62331}" srcOrd="4" destOrd="0" presId="urn:microsoft.com/office/officeart/2005/8/layout/process1"/>
    <dgm:cxn modelId="{4CBD70F3-49EB-40C1-AC83-A856E2D1D40D}" type="presParOf" srcId="{2EDFD9D1-FA51-4E07-92D7-C960D19C2956}" destId="{9B444B80-ABB4-4143-B0B0-0B4004BD34E4}" srcOrd="5" destOrd="0" presId="urn:microsoft.com/office/officeart/2005/8/layout/process1"/>
    <dgm:cxn modelId="{9FD8308F-2557-445C-B8A3-779A1E1FD021}" type="presParOf" srcId="{9B444B80-ABB4-4143-B0B0-0B4004BD34E4}" destId="{B21913A4-06D7-4913-B958-BBE984C90F16}" srcOrd="0" destOrd="0" presId="urn:microsoft.com/office/officeart/2005/8/layout/process1"/>
    <dgm:cxn modelId="{A72F1630-6907-4FC1-A892-D298542A2720}" type="presParOf" srcId="{2EDFD9D1-FA51-4E07-92D7-C960D19C2956}" destId="{30C2AF57-7D7D-4C32-9A82-9C4324A03646}" srcOrd="6" destOrd="0" presId="urn:microsoft.com/office/officeart/2005/8/layout/process1"/>
    <dgm:cxn modelId="{E9F5EBDB-5937-42DD-8167-ACD74097F537}" type="presParOf" srcId="{2EDFD9D1-FA51-4E07-92D7-C960D19C2956}" destId="{4FB0D833-DF88-4B92-B9BD-7EB66D7BC1E0}" srcOrd="7" destOrd="0" presId="urn:microsoft.com/office/officeart/2005/8/layout/process1"/>
    <dgm:cxn modelId="{E328D4BC-AE5D-43EF-89A9-8549A1D707CA}" type="presParOf" srcId="{4FB0D833-DF88-4B92-B9BD-7EB66D7BC1E0}" destId="{CA284DA2-717A-45E3-8748-5596914FC9C0}" srcOrd="0" destOrd="0" presId="urn:microsoft.com/office/officeart/2005/8/layout/process1"/>
    <dgm:cxn modelId="{CD70155D-1200-4A04-ABA5-2AA428FCA3F2}" type="presParOf" srcId="{2EDFD9D1-FA51-4E07-92D7-C960D19C2956}" destId="{255CC12E-91F5-4D6F-B17D-D4CC8D30E500}" srcOrd="8" destOrd="0" presId="urn:microsoft.com/office/officeart/2005/8/layout/process1"/>
    <dgm:cxn modelId="{44833EAD-F441-474F-BD2F-DA6835EBEB9C}" type="presParOf" srcId="{2EDFD9D1-FA51-4E07-92D7-C960D19C2956}" destId="{371E0327-4612-400E-A67E-043DF6913A9C}" srcOrd="9" destOrd="0" presId="urn:microsoft.com/office/officeart/2005/8/layout/process1"/>
    <dgm:cxn modelId="{FDB1B89E-A800-48F8-8A6E-D29FAE7B4690}" type="presParOf" srcId="{371E0327-4612-400E-A67E-043DF6913A9C}" destId="{0D44834C-FF98-4B29-9C0F-307889762CF6}" srcOrd="0" destOrd="0" presId="urn:microsoft.com/office/officeart/2005/8/layout/process1"/>
    <dgm:cxn modelId="{6D5A55CB-EC97-4094-AB4E-37DF73BF8EA2}" type="presParOf" srcId="{2EDFD9D1-FA51-4E07-92D7-C960D19C2956}" destId="{D47FC584-92E1-4956-8760-D7840D4C05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BD834-8842-4798-B9C8-847FC714F241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406AE7B2-F75B-489C-8841-A2BF28FC9BAE}">
      <dgm:prSet phldrT="[Text]"/>
      <dgm:spPr/>
      <dgm:t>
        <a:bodyPr/>
        <a:lstStyle/>
        <a:p>
          <a:r>
            <a:rPr lang="en-IN" dirty="0"/>
            <a:t>Form data goes to DynamoDB Using AWS API Gateway and AWS Lambda Function</a:t>
          </a:r>
        </a:p>
      </dgm:t>
    </dgm:pt>
    <dgm:pt modelId="{85EEB6C3-D51B-4494-9C6A-44411AF66A88}" type="parTrans" cxnId="{AB17BC5B-9308-406D-A9F6-04550F9C2C51}">
      <dgm:prSet/>
      <dgm:spPr/>
      <dgm:t>
        <a:bodyPr/>
        <a:lstStyle/>
        <a:p>
          <a:endParaRPr lang="en-IN"/>
        </a:p>
      </dgm:t>
    </dgm:pt>
    <dgm:pt modelId="{72F05CCF-2016-442D-B141-EB1C0D4BCED2}" type="sibTrans" cxnId="{AB17BC5B-9308-406D-A9F6-04550F9C2C51}">
      <dgm:prSet/>
      <dgm:spPr/>
      <dgm:t>
        <a:bodyPr/>
        <a:lstStyle/>
        <a:p>
          <a:endParaRPr lang="en-IN"/>
        </a:p>
      </dgm:t>
    </dgm:pt>
    <dgm:pt modelId="{C02F2F83-B0FD-437B-9B66-BB70F3D65468}">
      <dgm:prSet phldrT="[Text]"/>
      <dgm:spPr/>
      <dgm:t>
        <a:bodyPr/>
        <a:lstStyle/>
        <a:p>
          <a:r>
            <a:rPr lang="en-IN" dirty="0"/>
            <a:t>Photos uploaded by user goes to AWS S3 bucket using Lambda Function</a:t>
          </a:r>
        </a:p>
      </dgm:t>
    </dgm:pt>
    <dgm:pt modelId="{3D9A2C1C-F811-4708-A780-8CEED8E36A34}" type="parTrans" cxnId="{1C8D915C-2A6B-4C44-A75B-6349BBAC5735}">
      <dgm:prSet/>
      <dgm:spPr/>
      <dgm:t>
        <a:bodyPr/>
        <a:lstStyle/>
        <a:p>
          <a:endParaRPr lang="en-IN"/>
        </a:p>
      </dgm:t>
    </dgm:pt>
    <dgm:pt modelId="{BE7AE5E8-9285-4041-AB23-CB66BE830100}" type="sibTrans" cxnId="{1C8D915C-2A6B-4C44-A75B-6349BBAC5735}">
      <dgm:prSet/>
      <dgm:spPr/>
      <dgm:t>
        <a:bodyPr/>
        <a:lstStyle/>
        <a:p>
          <a:endParaRPr lang="en-IN"/>
        </a:p>
      </dgm:t>
    </dgm:pt>
    <dgm:pt modelId="{6AAF6840-1BD7-4034-8DB3-5EFBA14498B4}">
      <dgm:prSet phldrT="[Text]"/>
      <dgm:spPr/>
      <dgm:t>
        <a:bodyPr/>
        <a:lstStyle/>
        <a:p>
          <a:r>
            <a:rPr lang="en-IN"/>
            <a:t>Post Request is generated</a:t>
          </a:r>
        </a:p>
      </dgm:t>
    </dgm:pt>
    <dgm:pt modelId="{4B9867D9-9A0F-4C17-9B32-6A57686D82B3}" type="parTrans" cxnId="{16C539D8-1EA7-43B8-94CF-29D962A4B8C3}">
      <dgm:prSet/>
      <dgm:spPr/>
      <dgm:t>
        <a:bodyPr/>
        <a:lstStyle/>
        <a:p>
          <a:endParaRPr lang="en-IN"/>
        </a:p>
      </dgm:t>
    </dgm:pt>
    <dgm:pt modelId="{FC21BB1A-A713-479D-A26D-B88C41988CBB}" type="sibTrans" cxnId="{16C539D8-1EA7-43B8-94CF-29D962A4B8C3}">
      <dgm:prSet/>
      <dgm:spPr/>
      <dgm:t>
        <a:bodyPr/>
        <a:lstStyle/>
        <a:p>
          <a:endParaRPr lang="en-IN"/>
        </a:p>
      </dgm:t>
    </dgm:pt>
    <dgm:pt modelId="{CE6D60BD-FB19-471B-B83E-138038A4C9AA}" type="pres">
      <dgm:prSet presAssocID="{48ABD834-8842-4798-B9C8-847FC714F241}" presName="Name0" presStyleCnt="0">
        <dgm:presLayoutVars>
          <dgm:dir/>
          <dgm:resizeHandles val="exact"/>
        </dgm:presLayoutVars>
      </dgm:prSet>
      <dgm:spPr/>
    </dgm:pt>
    <dgm:pt modelId="{F1E44E8E-D359-4317-90E3-1078D4055794}" type="pres">
      <dgm:prSet presAssocID="{6AAF6840-1BD7-4034-8DB3-5EFBA14498B4}" presName="node" presStyleLbl="node1" presStyleIdx="0" presStyleCnt="3">
        <dgm:presLayoutVars>
          <dgm:bulletEnabled val="1"/>
        </dgm:presLayoutVars>
      </dgm:prSet>
      <dgm:spPr/>
    </dgm:pt>
    <dgm:pt modelId="{A3C95A1D-DFE5-4E3F-B2EC-AB5B837FA291}" type="pres">
      <dgm:prSet presAssocID="{FC21BB1A-A713-479D-A26D-B88C41988CBB}" presName="sibTrans" presStyleLbl="sibTrans2D1" presStyleIdx="0" presStyleCnt="2"/>
      <dgm:spPr/>
    </dgm:pt>
    <dgm:pt modelId="{27C9FF86-8C7B-4C34-844D-7A8B250C5B48}" type="pres">
      <dgm:prSet presAssocID="{FC21BB1A-A713-479D-A26D-B88C41988CBB}" presName="connectorText" presStyleLbl="sibTrans2D1" presStyleIdx="0" presStyleCnt="2"/>
      <dgm:spPr/>
    </dgm:pt>
    <dgm:pt modelId="{CDA283A8-96B5-4E59-B92D-E72F8CF86C81}" type="pres">
      <dgm:prSet presAssocID="{406AE7B2-F75B-489C-8841-A2BF28FC9BAE}" presName="node" presStyleLbl="node1" presStyleIdx="1" presStyleCnt="3" custLinFactNeighborX="27706" custLinFactNeighborY="-39806">
        <dgm:presLayoutVars>
          <dgm:bulletEnabled val="1"/>
        </dgm:presLayoutVars>
      </dgm:prSet>
      <dgm:spPr/>
    </dgm:pt>
    <dgm:pt modelId="{A993652B-7538-4A75-A0A0-0AA89CC979D3}" type="pres">
      <dgm:prSet presAssocID="{72F05CCF-2016-442D-B141-EB1C0D4BCED2}" presName="sibTrans" presStyleLbl="sibTrans2D1" presStyleIdx="1" presStyleCnt="2"/>
      <dgm:spPr/>
    </dgm:pt>
    <dgm:pt modelId="{8B778733-2F67-48C9-9F8F-B81E31A38DD7}" type="pres">
      <dgm:prSet presAssocID="{72F05CCF-2016-442D-B141-EB1C0D4BCED2}" presName="connectorText" presStyleLbl="sibTrans2D1" presStyleIdx="1" presStyleCnt="2"/>
      <dgm:spPr/>
    </dgm:pt>
    <dgm:pt modelId="{E6911D16-2738-4298-AAC8-8DD63D9C31CA}" type="pres">
      <dgm:prSet presAssocID="{C02F2F83-B0FD-437B-9B66-BB70F3D65468}" presName="node" presStyleLbl="node1" presStyleIdx="2" presStyleCnt="3" custLinFactX="22852" custLinFactY="2800000" custLinFactNeighborX="100000" custLinFactNeighborY="2891706">
        <dgm:presLayoutVars>
          <dgm:bulletEnabled val="1"/>
        </dgm:presLayoutVars>
      </dgm:prSet>
      <dgm:spPr/>
    </dgm:pt>
  </dgm:ptLst>
  <dgm:cxnLst>
    <dgm:cxn modelId="{AB17BC5B-9308-406D-A9F6-04550F9C2C51}" srcId="{48ABD834-8842-4798-B9C8-847FC714F241}" destId="{406AE7B2-F75B-489C-8841-A2BF28FC9BAE}" srcOrd="1" destOrd="0" parTransId="{85EEB6C3-D51B-4494-9C6A-44411AF66A88}" sibTransId="{72F05CCF-2016-442D-B141-EB1C0D4BCED2}"/>
    <dgm:cxn modelId="{EA99495C-FB72-42B1-A8CC-D461C49FE9C9}" type="presOf" srcId="{FC21BB1A-A713-479D-A26D-B88C41988CBB}" destId="{A3C95A1D-DFE5-4E3F-B2EC-AB5B837FA291}" srcOrd="0" destOrd="0" presId="urn:microsoft.com/office/officeart/2005/8/layout/process1"/>
    <dgm:cxn modelId="{1C8D915C-2A6B-4C44-A75B-6349BBAC5735}" srcId="{48ABD834-8842-4798-B9C8-847FC714F241}" destId="{C02F2F83-B0FD-437B-9B66-BB70F3D65468}" srcOrd="2" destOrd="0" parTransId="{3D9A2C1C-F811-4708-A780-8CEED8E36A34}" sibTransId="{BE7AE5E8-9285-4041-AB23-CB66BE830100}"/>
    <dgm:cxn modelId="{1836F743-7CB9-4B0B-A137-F84EE48AD212}" type="presOf" srcId="{72F05CCF-2016-442D-B141-EB1C0D4BCED2}" destId="{A993652B-7538-4A75-A0A0-0AA89CC979D3}" srcOrd="0" destOrd="0" presId="urn:microsoft.com/office/officeart/2005/8/layout/process1"/>
    <dgm:cxn modelId="{F40E1F44-D854-41DC-B3E2-F67C73EE7561}" type="presOf" srcId="{72F05CCF-2016-442D-B141-EB1C0D4BCED2}" destId="{8B778733-2F67-48C9-9F8F-B81E31A38DD7}" srcOrd="1" destOrd="0" presId="urn:microsoft.com/office/officeart/2005/8/layout/process1"/>
    <dgm:cxn modelId="{8926B748-CA8D-41E1-8DAD-2C95595DBB2B}" type="presOf" srcId="{6AAF6840-1BD7-4034-8DB3-5EFBA14498B4}" destId="{F1E44E8E-D359-4317-90E3-1078D4055794}" srcOrd="0" destOrd="0" presId="urn:microsoft.com/office/officeart/2005/8/layout/process1"/>
    <dgm:cxn modelId="{795B3192-06E2-42A3-8F01-A8F0DAC1E62B}" type="presOf" srcId="{48ABD834-8842-4798-B9C8-847FC714F241}" destId="{CE6D60BD-FB19-471B-B83E-138038A4C9AA}" srcOrd="0" destOrd="0" presId="urn:microsoft.com/office/officeart/2005/8/layout/process1"/>
    <dgm:cxn modelId="{E77B529C-F1CA-45A4-BF81-771EF2F92750}" type="presOf" srcId="{FC21BB1A-A713-479D-A26D-B88C41988CBB}" destId="{27C9FF86-8C7B-4C34-844D-7A8B250C5B48}" srcOrd="1" destOrd="0" presId="urn:microsoft.com/office/officeart/2005/8/layout/process1"/>
    <dgm:cxn modelId="{070C48B8-A691-43FC-B5A4-FD363B669FCA}" type="presOf" srcId="{C02F2F83-B0FD-437B-9B66-BB70F3D65468}" destId="{E6911D16-2738-4298-AAC8-8DD63D9C31CA}" srcOrd="0" destOrd="0" presId="urn:microsoft.com/office/officeart/2005/8/layout/process1"/>
    <dgm:cxn modelId="{16C539D8-1EA7-43B8-94CF-29D962A4B8C3}" srcId="{48ABD834-8842-4798-B9C8-847FC714F241}" destId="{6AAF6840-1BD7-4034-8DB3-5EFBA14498B4}" srcOrd="0" destOrd="0" parTransId="{4B9867D9-9A0F-4C17-9B32-6A57686D82B3}" sibTransId="{FC21BB1A-A713-479D-A26D-B88C41988CBB}"/>
    <dgm:cxn modelId="{50BB7CF8-4436-472D-9FE3-1F4F30CC9A9C}" type="presOf" srcId="{406AE7B2-F75B-489C-8841-A2BF28FC9BAE}" destId="{CDA283A8-96B5-4E59-B92D-E72F8CF86C81}" srcOrd="0" destOrd="0" presId="urn:microsoft.com/office/officeart/2005/8/layout/process1"/>
    <dgm:cxn modelId="{2F312B13-742B-44CC-B48D-91DD7F2ACB56}" type="presParOf" srcId="{CE6D60BD-FB19-471B-B83E-138038A4C9AA}" destId="{F1E44E8E-D359-4317-90E3-1078D4055794}" srcOrd="0" destOrd="0" presId="urn:microsoft.com/office/officeart/2005/8/layout/process1"/>
    <dgm:cxn modelId="{09E3C700-04BB-4BB6-8FAA-4A480369680C}" type="presParOf" srcId="{CE6D60BD-FB19-471B-B83E-138038A4C9AA}" destId="{A3C95A1D-DFE5-4E3F-B2EC-AB5B837FA291}" srcOrd="1" destOrd="0" presId="urn:microsoft.com/office/officeart/2005/8/layout/process1"/>
    <dgm:cxn modelId="{1EA66AF3-D9C2-4A94-9A6F-30AF8EF96598}" type="presParOf" srcId="{A3C95A1D-DFE5-4E3F-B2EC-AB5B837FA291}" destId="{27C9FF86-8C7B-4C34-844D-7A8B250C5B48}" srcOrd="0" destOrd="0" presId="urn:microsoft.com/office/officeart/2005/8/layout/process1"/>
    <dgm:cxn modelId="{AE81FE19-4489-4CFD-8905-1BF255883F48}" type="presParOf" srcId="{CE6D60BD-FB19-471B-B83E-138038A4C9AA}" destId="{CDA283A8-96B5-4E59-B92D-E72F8CF86C81}" srcOrd="2" destOrd="0" presId="urn:microsoft.com/office/officeart/2005/8/layout/process1"/>
    <dgm:cxn modelId="{96834C56-E629-4580-BBB2-883F5B83CCA5}" type="presParOf" srcId="{CE6D60BD-FB19-471B-B83E-138038A4C9AA}" destId="{A993652B-7538-4A75-A0A0-0AA89CC979D3}" srcOrd="3" destOrd="0" presId="urn:microsoft.com/office/officeart/2005/8/layout/process1"/>
    <dgm:cxn modelId="{3AD96C0E-6ECC-4C04-A58D-E073927520F8}" type="presParOf" srcId="{A993652B-7538-4A75-A0A0-0AA89CC979D3}" destId="{8B778733-2F67-48C9-9F8F-B81E31A38DD7}" srcOrd="0" destOrd="0" presId="urn:microsoft.com/office/officeart/2005/8/layout/process1"/>
    <dgm:cxn modelId="{E7492CA8-E4CD-4E21-A4B6-1399A2FA1653}" type="presParOf" srcId="{CE6D60BD-FB19-471B-B83E-138038A4C9AA}" destId="{E6911D16-2738-4298-AAC8-8DD63D9C31C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A8A2B-3349-4E7F-BB59-99FB15AFA8B0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00487423-A2B2-4658-A706-A483AD081E21}">
      <dgm:prSet phldrT="[Text]"/>
      <dgm:spPr/>
      <dgm:t>
        <a:bodyPr/>
        <a:lstStyle/>
        <a:p>
          <a:r>
            <a:rPr lang="en-IN"/>
            <a:t>A GET request is generated when some one login to Admin Page.</a:t>
          </a:r>
        </a:p>
      </dgm:t>
    </dgm:pt>
    <dgm:pt modelId="{E9D9F5E4-8579-450E-A39B-5A3563B786A1}" type="parTrans" cxnId="{5D5000EA-BF08-438F-95E8-D2A9540B18D7}">
      <dgm:prSet/>
      <dgm:spPr/>
      <dgm:t>
        <a:bodyPr/>
        <a:lstStyle/>
        <a:p>
          <a:endParaRPr lang="en-IN"/>
        </a:p>
      </dgm:t>
    </dgm:pt>
    <dgm:pt modelId="{A44AF06B-2AE2-4344-93F5-346ACB69D4A7}" type="sibTrans" cxnId="{5D5000EA-BF08-438F-95E8-D2A9540B18D7}">
      <dgm:prSet/>
      <dgm:spPr/>
      <dgm:t>
        <a:bodyPr/>
        <a:lstStyle/>
        <a:p>
          <a:endParaRPr lang="en-IN"/>
        </a:p>
      </dgm:t>
    </dgm:pt>
    <dgm:pt modelId="{F693907B-31A0-4A23-8EEA-F47EE7EA2A12}">
      <dgm:prSet phldrT="[Text]"/>
      <dgm:spPr/>
      <dgm:t>
        <a:bodyPr/>
        <a:lstStyle/>
        <a:p>
          <a:r>
            <a:rPr lang="en-IN" dirty="0"/>
            <a:t>JSON data is parsed is Printed in readable format (like a table)</a:t>
          </a:r>
        </a:p>
      </dgm:t>
    </dgm:pt>
    <dgm:pt modelId="{A1AA5ACC-3942-439E-B947-262A21C88BC0}" type="parTrans" cxnId="{6DAFA79F-6FBE-4275-9E22-60FFE6F62337}">
      <dgm:prSet/>
      <dgm:spPr/>
      <dgm:t>
        <a:bodyPr/>
        <a:lstStyle/>
        <a:p>
          <a:endParaRPr lang="en-IN"/>
        </a:p>
      </dgm:t>
    </dgm:pt>
    <dgm:pt modelId="{7E213E06-AAA6-409C-9B73-22C0C73CE34F}" type="sibTrans" cxnId="{6DAFA79F-6FBE-4275-9E22-60FFE6F62337}">
      <dgm:prSet/>
      <dgm:spPr/>
      <dgm:t>
        <a:bodyPr/>
        <a:lstStyle/>
        <a:p>
          <a:endParaRPr lang="en-IN"/>
        </a:p>
      </dgm:t>
    </dgm:pt>
    <dgm:pt modelId="{E2FCC545-A45B-4F80-94B0-8A4BC15922E8}">
      <dgm:prSet phldrT="[Text]"/>
      <dgm:spPr/>
      <dgm:t>
        <a:bodyPr/>
        <a:lstStyle/>
        <a:p>
          <a:r>
            <a:rPr lang="en-IN" dirty="0"/>
            <a:t>if user decide to Delete the row, then a DELETE request goes to the server and a Custom Delete </a:t>
          </a:r>
          <a:r>
            <a:rPr lang="en-IN" dirty="0" err="1"/>
            <a:t>lamda</a:t>
          </a:r>
          <a:r>
            <a:rPr lang="en-IN" dirty="0"/>
            <a:t> Function deletes the row</a:t>
          </a:r>
        </a:p>
      </dgm:t>
    </dgm:pt>
    <dgm:pt modelId="{E37A247E-2F60-4FF1-BF6A-DFEB0BF346CC}" type="parTrans" cxnId="{0CD277E7-97A2-4269-B8BD-7199406975DC}">
      <dgm:prSet/>
      <dgm:spPr/>
      <dgm:t>
        <a:bodyPr/>
        <a:lstStyle/>
        <a:p>
          <a:endParaRPr lang="en-IN"/>
        </a:p>
      </dgm:t>
    </dgm:pt>
    <dgm:pt modelId="{363DAA1F-2E2A-4429-993B-8E3D874FD7A5}" type="sibTrans" cxnId="{0CD277E7-97A2-4269-B8BD-7199406975DC}">
      <dgm:prSet/>
      <dgm:spPr/>
      <dgm:t>
        <a:bodyPr/>
        <a:lstStyle/>
        <a:p>
          <a:endParaRPr lang="en-IN"/>
        </a:p>
      </dgm:t>
    </dgm:pt>
    <dgm:pt modelId="{F3491D3E-1523-4790-A8E7-30365A7AED97}">
      <dgm:prSet phldrT="[Text]"/>
      <dgm:spPr/>
      <dgm:t>
        <a:bodyPr/>
        <a:lstStyle/>
        <a:p>
          <a:r>
            <a:rPr lang="en-IN"/>
            <a:t>If user decides to see the Photos for that row, then a Lambda function Fetches the Photos for that row.</a:t>
          </a:r>
        </a:p>
      </dgm:t>
    </dgm:pt>
    <dgm:pt modelId="{EB03A39A-1CEF-4890-BA78-6F89576E3196}" type="parTrans" cxnId="{56B11C13-FB60-4E87-B815-12E0EBE9260E}">
      <dgm:prSet/>
      <dgm:spPr/>
      <dgm:t>
        <a:bodyPr/>
        <a:lstStyle/>
        <a:p>
          <a:endParaRPr lang="en-IN"/>
        </a:p>
      </dgm:t>
    </dgm:pt>
    <dgm:pt modelId="{A1159D70-4DB4-45E0-B52B-C9263456F98C}" type="sibTrans" cxnId="{56B11C13-FB60-4E87-B815-12E0EBE9260E}">
      <dgm:prSet/>
      <dgm:spPr/>
      <dgm:t>
        <a:bodyPr/>
        <a:lstStyle/>
        <a:p>
          <a:endParaRPr lang="en-IN"/>
        </a:p>
      </dgm:t>
    </dgm:pt>
    <dgm:pt modelId="{834BB903-BB93-4182-8BD9-2095391F8A00}" type="pres">
      <dgm:prSet presAssocID="{7AAA8A2B-3349-4E7F-BB59-99FB15AFA8B0}" presName="Name0" presStyleCnt="0">
        <dgm:presLayoutVars>
          <dgm:dir/>
          <dgm:resizeHandles val="exact"/>
        </dgm:presLayoutVars>
      </dgm:prSet>
      <dgm:spPr/>
    </dgm:pt>
    <dgm:pt modelId="{7EFF09D0-954E-4930-87F5-3336521E7BFC}" type="pres">
      <dgm:prSet presAssocID="{00487423-A2B2-4658-A706-A483AD081E21}" presName="node" presStyleLbl="node1" presStyleIdx="0" presStyleCnt="4">
        <dgm:presLayoutVars>
          <dgm:bulletEnabled val="1"/>
        </dgm:presLayoutVars>
      </dgm:prSet>
      <dgm:spPr/>
    </dgm:pt>
    <dgm:pt modelId="{B775F3C9-D3B8-498E-BFE3-F82213923BB4}" type="pres">
      <dgm:prSet presAssocID="{A44AF06B-2AE2-4344-93F5-346ACB69D4A7}" presName="sibTrans" presStyleLbl="sibTrans2D1" presStyleIdx="0" presStyleCnt="3"/>
      <dgm:spPr/>
    </dgm:pt>
    <dgm:pt modelId="{C3E3A85B-9277-4C5D-BD2E-6B58FD73B9DC}" type="pres">
      <dgm:prSet presAssocID="{A44AF06B-2AE2-4344-93F5-346ACB69D4A7}" presName="connectorText" presStyleLbl="sibTrans2D1" presStyleIdx="0" presStyleCnt="3"/>
      <dgm:spPr/>
    </dgm:pt>
    <dgm:pt modelId="{DF2C3D40-111F-414D-BFDD-42C5B9CAA54A}" type="pres">
      <dgm:prSet presAssocID="{F693907B-31A0-4A23-8EEA-F47EE7EA2A12}" presName="node" presStyleLbl="node1" presStyleIdx="1" presStyleCnt="4">
        <dgm:presLayoutVars>
          <dgm:bulletEnabled val="1"/>
        </dgm:presLayoutVars>
      </dgm:prSet>
      <dgm:spPr/>
    </dgm:pt>
    <dgm:pt modelId="{48FEF1B4-E064-4F7C-911E-C671F18F725C}" type="pres">
      <dgm:prSet presAssocID="{7E213E06-AAA6-409C-9B73-22C0C73CE34F}" presName="sibTrans" presStyleLbl="sibTrans2D1" presStyleIdx="1" presStyleCnt="3"/>
      <dgm:spPr/>
    </dgm:pt>
    <dgm:pt modelId="{0A6A84CC-1865-4736-8212-C259B6D46865}" type="pres">
      <dgm:prSet presAssocID="{7E213E06-AAA6-409C-9B73-22C0C73CE34F}" presName="connectorText" presStyleLbl="sibTrans2D1" presStyleIdx="1" presStyleCnt="3"/>
      <dgm:spPr/>
    </dgm:pt>
    <dgm:pt modelId="{C882BB56-9211-4A99-9F25-61F2300A98D1}" type="pres">
      <dgm:prSet presAssocID="{E2FCC545-A45B-4F80-94B0-8A4BC15922E8}" presName="node" presStyleLbl="node1" presStyleIdx="2" presStyleCnt="4">
        <dgm:presLayoutVars>
          <dgm:bulletEnabled val="1"/>
        </dgm:presLayoutVars>
      </dgm:prSet>
      <dgm:spPr/>
    </dgm:pt>
    <dgm:pt modelId="{916085C7-4B14-402E-8524-CE46BA439F61}" type="pres">
      <dgm:prSet presAssocID="{363DAA1F-2E2A-4429-993B-8E3D874FD7A5}" presName="sibTrans" presStyleLbl="sibTrans2D1" presStyleIdx="2" presStyleCnt="3"/>
      <dgm:spPr/>
    </dgm:pt>
    <dgm:pt modelId="{283D4B36-2D39-4FB9-81D1-6BE7971DB5F7}" type="pres">
      <dgm:prSet presAssocID="{363DAA1F-2E2A-4429-993B-8E3D874FD7A5}" presName="connectorText" presStyleLbl="sibTrans2D1" presStyleIdx="2" presStyleCnt="3"/>
      <dgm:spPr/>
    </dgm:pt>
    <dgm:pt modelId="{101E3A38-6CF1-458A-8D4B-311D77C81FCE}" type="pres">
      <dgm:prSet presAssocID="{F3491D3E-1523-4790-A8E7-30365A7AED97}" presName="node" presStyleLbl="node1" presStyleIdx="3" presStyleCnt="4">
        <dgm:presLayoutVars>
          <dgm:bulletEnabled val="1"/>
        </dgm:presLayoutVars>
      </dgm:prSet>
      <dgm:spPr/>
    </dgm:pt>
  </dgm:ptLst>
  <dgm:cxnLst>
    <dgm:cxn modelId="{A8489C01-F6FF-4EB8-9942-BB74ED1233A6}" type="presOf" srcId="{7E213E06-AAA6-409C-9B73-22C0C73CE34F}" destId="{48FEF1B4-E064-4F7C-911E-C671F18F725C}" srcOrd="0" destOrd="0" presId="urn:microsoft.com/office/officeart/2005/8/layout/process1"/>
    <dgm:cxn modelId="{601E2E0C-7965-44E8-AB56-F32C3E65B651}" type="presOf" srcId="{F3491D3E-1523-4790-A8E7-30365A7AED97}" destId="{101E3A38-6CF1-458A-8D4B-311D77C81FCE}" srcOrd="0" destOrd="0" presId="urn:microsoft.com/office/officeart/2005/8/layout/process1"/>
    <dgm:cxn modelId="{56B11C13-FB60-4E87-B815-12E0EBE9260E}" srcId="{7AAA8A2B-3349-4E7F-BB59-99FB15AFA8B0}" destId="{F3491D3E-1523-4790-A8E7-30365A7AED97}" srcOrd="3" destOrd="0" parTransId="{EB03A39A-1CEF-4890-BA78-6F89576E3196}" sibTransId="{A1159D70-4DB4-45E0-B52B-C9263456F98C}"/>
    <dgm:cxn modelId="{1CE3E442-D971-48CB-886B-B38EF8AE8301}" type="presOf" srcId="{F693907B-31A0-4A23-8EEA-F47EE7EA2A12}" destId="{DF2C3D40-111F-414D-BFDD-42C5B9CAA54A}" srcOrd="0" destOrd="0" presId="urn:microsoft.com/office/officeart/2005/8/layout/process1"/>
    <dgm:cxn modelId="{53FB5C50-127A-4506-9F5F-FF9849F33B94}" type="presOf" srcId="{A44AF06B-2AE2-4344-93F5-346ACB69D4A7}" destId="{C3E3A85B-9277-4C5D-BD2E-6B58FD73B9DC}" srcOrd="1" destOrd="0" presId="urn:microsoft.com/office/officeart/2005/8/layout/process1"/>
    <dgm:cxn modelId="{A6FE6471-5EBF-485D-885D-4E35BF5C06CA}" type="presOf" srcId="{A44AF06B-2AE2-4344-93F5-346ACB69D4A7}" destId="{B775F3C9-D3B8-498E-BFE3-F82213923BB4}" srcOrd="0" destOrd="0" presId="urn:microsoft.com/office/officeart/2005/8/layout/process1"/>
    <dgm:cxn modelId="{DBE7867E-5FF3-44FF-A65D-C97F658841AE}" type="presOf" srcId="{363DAA1F-2E2A-4429-993B-8E3D874FD7A5}" destId="{916085C7-4B14-402E-8524-CE46BA439F61}" srcOrd="0" destOrd="0" presId="urn:microsoft.com/office/officeart/2005/8/layout/process1"/>
    <dgm:cxn modelId="{1819077F-CD72-4F91-A877-3243D91C9855}" type="presOf" srcId="{00487423-A2B2-4658-A706-A483AD081E21}" destId="{7EFF09D0-954E-4930-87F5-3336521E7BFC}" srcOrd="0" destOrd="0" presId="urn:microsoft.com/office/officeart/2005/8/layout/process1"/>
    <dgm:cxn modelId="{5817BC81-A181-460C-A27E-1D09FAEED0CA}" type="presOf" srcId="{7E213E06-AAA6-409C-9B73-22C0C73CE34F}" destId="{0A6A84CC-1865-4736-8212-C259B6D46865}" srcOrd="1" destOrd="0" presId="urn:microsoft.com/office/officeart/2005/8/layout/process1"/>
    <dgm:cxn modelId="{0987169D-584B-40CD-AACD-FE1F3EA7DCC7}" type="presOf" srcId="{E2FCC545-A45B-4F80-94B0-8A4BC15922E8}" destId="{C882BB56-9211-4A99-9F25-61F2300A98D1}" srcOrd="0" destOrd="0" presId="urn:microsoft.com/office/officeart/2005/8/layout/process1"/>
    <dgm:cxn modelId="{6DAFA79F-6FBE-4275-9E22-60FFE6F62337}" srcId="{7AAA8A2B-3349-4E7F-BB59-99FB15AFA8B0}" destId="{F693907B-31A0-4A23-8EEA-F47EE7EA2A12}" srcOrd="1" destOrd="0" parTransId="{A1AA5ACC-3942-439E-B947-262A21C88BC0}" sibTransId="{7E213E06-AAA6-409C-9B73-22C0C73CE34F}"/>
    <dgm:cxn modelId="{BBD42DA5-5B7E-4D66-B84A-E77C3A848757}" type="presOf" srcId="{7AAA8A2B-3349-4E7F-BB59-99FB15AFA8B0}" destId="{834BB903-BB93-4182-8BD9-2095391F8A00}" srcOrd="0" destOrd="0" presId="urn:microsoft.com/office/officeart/2005/8/layout/process1"/>
    <dgm:cxn modelId="{845F0CD7-D100-4143-A485-C97ABFAEA4F7}" type="presOf" srcId="{363DAA1F-2E2A-4429-993B-8E3D874FD7A5}" destId="{283D4B36-2D39-4FB9-81D1-6BE7971DB5F7}" srcOrd="1" destOrd="0" presId="urn:microsoft.com/office/officeart/2005/8/layout/process1"/>
    <dgm:cxn modelId="{0CD277E7-97A2-4269-B8BD-7199406975DC}" srcId="{7AAA8A2B-3349-4E7F-BB59-99FB15AFA8B0}" destId="{E2FCC545-A45B-4F80-94B0-8A4BC15922E8}" srcOrd="2" destOrd="0" parTransId="{E37A247E-2F60-4FF1-BF6A-DFEB0BF346CC}" sibTransId="{363DAA1F-2E2A-4429-993B-8E3D874FD7A5}"/>
    <dgm:cxn modelId="{5D5000EA-BF08-438F-95E8-D2A9540B18D7}" srcId="{7AAA8A2B-3349-4E7F-BB59-99FB15AFA8B0}" destId="{00487423-A2B2-4658-A706-A483AD081E21}" srcOrd="0" destOrd="0" parTransId="{E9D9F5E4-8579-450E-A39B-5A3563B786A1}" sibTransId="{A44AF06B-2AE2-4344-93F5-346ACB69D4A7}"/>
    <dgm:cxn modelId="{1DA704A7-B26F-4DD1-8105-3541F53D2121}" type="presParOf" srcId="{834BB903-BB93-4182-8BD9-2095391F8A00}" destId="{7EFF09D0-954E-4930-87F5-3336521E7BFC}" srcOrd="0" destOrd="0" presId="urn:microsoft.com/office/officeart/2005/8/layout/process1"/>
    <dgm:cxn modelId="{1F155323-7F68-440D-A02D-CC3EBA3D1986}" type="presParOf" srcId="{834BB903-BB93-4182-8BD9-2095391F8A00}" destId="{B775F3C9-D3B8-498E-BFE3-F82213923BB4}" srcOrd="1" destOrd="0" presId="urn:microsoft.com/office/officeart/2005/8/layout/process1"/>
    <dgm:cxn modelId="{0F855A66-BB83-46F9-B374-BD84EFEAAE1D}" type="presParOf" srcId="{B775F3C9-D3B8-498E-BFE3-F82213923BB4}" destId="{C3E3A85B-9277-4C5D-BD2E-6B58FD73B9DC}" srcOrd="0" destOrd="0" presId="urn:microsoft.com/office/officeart/2005/8/layout/process1"/>
    <dgm:cxn modelId="{DA17E69B-952F-4E68-808A-1B64F05668C6}" type="presParOf" srcId="{834BB903-BB93-4182-8BD9-2095391F8A00}" destId="{DF2C3D40-111F-414D-BFDD-42C5B9CAA54A}" srcOrd="2" destOrd="0" presId="urn:microsoft.com/office/officeart/2005/8/layout/process1"/>
    <dgm:cxn modelId="{995F24EC-42BD-4DF1-A20F-EF126D0CD3E2}" type="presParOf" srcId="{834BB903-BB93-4182-8BD9-2095391F8A00}" destId="{48FEF1B4-E064-4F7C-911E-C671F18F725C}" srcOrd="3" destOrd="0" presId="urn:microsoft.com/office/officeart/2005/8/layout/process1"/>
    <dgm:cxn modelId="{2D29A488-C712-40FF-88B4-5750CC4ABA4C}" type="presParOf" srcId="{48FEF1B4-E064-4F7C-911E-C671F18F725C}" destId="{0A6A84CC-1865-4736-8212-C259B6D46865}" srcOrd="0" destOrd="0" presId="urn:microsoft.com/office/officeart/2005/8/layout/process1"/>
    <dgm:cxn modelId="{5D60F6CC-21B9-4C4C-BC1B-2F98A5B1639B}" type="presParOf" srcId="{834BB903-BB93-4182-8BD9-2095391F8A00}" destId="{C882BB56-9211-4A99-9F25-61F2300A98D1}" srcOrd="4" destOrd="0" presId="urn:microsoft.com/office/officeart/2005/8/layout/process1"/>
    <dgm:cxn modelId="{8FC17310-430C-468C-A61E-03FAE95857B4}" type="presParOf" srcId="{834BB903-BB93-4182-8BD9-2095391F8A00}" destId="{916085C7-4B14-402E-8524-CE46BA439F61}" srcOrd="5" destOrd="0" presId="urn:microsoft.com/office/officeart/2005/8/layout/process1"/>
    <dgm:cxn modelId="{7B181E1A-FED7-409A-A17B-F75EC6D8ECFD}" type="presParOf" srcId="{916085C7-4B14-402E-8524-CE46BA439F61}" destId="{283D4B36-2D39-4FB9-81D1-6BE7971DB5F7}" srcOrd="0" destOrd="0" presId="urn:microsoft.com/office/officeart/2005/8/layout/process1"/>
    <dgm:cxn modelId="{098704E9-853C-40AA-93AD-D8EA3483039B}" type="presParOf" srcId="{834BB903-BB93-4182-8BD9-2095391F8A00}" destId="{101E3A38-6CF1-458A-8D4B-311D77C81FC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DC4F1-D0EB-4281-A7A7-0710801BBDEB}">
      <dsp:nvSpPr>
        <dsp:cNvPr id="0" name=""/>
        <dsp:cNvSpPr/>
      </dsp:nvSpPr>
      <dsp:spPr>
        <a:xfrm>
          <a:off x="0" y="83762"/>
          <a:ext cx="1101367" cy="815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Register</a:t>
          </a:r>
          <a:r>
            <a:rPr lang="en-IN" sz="1200" kern="1200" dirty="0"/>
            <a:t> Complaint  Button  clicked</a:t>
          </a:r>
        </a:p>
      </dsp:txBody>
      <dsp:txXfrm>
        <a:off x="23891" y="107653"/>
        <a:ext cx="1053585" cy="767918"/>
      </dsp:txXfrm>
    </dsp:sp>
    <dsp:sp modelId="{90395C78-0D24-4EF7-8887-EEDD6E8C3BDB}">
      <dsp:nvSpPr>
        <dsp:cNvPr id="0" name=""/>
        <dsp:cNvSpPr/>
      </dsp:nvSpPr>
      <dsp:spPr>
        <a:xfrm rot="21413431">
          <a:off x="1211331" y="312802"/>
          <a:ext cx="233834" cy="273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211383" y="369333"/>
        <a:ext cx="163684" cy="163883"/>
      </dsp:txXfrm>
    </dsp:sp>
    <dsp:sp modelId="{2F0949C7-DD48-4711-B790-7CF4C072BC59}">
      <dsp:nvSpPr>
        <dsp:cNvPr id="0" name=""/>
        <dsp:cNvSpPr/>
      </dsp:nvSpPr>
      <dsp:spPr>
        <a:xfrm>
          <a:off x="1541913" y="0"/>
          <a:ext cx="1101367" cy="815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Fetches Location of User</a:t>
          </a:r>
        </a:p>
      </dsp:txBody>
      <dsp:txXfrm>
        <a:off x="1565804" y="23891"/>
        <a:ext cx="1053585" cy="767918"/>
      </dsp:txXfrm>
    </dsp:sp>
    <dsp:sp modelId="{3C04B1FF-DDA1-456B-8196-FD0061A8D04C}">
      <dsp:nvSpPr>
        <dsp:cNvPr id="0" name=""/>
        <dsp:cNvSpPr/>
      </dsp:nvSpPr>
      <dsp:spPr>
        <a:xfrm rot="186569">
          <a:off x="1518335" y="-40134"/>
          <a:ext cx="233834" cy="273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518387" y="12591"/>
        <a:ext cx="163684" cy="163883"/>
      </dsp:txXfrm>
    </dsp:sp>
    <dsp:sp modelId="{DF57476A-02AF-4779-BE9F-C18990E62331}">
      <dsp:nvSpPr>
        <dsp:cNvPr id="0" name=""/>
        <dsp:cNvSpPr/>
      </dsp:nvSpPr>
      <dsp:spPr>
        <a:xfrm>
          <a:off x="3083827" y="83762"/>
          <a:ext cx="1101367" cy="815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User Have to Pinpoint the location on the map</a:t>
          </a:r>
        </a:p>
      </dsp:txBody>
      <dsp:txXfrm>
        <a:off x="3107718" y="107653"/>
        <a:ext cx="1053585" cy="767918"/>
      </dsp:txXfrm>
    </dsp:sp>
    <dsp:sp modelId="{9B444B80-ABB4-4143-B0B0-0B4004BD34E4}">
      <dsp:nvSpPr>
        <dsp:cNvPr id="0" name=""/>
        <dsp:cNvSpPr/>
      </dsp:nvSpPr>
      <dsp:spPr>
        <a:xfrm>
          <a:off x="4295331" y="355043"/>
          <a:ext cx="233489" cy="273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295331" y="409671"/>
        <a:ext cx="163442" cy="163883"/>
      </dsp:txXfrm>
    </dsp:sp>
    <dsp:sp modelId="{30C2AF57-7D7D-4C32-9A82-9C4324A03646}">
      <dsp:nvSpPr>
        <dsp:cNvPr id="0" name=""/>
        <dsp:cNvSpPr/>
      </dsp:nvSpPr>
      <dsp:spPr>
        <a:xfrm>
          <a:off x="4625741" y="83762"/>
          <a:ext cx="1101367" cy="815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User have to fill the form</a:t>
          </a:r>
        </a:p>
      </dsp:txBody>
      <dsp:txXfrm>
        <a:off x="4649632" y="107653"/>
        <a:ext cx="1053585" cy="767918"/>
      </dsp:txXfrm>
    </dsp:sp>
    <dsp:sp modelId="{4FB0D833-DF88-4B92-B9BD-7EB66D7BC1E0}">
      <dsp:nvSpPr>
        <dsp:cNvPr id="0" name=""/>
        <dsp:cNvSpPr/>
      </dsp:nvSpPr>
      <dsp:spPr>
        <a:xfrm>
          <a:off x="5837245" y="355043"/>
          <a:ext cx="233489" cy="273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837245" y="409671"/>
        <a:ext cx="163442" cy="163883"/>
      </dsp:txXfrm>
    </dsp:sp>
    <dsp:sp modelId="{255CC12E-91F5-4D6F-B17D-D4CC8D30E500}">
      <dsp:nvSpPr>
        <dsp:cNvPr id="0" name=""/>
        <dsp:cNvSpPr/>
      </dsp:nvSpPr>
      <dsp:spPr>
        <a:xfrm>
          <a:off x="6167655" y="83762"/>
          <a:ext cx="1101367" cy="815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Upload photos if any </a:t>
          </a:r>
        </a:p>
      </dsp:txBody>
      <dsp:txXfrm>
        <a:off x="6191546" y="107653"/>
        <a:ext cx="1053585" cy="767918"/>
      </dsp:txXfrm>
    </dsp:sp>
    <dsp:sp modelId="{371E0327-4612-400E-A67E-043DF6913A9C}">
      <dsp:nvSpPr>
        <dsp:cNvPr id="0" name=""/>
        <dsp:cNvSpPr/>
      </dsp:nvSpPr>
      <dsp:spPr>
        <a:xfrm>
          <a:off x="7379159" y="355043"/>
          <a:ext cx="233489" cy="273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7379159" y="409671"/>
        <a:ext cx="163442" cy="163883"/>
      </dsp:txXfrm>
    </dsp:sp>
    <dsp:sp modelId="{D47FC584-92E1-4956-8760-D7840D4C05E3}">
      <dsp:nvSpPr>
        <dsp:cNvPr id="0" name=""/>
        <dsp:cNvSpPr/>
      </dsp:nvSpPr>
      <dsp:spPr>
        <a:xfrm>
          <a:off x="7709569" y="83762"/>
          <a:ext cx="1101367" cy="815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Form Submitted. Complaint Registered </a:t>
          </a:r>
        </a:p>
      </dsp:txBody>
      <dsp:txXfrm>
        <a:off x="7733460" y="107653"/>
        <a:ext cx="1053585" cy="767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44E8E-D359-4317-90E3-1078D4055794}">
      <dsp:nvSpPr>
        <dsp:cNvPr id="0" name=""/>
        <dsp:cNvSpPr/>
      </dsp:nvSpPr>
      <dsp:spPr>
        <a:xfrm>
          <a:off x="7852" y="0"/>
          <a:ext cx="2346985" cy="7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Post Request is generated</a:t>
          </a:r>
        </a:p>
      </dsp:txBody>
      <dsp:txXfrm>
        <a:off x="30562" y="22710"/>
        <a:ext cx="2301565" cy="729949"/>
      </dsp:txXfrm>
    </dsp:sp>
    <dsp:sp modelId="{A3C95A1D-DFE5-4E3F-B2EC-AB5B837FA291}">
      <dsp:nvSpPr>
        <dsp:cNvPr id="0" name=""/>
        <dsp:cNvSpPr/>
      </dsp:nvSpPr>
      <dsp:spPr>
        <a:xfrm>
          <a:off x="2654562" y="96658"/>
          <a:ext cx="635415" cy="582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654562" y="213068"/>
        <a:ext cx="460799" cy="349232"/>
      </dsp:txXfrm>
    </dsp:sp>
    <dsp:sp modelId="{CDA283A8-96B5-4E59-B92D-E72F8CF86C81}">
      <dsp:nvSpPr>
        <dsp:cNvPr id="0" name=""/>
        <dsp:cNvSpPr/>
      </dsp:nvSpPr>
      <dsp:spPr>
        <a:xfrm>
          <a:off x="3553734" y="0"/>
          <a:ext cx="2346985" cy="7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Form data goes to DynamoDB Using AWS API Gateway and AWS Lambda Function</a:t>
          </a:r>
        </a:p>
      </dsp:txBody>
      <dsp:txXfrm>
        <a:off x="3576444" y="22710"/>
        <a:ext cx="2301565" cy="729949"/>
      </dsp:txXfrm>
    </dsp:sp>
    <dsp:sp modelId="{A993652B-7538-4A75-A0A0-0AA89CC979D3}">
      <dsp:nvSpPr>
        <dsp:cNvPr id="0" name=""/>
        <dsp:cNvSpPr/>
      </dsp:nvSpPr>
      <dsp:spPr>
        <a:xfrm>
          <a:off x="6072356" y="96658"/>
          <a:ext cx="363868" cy="582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6072356" y="213068"/>
        <a:ext cx="254708" cy="349232"/>
      </dsp:txXfrm>
    </dsp:sp>
    <dsp:sp modelId="{E6911D16-2738-4298-AAC8-8DD63D9C31CA}">
      <dsp:nvSpPr>
        <dsp:cNvPr id="0" name=""/>
        <dsp:cNvSpPr/>
      </dsp:nvSpPr>
      <dsp:spPr>
        <a:xfrm>
          <a:off x="6587265" y="0"/>
          <a:ext cx="2346985" cy="7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Photos uploaded by user goes to AWS S3 bucket using Lambda Function</a:t>
          </a:r>
        </a:p>
      </dsp:txBody>
      <dsp:txXfrm>
        <a:off x="6609975" y="22710"/>
        <a:ext cx="2301565" cy="729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F09D0-954E-4930-87F5-3336521E7BFC}">
      <dsp:nvSpPr>
        <dsp:cNvPr id="0" name=""/>
        <dsp:cNvSpPr/>
      </dsp:nvSpPr>
      <dsp:spPr>
        <a:xfrm>
          <a:off x="4496" y="0"/>
          <a:ext cx="1965889" cy="894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 GET request is generated when some one login to Admin Page.</a:t>
          </a:r>
        </a:p>
      </dsp:txBody>
      <dsp:txXfrm>
        <a:off x="30685" y="26189"/>
        <a:ext cx="1913511" cy="841772"/>
      </dsp:txXfrm>
    </dsp:sp>
    <dsp:sp modelId="{B775F3C9-D3B8-498E-BFE3-F82213923BB4}">
      <dsp:nvSpPr>
        <dsp:cNvPr id="0" name=""/>
        <dsp:cNvSpPr/>
      </dsp:nvSpPr>
      <dsp:spPr>
        <a:xfrm>
          <a:off x="2166974" y="203304"/>
          <a:ext cx="416768" cy="48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166974" y="300812"/>
        <a:ext cx="291738" cy="292524"/>
      </dsp:txXfrm>
    </dsp:sp>
    <dsp:sp modelId="{DF2C3D40-111F-414D-BFDD-42C5B9CAA54A}">
      <dsp:nvSpPr>
        <dsp:cNvPr id="0" name=""/>
        <dsp:cNvSpPr/>
      </dsp:nvSpPr>
      <dsp:spPr>
        <a:xfrm>
          <a:off x="2756741" y="0"/>
          <a:ext cx="1965889" cy="894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JSON data is parsed is Printed in readable format (like a table)</a:t>
          </a:r>
        </a:p>
      </dsp:txBody>
      <dsp:txXfrm>
        <a:off x="2782930" y="26189"/>
        <a:ext cx="1913511" cy="841772"/>
      </dsp:txXfrm>
    </dsp:sp>
    <dsp:sp modelId="{48FEF1B4-E064-4F7C-911E-C671F18F725C}">
      <dsp:nvSpPr>
        <dsp:cNvPr id="0" name=""/>
        <dsp:cNvSpPr/>
      </dsp:nvSpPr>
      <dsp:spPr>
        <a:xfrm>
          <a:off x="4919220" y="203304"/>
          <a:ext cx="416768" cy="48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919220" y="300812"/>
        <a:ext cx="291738" cy="292524"/>
      </dsp:txXfrm>
    </dsp:sp>
    <dsp:sp modelId="{C882BB56-9211-4A99-9F25-61F2300A98D1}">
      <dsp:nvSpPr>
        <dsp:cNvPr id="0" name=""/>
        <dsp:cNvSpPr/>
      </dsp:nvSpPr>
      <dsp:spPr>
        <a:xfrm>
          <a:off x="5508986" y="0"/>
          <a:ext cx="1965889" cy="894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if user decide to Delete the row, then a DELETE request goes to the server and a Custom Delete </a:t>
          </a:r>
          <a:r>
            <a:rPr lang="en-IN" sz="1000" kern="1200" dirty="0" err="1"/>
            <a:t>lamda</a:t>
          </a:r>
          <a:r>
            <a:rPr lang="en-IN" sz="1000" kern="1200" dirty="0"/>
            <a:t> Function deletes the row</a:t>
          </a:r>
        </a:p>
      </dsp:txBody>
      <dsp:txXfrm>
        <a:off x="5535175" y="26189"/>
        <a:ext cx="1913511" cy="841772"/>
      </dsp:txXfrm>
    </dsp:sp>
    <dsp:sp modelId="{916085C7-4B14-402E-8524-CE46BA439F61}">
      <dsp:nvSpPr>
        <dsp:cNvPr id="0" name=""/>
        <dsp:cNvSpPr/>
      </dsp:nvSpPr>
      <dsp:spPr>
        <a:xfrm>
          <a:off x="7671465" y="203304"/>
          <a:ext cx="416768" cy="48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7671465" y="300812"/>
        <a:ext cx="291738" cy="292524"/>
      </dsp:txXfrm>
    </dsp:sp>
    <dsp:sp modelId="{101E3A38-6CF1-458A-8D4B-311D77C81FCE}">
      <dsp:nvSpPr>
        <dsp:cNvPr id="0" name=""/>
        <dsp:cNvSpPr/>
      </dsp:nvSpPr>
      <dsp:spPr>
        <a:xfrm>
          <a:off x="8261232" y="0"/>
          <a:ext cx="1965889" cy="894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If user decides to see the Photos for that row, then a Lambda function Fetches the Photos for that row.</a:t>
          </a:r>
        </a:p>
      </dsp:txBody>
      <dsp:txXfrm>
        <a:off x="8287421" y="26189"/>
        <a:ext cx="1913511" cy="84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607A-8782-489B-921E-986E8F6F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8" y="1948992"/>
            <a:ext cx="8915399" cy="2262781"/>
          </a:xfrm>
        </p:spPr>
        <p:txBody>
          <a:bodyPr>
            <a:noAutofit/>
          </a:bodyPr>
          <a:lstStyle/>
          <a:p>
            <a:pPr marL="228600" algn="ctr"/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W­­</a:t>
            </a:r>
            <a:r>
              <a:rPr lang="en-US" sz="44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­</a:t>
            </a:r>
            <a:r>
              <a:rPr lang="en-US" sz="4400" b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ater ­</a:t>
            </a: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sz="4400" b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 </a:t>
            </a: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n-US" sz="4400" b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il </a:t>
            </a: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Leakage Management Web App</a:t>
            </a:r>
            <a:endParaRPr lang="en-IN" sz="4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0A7F-CFD2-04B1-0954-7DE7878B8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5050757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By Mohammed Usama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4D24-7DE8-3FA8-44A0-45002550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624" y="0"/>
            <a:ext cx="8915399" cy="5807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Screenshots of UI when For Admin Page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07AC6-1515-D00E-6ABC-A58A2646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63" y="580754"/>
            <a:ext cx="7279895" cy="4094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1F874-DC78-B0B2-B7FB-DFCDEA6F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12" y="3048982"/>
            <a:ext cx="6771588" cy="3809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76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1DED1-4D23-B056-8C3D-C8D46A03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59" y="0"/>
            <a:ext cx="8111241" cy="45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EC4D-5820-0242-9409-57D1DEB1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780" y="2694600"/>
            <a:ext cx="2727505" cy="1468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10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37C4-63D2-914E-2BE7-A8692A53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920" y="1121789"/>
            <a:ext cx="8915399" cy="791852"/>
          </a:xfrm>
        </p:spPr>
        <p:txBody>
          <a:bodyPr/>
          <a:lstStyle/>
          <a:p>
            <a:r>
              <a:rPr lang="en-US" dirty="0"/>
              <a:t>What is AWS?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7F74-4150-7460-19AD-F773A693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921" y="2206945"/>
            <a:ext cx="8915399" cy="244410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Amazon Web Services, Inc. (AWS) is a subsidiary of Amazon that provides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on-demand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cloud computing platforms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These cloud computing web services provide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distributed computing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processing capacity and software tools via AWS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server farms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Fees are based on a combination of usage (known as a "Pay-as-you-go" mode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33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DBCF4F-2FBA-3D3E-649E-B96D8F84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11" y="1925319"/>
            <a:ext cx="6309675" cy="437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D4289-259D-3788-CA29-9CED0F10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04" y="458117"/>
            <a:ext cx="8915399" cy="631596"/>
          </a:xfrm>
        </p:spPr>
        <p:txBody>
          <a:bodyPr>
            <a:normAutofit fontScale="90000"/>
          </a:bodyPr>
          <a:lstStyle/>
          <a:p>
            <a:r>
              <a:rPr lang="en-US" dirty="0"/>
              <a:t>How AWS functions?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0767-02B6-7A5E-8AA2-85CC2DDE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604" y="1578780"/>
            <a:ext cx="3695307" cy="50671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AWS has the concept of a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Region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which is a physical location around the world where they cluster data centers.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Availability Zone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(AZ) is one or more discrete data centers with redundant power, networking, and connectivity in an AWS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AWS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Local Zones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place compute, storage, database, and other select AWS services closer to end-users. With AWS Local Zones, you can easily run highly-demanding applications with single-digit millisecond latencies to your end-users e.g. media &amp; entertainment content creation, real-time gaming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2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BCE2-2AD7-0741-F6E8-06990595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286511"/>
            <a:ext cx="8915399" cy="590182"/>
          </a:xfrm>
        </p:spPr>
        <p:txBody>
          <a:bodyPr>
            <a:noAutofit/>
          </a:bodyPr>
          <a:lstStyle/>
          <a:p>
            <a:r>
              <a:rPr lang="en-US" sz="2800" dirty="0"/>
              <a:t>Services of Aws that are used in this Project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4FD8-6AD3-0B9B-F2F1-C55AADAB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121789"/>
            <a:ext cx="8915399" cy="559952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Amazon’s Simple Storage Service</a:t>
            </a:r>
            <a:endParaRPr lang="en-IN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Amazon S3 offers a range of storage classes designed for different use cases.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Simple Storage Service is an object storage service that offers industry-leading scalability, data availability, security, and performance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Amazon’s DynamoDB</a:t>
            </a:r>
            <a:endParaRPr lang="en-IN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DynamoDB is a fully managed NoSQL database service that provides fast and predictable performance with seamless scalability.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DynamoDB, you can create database tables that can store and retrieve any amount of data and serve any level of request traffic.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Amazon’s Lambda Functions</a:t>
            </a:r>
            <a:endParaRPr lang="en-IN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Lambda is a compute service that lets you run code without provisioning or managing servers.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Lambda helps in :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run code for virtually any type of application or backend service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runs your code on a high-availability compute infrastructure and performs all the administration of the compute resources, including server and operating system maintenance, capacity provisioning and automatic scaling, code monitoring and logging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7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CA2D-7303-720B-C304-D901DA1C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461914"/>
            <a:ext cx="8915399" cy="622169"/>
          </a:xfrm>
        </p:spPr>
        <p:txBody>
          <a:bodyPr>
            <a:normAutofit/>
          </a:bodyPr>
          <a:lstStyle/>
          <a:p>
            <a:r>
              <a:rPr lang="en-US" sz="2800" dirty="0"/>
              <a:t>Problem &amp; 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1C325-B1D8-A92A-4DAB-354FA4DB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286550"/>
            <a:ext cx="8915399" cy="5340494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IN" dirty="0"/>
              <a:t>The idea behind taking this project is Wastage of Resources e.g. When we see Water Leakage from under ground Pipelines but we can’t do anything because reporting these issues takes a lot of time and effort.</a:t>
            </a:r>
            <a:br>
              <a:rPr lang="en-IN" dirty="0"/>
            </a:br>
            <a:endParaRPr lang="en-IN" dirty="0"/>
          </a:p>
          <a:p>
            <a:r>
              <a:rPr lang="en-IN" dirty="0"/>
              <a:t>That’s why I have created this project where User can report these issues with ease.</a:t>
            </a:r>
          </a:p>
          <a:p>
            <a:endParaRPr lang="en-IN" dirty="0"/>
          </a:p>
          <a:p>
            <a:r>
              <a:rPr lang="en-IN" dirty="0"/>
              <a:t>Objectives :</a:t>
            </a:r>
          </a:p>
          <a:p>
            <a:r>
              <a:rPr lang="en-US" dirty="0"/>
              <a:t>•	To develop a fully working web app which can help the authority and user to save resources or other resources or lodge a complaint regarding some issues.</a:t>
            </a:r>
          </a:p>
          <a:p>
            <a:r>
              <a:rPr lang="en-US" dirty="0"/>
              <a:t>•	Report any Water leakage, Gas leakage, Oil leakage in underground/Above ground pipelines, and Garbage piles along the road.</a:t>
            </a:r>
          </a:p>
          <a:p>
            <a:r>
              <a:rPr lang="en-US" dirty="0"/>
              <a:t>•	Saves the data entered by the user to take necessary action.</a:t>
            </a:r>
          </a:p>
          <a:p>
            <a:r>
              <a:rPr lang="en-US" dirty="0"/>
              <a:t>•	To design a user-friendly GUI which suit the user.</a:t>
            </a:r>
          </a:p>
          <a:p>
            <a:r>
              <a:rPr lang="en-US" dirty="0"/>
              <a:t>•	To reduce the paperwork.</a:t>
            </a:r>
          </a:p>
        </p:txBody>
      </p:sp>
    </p:spTree>
    <p:extLst>
      <p:ext uri="{BB962C8B-B14F-4D97-AF65-F5344CB8AC3E}">
        <p14:creationId xmlns:p14="http://schemas.microsoft.com/office/powerpoint/2010/main" val="181711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BB7C-538A-0CAC-977B-E852A677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60" y="880400"/>
            <a:ext cx="8915399" cy="552474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61A5-3472-871D-8D86-DB3B2A39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642" y="1786170"/>
            <a:ext cx="8915399" cy="4322400"/>
          </a:xfrm>
        </p:spPr>
        <p:txBody>
          <a:bodyPr/>
          <a:lstStyle/>
          <a:p>
            <a:r>
              <a:rPr lang="en-US" dirty="0"/>
              <a:t>•	Different options for Admin Login and Complaint Registration</a:t>
            </a:r>
          </a:p>
          <a:p>
            <a:r>
              <a:rPr lang="en-US" dirty="0"/>
              <a:t>•	Keep record of the locations and issues inputted by the user </a:t>
            </a:r>
          </a:p>
          <a:p>
            <a:r>
              <a:rPr lang="en-US" dirty="0"/>
              <a:t>•	Using Geo-Location API so that authority gets the latitude and l	longitude of issue.</a:t>
            </a:r>
          </a:p>
          <a:p>
            <a:r>
              <a:rPr lang="en-US" dirty="0"/>
              <a:t>•	Display a map so that user can pinpoint the exact spot of leakage 	or his/her issue.</a:t>
            </a:r>
          </a:p>
          <a:p>
            <a:r>
              <a:rPr lang="en-US" dirty="0"/>
              <a:t>•	User fills a form, for describing more about the leakage and some 	personal information along with uploading some photos of the 	issue. </a:t>
            </a:r>
          </a:p>
          <a:p>
            <a:r>
              <a:rPr lang="en-US" dirty="0"/>
              <a:t>•	The authority acts upon the information provided by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97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8811-5CA9-074D-60CD-08479CA5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5399" cy="735291"/>
          </a:xfrm>
        </p:spPr>
        <p:txBody>
          <a:bodyPr>
            <a:normAutofit/>
          </a:bodyPr>
          <a:lstStyle/>
          <a:p>
            <a:r>
              <a:rPr lang="en-US" sz="3200" dirty="0"/>
              <a:t>How things are working</a:t>
            </a:r>
            <a:endParaRPr lang="en-IN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11C9CF-AF19-2CD8-ACBE-4578E5361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499382"/>
              </p:ext>
            </p:extLst>
          </p:nvPr>
        </p:nvGraphicFramePr>
        <p:xfrm>
          <a:off x="1690530" y="1631776"/>
          <a:ext cx="8810937" cy="98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303EAF-F426-7D09-B340-1578D9961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221537"/>
              </p:ext>
            </p:extLst>
          </p:nvPr>
        </p:nvGraphicFramePr>
        <p:xfrm>
          <a:off x="1628871" y="3426911"/>
          <a:ext cx="8934251" cy="77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2FE334-5422-7A2B-88D5-803961C27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694343"/>
              </p:ext>
            </p:extLst>
          </p:nvPr>
        </p:nvGraphicFramePr>
        <p:xfrm>
          <a:off x="980188" y="5014190"/>
          <a:ext cx="10231618" cy="89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204BE7FD-2AE7-AC20-7DC2-61B8823D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E14F1-F749-F67C-0E6C-FB2AF2CA28A9}"/>
              </a:ext>
            </a:extLst>
          </p:cNvPr>
          <p:cNvSpPr txBox="1"/>
          <p:nvPr/>
        </p:nvSpPr>
        <p:spPr>
          <a:xfrm>
            <a:off x="10100017" y="4146569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 Page: Back End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052E9-ADD1-4B26-F976-9900EFA2DF2C}"/>
              </a:ext>
            </a:extLst>
          </p:cNvPr>
          <p:cNvSpPr txBox="1"/>
          <p:nvPr/>
        </p:nvSpPr>
        <p:spPr>
          <a:xfrm>
            <a:off x="9942132" y="2413075"/>
            <a:ext cx="273555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400000" rev="0"/>
              </a:camera>
              <a:lightRig rig="threePt" dir="t"/>
            </a:scene3d>
          </a:bodyPr>
          <a:lstStyle/>
          <a:p>
            <a:r>
              <a:rPr lang="en-US" sz="1400" dirty="0"/>
              <a:t>Main Page: Front End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5A0C7-6366-E4A5-7F9E-826ECA775E9A}"/>
              </a:ext>
            </a:extLst>
          </p:cNvPr>
          <p:cNvSpPr txBox="1"/>
          <p:nvPr/>
        </p:nvSpPr>
        <p:spPr>
          <a:xfrm>
            <a:off x="10563122" y="5754451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Admin Page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03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4D24-7DE8-3FA8-44A0-45002550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624" y="0"/>
            <a:ext cx="8915399" cy="5807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Screenshots of UI when Registering Complaint</a:t>
            </a:r>
            <a:endParaRPr lang="en-IN" sz="28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EFE985-0F4F-A784-F02A-1352C534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69" y="580754"/>
            <a:ext cx="6095999" cy="3428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5CF16E-5184-BEF8-A34A-34983BA1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06" y="3318235"/>
            <a:ext cx="6443742" cy="3624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0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C9F386-9635-D3CB-77A6-601BB3B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731" y="0"/>
            <a:ext cx="7449269" cy="4190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E6B84-1CF5-B04B-7A94-342A3340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0" y="3044859"/>
            <a:ext cx="6443742" cy="3867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1142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764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W­­­ater ­Gas Oil Leakage Management Web App</vt:lpstr>
      <vt:lpstr>What is AWS?</vt:lpstr>
      <vt:lpstr>How AWS functions?</vt:lpstr>
      <vt:lpstr>Services of Aws that are used in this Project</vt:lpstr>
      <vt:lpstr>Problem &amp; Objective</vt:lpstr>
      <vt:lpstr>Features</vt:lpstr>
      <vt:lpstr>How things are working</vt:lpstr>
      <vt:lpstr>Screenshots of UI when Registering Complaint</vt:lpstr>
      <vt:lpstr>PowerPoint Presentation</vt:lpstr>
      <vt:lpstr>Screenshots of UI when For Admin Page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W­­­ater ­Gas Oil Leakage Management Web App</dc:title>
  <dc:creator>Mohammed Usama</dc:creator>
  <cp:lastModifiedBy>Mohammed Usama</cp:lastModifiedBy>
  <cp:revision>31</cp:revision>
  <dcterms:created xsi:type="dcterms:W3CDTF">2022-07-21T10:49:19Z</dcterms:created>
  <dcterms:modified xsi:type="dcterms:W3CDTF">2022-07-21T12:52:50Z</dcterms:modified>
</cp:coreProperties>
</file>