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75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184"/>
    <a:srgbClr val="05323D"/>
    <a:srgbClr val="05232E"/>
    <a:srgbClr val="053740"/>
    <a:srgbClr val="39FFDD"/>
    <a:srgbClr val="74FFFF"/>
    <a:srgbClr val="75FFFF"/>
    <a:srgbClr val="39FAD8"/>
    <a:srgbClr val="FF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1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215" y="897890"/>
            <a:ext cx="7201170" cy="1910080"/>
          </a:xfrm>
        </p:spPr>
        <p:txBody>
          <a:bodyPr anchor="b">
            <a:normAutofit/>
          </a:bodyPr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215" y="2881630"/>
            <a:ext cx="720117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45" y="3431498"/>
            <a:ext cx="8294051" cy="655484"/>
          </a:xfrm>
        </p:spPr>
        <p:txBody>
          <a:bodyPr anchor="b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045" y="497057"/>
            <a:ext cx="8294051" cy="270378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36" y="4086982"/>
            <a:ext cx="8292798" cy="545978"/>
          </a:xfrm>
        </p:spPr>
        <p:txBody>
          <a:bodyPr>
            <a:normAutofit/>
          </a:bodyPr>
          <a:lstStyle>
            <a:lvl1pPr marL="0" indent="0" algn="ctr">
              <a:buNone/>
              <a:defRPr sz="144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36" y="487681"/>
            <a:ext cx="8283010" cy="2739887"/>
          </a:xfrm>
        </p:spPr>
        <p:txBody>
          <a:bodyPr anchor="ctr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36" y="3363856"/>
            <a:ext cx="8283009" cy="1273749"/>
          </a:xfrm>
        </p:spPr>
        <p:txBody>
          <a:bodyPr anchor="ctr"/>
          <a:lstStyle>
            <a:lvl1pPr marL="0" indent="0" algn="ctr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69" y="487680"/>
            <a:ext cx="7442202" cy="2394323"/>
          </a:xfrm>
        </p:spPr>
        <p:txBody>
          <a:bodyPr anchor="ctr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76516" y="2888025"/>
            <a:ext cx="7001839" cy="341450"/>
          </a:xfrm>
        </p:spPr>
        <p:txBody>
          <a:bodyPr anchor="t">
            <a:normAutofit/>
          </a:bodyPr>
          <a:lstStyle>
            <a:lvl1pPr marL="0" indent="0" algn="r">
              <a:buNone/>
              <a:defRPr sz="112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35" y="3363857"/>
            <a:ext cx="8283010" cy="12691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9290" y="588193"/>
            <a:ext cx="487680" cy="46782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26365" y="2377674"/>
            <a:ext cx="487680" cy="46782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94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45" y="1701554"/>
            <a:ext cx="8284262" cy="2009468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36" y="3720445"/>
            <a:ext cx="8283010" cy="912515"/>
          </a:xfrm>
        </p:spPr>
        <p:txBody>
          <a:bodyPr anchor="t"/>
          <a:lstStyle>
            <a:lvl1pPr marL="0" indent="0" algn="ctr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31035" y="487681"/>
            <a:ext cx="828301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31035" y="1670656"/>
            <a:ext cx="2639165" cy="6586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20" b="0">
                <a:solidFill>
                  <a:schemeClr val="tx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31035" y="2329299"/>
            <a:ext cx="2639165" cy="23036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5903" y="1670656"/>
            <a:ext cx="2638846" cy="65864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20" b="0">
                <a:solidFill>
                  <a:schemeClr val="tx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55903" y="2329299"/>
            <a:ext cx="2639857" cy="23036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78639" y="1670656"/>
            <a:ext cx="2632969" cy="65864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20" b="0">
                <a:solidFill>
                  <a:schemeClr val="tx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1077" y="2329299"/>
            <a:ext cx="2632969" cy="23036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31036" y="487681"/>
            <a:ext cx="828301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31036" y="3356719"/>
            <a:ext cx="2639164" cy="461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3616" y="1839190"/>
            <a:ext cx="2352040" cy="12192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31036" y="3817729"/>
            <a:ext cx="2639164" cy="815230"/>
          </a:xfrm>
        </p:spPr>
        <p:txBody>
          <a:bodyPr anchor="t">
            <a:normAutofit/>
          </a:bodyPr>
          <a:lstStyle>
            <a:lvl1pPr marL="0" indent="0" algn="ctr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161" y="3356719"/>
            <a:ext cx="2639186" cy="461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55197" y="1839190"/>
            <a:ext cx="2344420" cy="12192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53078" y="3817728"/>
            <a:ext cx="2640269" cy="815230"/>
          </a:xfrm>
        </p:spPr>
        <p:txBody>
          <a:bodyPr anchor="t">
            <a:normAutofit/>
          </a:bodyPr>
          <a:lstStyle>
            <a:lvl1pPr marL="0" indent="0" algn="ctr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78738" y="3356719"/>
            <a:ext cx="2631920" cy="461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22243" y="1839190"/>
            <a:ext cx="2345690" cy="12192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78639" y="3817729"/>
            <a:ext cx="2635406" cy="815230"/>
          </a:xfrm>
        </p:spPr>
        <p:txBody>
          <a:bodyPr anchor="t">
            <a:normAutofit/>
          </a:bodyPr>
          <a:lstStyle>
            <a:lvl1pPr marL="0" indent="0" algn="ctr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487680"/>
            <a:ext cx="2034126" cy="414528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036" y="487680"/>
            <a:ext cx="6126964" cy="41452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5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95" y="525781"/>
            <a:ext cx="7786810" cy="2282190"/>
          </a:xfrm>
        </p:spPr>
        <p:txBody>
          <a:bodyPr anchor="b">
            <a:normAutofit/>
          </a:bodyPr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395" y="2881631"/>
            <a:ext cx="7786810" cy="1200150"/>
          </a:xfrm>
        </p:spPr>
        <p:txBody>
          <a:bodyPr/>
          <a:lstStyle>
            <a:lvl1pPr marL="0" indent="0" algn="ctr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36" y="487680"/>
            <a:ext cx="8283009" cy="10610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036" y="1670656"/>
            <a:ext cx="4084803" cy="2962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723" y="1670656"/>
            <a:ext cx="4075323" cy="2962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36" y="487681"/>
            <a:ext cx="8283009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4" y="1670656"/>
            <a:ext cx="3903359" cy="65913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036" y="2329786"/>
            <a:ext cx="4085766" cy="2303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603" y="1670656"/>
            <a:ext cx="3892443" cy="65913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2329786"/>
            <a:ext cx="4076286" cy="2303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83" y="487680"/>
            <a:ext cx="3145790" cy="1889760"/>
          </a:xfrm>
        </p:spPr>
        <p:txBody>
          <a:bodyPr anchor="b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451" y="487680"/>
            <a:ext cx="4951594" cy="41452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783" y="2377440"/>
            <a:ext cx="3145790" cy="2255519"/>
          </a:xfrm>
        </p:spPr>
        <p:txBody>
          <a:bodyPr/>
          <a:lstStyle>
            <a:lvl1pPr marL="0" indent="0" algn="ctr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82" y="487680"/>
            <a:ext cx="4743818" cy="1889760"/>
          </a:xfrm>
        </p:spPr>
        <p:txBody>
          <a:bodyPr anchor="b"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843" y="607105"/>
            <a:ext cx="2604285" cy="3906430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35" y="2377440"/>
            <a:ext cx="4747960" cy="2255520"/>
          </a:xfrm>
        </p:spPr>
        <p:txBody>
          <a:bodyPr>
            <a:normAutofit/>
          </a:bodyPr>
          <a:lstStyle>
            <a:lvl1pPr marL="0" indent="0" algn="ctr">
              <a:buNone/>
              <a:defRPr sz="144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036" y="487680"/>
            <a:ext cx="8283009" cy="106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036" y="1676851"/>
            <a:ext cx="8283010" cy="2956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2989" y="4706620"/>
            <a:ext cx="21945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77AC-E97C-40EC-AF02-D918A2E3491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36" y="4706620"/>
            <a:ext cx="5338292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1209" y="4706620"/>
            <a:ext cx="60283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2D28-965A-422C-8EEA-85C03EA4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5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731520" rtl="0" eaLnBrk="1" latinLnBrk="0" hangingPunct="1">
        <a:lnSpc>
          <a:spcPct val="90000"/>
        </a:lnSpc>
        <a:spcBef>
          <a:spcPct val="0"/>
        </a:spcBef>
        <a:buNone/>
        <a:defRPr sz="272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ECB89-1C49-4049-9747-02BF7B60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79" y="5595403"/>
            <a:ext cx="5657701" cy="1885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C852A57-24F8-4D69-9FC7-867177F7E0F2}"/>
              </a:ext>
            </a:extLst>
          </p:cNvPr>
          <p:cNvGrpSpPr/>
          <p:nvPr/>
        </p:nvGrpSpPr>
        <p:grpSpPr>
          <a:xfrm>
            <a:off x="666331" y="1465356"/>
            <a:ext cx="2625510" cy="536016"/>
            <a:chOff x="4287654" y="2598135"/>
            <a:chExt cx="5099213" cy="10403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B5ACC-2FA5-4F4A-8D82-A9A9E40CBDB2}"/>
                </a:ext>
              </a:extLst>
            </p:cNvPr>
            <p:cNvSpPr txBox="1"/>
            <p:nvPr/>
          </p:nvSpPr>
          <p:spPr>
            <a:xfrm>
              <a:off x="5240153" y="2622972"/>
              <a:ext cx="4146714" cy="101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Joo Lottery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C13369-2965-42C8-915B-F515F0EE2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colorTemperature colorTemp="4700"/>
                      </a14:imgEffect>
                      <a14:imgEffect>
                        <a14:saturation sat="32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654" y="2598135"/>
              <a:ext cx="952499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05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76256E7-8D1F-4692-BBE5-2221EBB9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69" y="795975"/>
            <a:ext cx="5834951" cy="3887537"/>
          </a:xfrm>
          <a:prstGeom prst="rect">
            <a:avLst/>
          </a:prstGeom>
        </p:spPr>
      </p:pic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73B9DD2C-8674-4FEE-A65D-2C2E81D0C19C}"/>
              </a:ext>
            </a:extLst>
          </p:cNvPr>
          <p:cNvSpPr/>
          <p:nvPr/>
        </p:nvSpPr>
        <p:spPr>
          <a:xfrm>
            <a:off x="-1122947" y="-3457"/>
            <a:ext cx="6569220" cy="5486400"/>
          </a:xfrm>
          <a:prstGeom prst="flowChartOnlineStora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613D92-8CCD-4C5D-8AF7-7B4261E33D4D}"/>
              </a:ext>
            </a:extLst>
          </p:cNvPr>
          <p:cNvSpPr txBox="1"/>
          <p:nvPr/>
        </p:nvSpPr>
        <p:spPr>
          <a:xfrm>
            <a:off x="-902368" y="1342816"/>
            <a:ext cx="60001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Try Your Luck</a:t>
            </a:r>
          </a:p>
        </p:txBody>
      </p:sp>
    </p:spTree>
    <p:extLst>
      <p:ext uri="{BB962C8B-B14F-4D97-AF65-F5344CB8AC3E}">
        <p14:creationId xmlns:p14="http://schemas.microsoft.com/office/powerpoint/2010/main" val="4459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57F725-EE77-46D5-9151-FC0E7054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9409"/>
            <a:ext cx="4529535" cy="2985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66E96-943E-4AF4-B91D-902A94B30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5" y="1299409"/>
            <a:ext cx="4529535" cy="2985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E08769-0AB2-4C46-A6EC-0367062AE813}"/>
              </a:ext>
            </a:extLst>
          </p:cNvPr>
          <p:cNvSpPr/>
          <p:nvPr/>
        </p:nvSpPr>
        <p:spPr>
          <a:xfrm>
            <a:off x="4127236" y="2558534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banner1.jpg</a:t>
            </a:r>
          </a:p>
        </p:txBody>
      </p:sp>
    </p:spTree>
    <p:extLst>
      <p:ext uri="{BB962C8B-B14F-4D97-AF65-F5344CB8AC3E}">
        <p14:creationId xmlns:p14="http://schemas.microsoft.com/office/powerpoint/2010/main" val="350682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F22B0E-D2EA-4BBC-9517-EC359B1F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7" y="0"/>
            <a:ext cx="7738186" cy="5486399"/>
          </a:xfrm>
          <a:prstGeom prst="rect">
            <a:avLst/>
          </a:prstGeom>
          <a:solidFill>
            <a:srgbClr val="05323D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58F982-3F8D-4DAD-BD52-0F2E5C5CB3D0}"/>
              </a:ext>
            </a:extLst>
          </p:cNvPr>
          <p:cNvSpPr/>
          <p:nvPr/>
        </p:nvSpPr>
        <p:spPr>
          <a:xfrm>
            <a:off x="4127236" y="2558534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banner1.jpg</a:t>
            </a:r>
          </a:p>
        </p:txBody>
      </p:sp>
    </p:spTree>
    <p:extLst>
      <p:ext uri="{BB962C8B-B14F-4D97-AF65-F5344CB8AC3E}">
        <p14:creationId xmlns:p14="http://schemas.microsoft.com/office/powerpoint/2010/main" val="2863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0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B725D7-AC19-45FC-BE0F-FB5577DAD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836"/>
            <a:ext cx="9752954" cy="38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651</TotalTime>
  <Words>11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msds19077</dc:creator>
  <cp:lastModifiedBy>msds19077</cp:lastModifiedBy>
  <cp:revision>17</cp:revision>
  <dcterms:created xsi:type="dcterms:W3CDTF">2019-12-06T19:34:52Z</dcterms:created>
  <dcterms:modified xsi:type="dcterms:W3CDTF">2019-12-07T07:34:09Z</dcterms:modified>
</cp:coreProperties>
</file>