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2FDA-C3A1-4485-94ED-8D5328978C71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D5E0-4F80-4C37-BE2D-2254170079DA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8BB8-8D90-489A-8AF2-46E7BE23BAFA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07AF-0B8F-471E-BA59-6B19150596A0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994-0678-42BF-89BB-2A2111B35EC2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BFE4-6C92-46A8-952F-57A802E8789E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72BC-7C78-4A03-9929-F499D30448A0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73C6-0042-455E-8B2F-75B2189B5283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7CCB-C2F4-44F8-A1ED-76504DF8BDBC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84C3-2DCE-4BE0-9311-8CB1C190C7E8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DE9F-D025-4A96-9436-A9B54598C24A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3F3F4-13F2-4143-9618-08A48950E4B2}" type="datetimeFigureOut">
              <a:rPr lang="en-US"/>
              <a:pPr>
                <a:defRPr/>
              </a:pPr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Proposal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EYE GUIDE-FOR VISUAL IMAPIRED PERSON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Ihtisham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(Lecturer)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individuals face daily obstacles, such as accessing printed information, navigating unfamiliar environments, and identifying currency denominations.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challenges can hinder their independence and access to education and employment opportunities.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reliable currency detection systems can help to reduce counterfeiting, improve security, and streamline financial transactions.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an AI based system using deep learning by detecting  real time objects.</a:t>
            </a: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help user in moving indoor and outdoor by detecting objects and telling them in voice notes.</a:t>
            </a: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will help in recognizing Pakistan currency notes and their amount with voice notes.</a:t>
            </a: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will support people by text to voice recognition of newspaper, books and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Mobile 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create user-friendly apps.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both Android and 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common objects in real-time.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audible descriptions.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Recognition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financial transactions.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Text-to-Voice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printed text into audible speech.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languages and fonts.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User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extensive testing for reliability.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for continuous improvement.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and Inclusivity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minimal application sizes for broader device compatibility.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with accessibility standards for the visually impaired.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You…….!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Ahsan (25279)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Hassan (22956)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Suleman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(24913)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&amp; Stakeholders</a:t>
            </a: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&amp;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can help in indoor and outdoor support.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printed and digital text to voice can cause easy access to news, books and educational materials.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recognition and financial transactions assistance can empower them making independent financial decisions.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digital accessibility can cause positive change in the lives of visually impaired persons.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person: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primary beneficiaries, seeking enhanced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quality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lives of visually impaired persons with their real needs and preferences.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93158"/>
              </p:ext>
            </p:extLst>
          </p:nvPr>
        </p:nvGraphicFramePr>
        <p:xfrm>
          <a:off x="533400" y="533401"/>
          <a:ext cx="8305801" cy="512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59391963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1901638029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796965114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86568821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4134652020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3024727314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513243604"/>
                    </a:ext>
                  </a:extLst>
                </a:gridCol>
              </a:tblGrid>
              <a:tr h="86949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 Taking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Recorder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Speech-to-Text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AudioBook- Listening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Camera Translation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Accessible Documents Sharing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52154"/>
                  </a:ext>
                </a:extLst>
              </a:tr>
              <a:tr h="50672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AccessNote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35897"/>
                  </a:ext>
                </a:extLst>
              </a:tr>
              <a:tr h="6086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Dragon Dictation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/>
                        <a:t>✖</a:t>
                      </a:r>
                    </a:p>
                    <a:p>
                      <a:pPr 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smtClean="0"/>
                        <a:t>✖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45187"/>
                  </a:ext>
                </a:extLst>
              </a:tr>
              <a:tr h="6086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EverNote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✖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332"/>
                  </a:ext>
                </a:extLst>
              </a:tr>
              <a:tr h="6086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Kindle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✓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✖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✖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7337"/>
                  </a:ext>
                </a:extLst>
              </a:tr>
              <a:tr h="60973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Translate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694548"/>
                  </a:ext>
                </a:extLst>
              </a:tr>
              <a:tr h="6086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MoneyDetector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✖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✓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01880"/>
                  </a:ext>
                </a:extLst>
              </a:tr>
              <a:tr h="6086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7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10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457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Final Year Project Proposal</vt:lpstr>
      <vt:lpstr>Project Team</vt:lpstr>
      <vt:lpstr>Table of Content</vt:lpstr>
      <vt:lpstr>Opportunity &amp; Stakeholders</vt:lpstr>
      <vt:lpstr>OPPORTUNITY</vt:lpstr>
      <vt:lpstr>STAKEHOLDERS</vt:lpstr>
      <vt:lpstr>Existing Systems</vt:lpstr>
      <vt:lpstr>PowerPoint Presentation</vt:lpstr>
      <vt:lpstr>Problem Statement</vt:lpstr>
      <vt:lpstr>PROBLEM STATEMENT</vt:lpstr>
      <vt:lpstr>Proposed Solution</vt:lpstr>
      <vt:lpstr>PROPOSED SOLUTION</vt:lpstr>
      <vt:lpstr>Project Scope</vt:lpstr>
      <vt:lpstr>Project Scope</vt:lpstr>
      <vt:lpstr>Project Scope</vt:lpstr>
      <vt:lpstr>Thank You…….!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Suleman Amjad</cp:lastModifiedBy>
  <cp:revision>45</cp:revision>
  <dcterms:created xsi:type="dcterms:W3CDTF">2013-01-22T07:04:44Z</dcterms:created>
  <dcterms:modified xsi:type="dcterms:W3CDTF">2023-10-01T07:21:37Z</dcterms:modified>
</cp:coreProperties>
</file>