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6F975A5-286B-41BB-9924-6C9AA7E61800}" type="datetimeFigureOut">
              <a:rPr lang="en-US" smtClean="0"/>
              <a:t>1/20/2022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19111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162059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1021286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8F84C3-3E1E-477D-882A-95BC67B66B64}"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6495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3316657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1643435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31163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7342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91732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119244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156652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4113089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166580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330678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367026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240177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F975A5-286B-41BB-9924-6C9AA7E61800}" type="datetimeFigureOut">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8F84C3-3E1E-477D-882A-95BC67B66B64}" type="slidenum">
              <a:rPr lang="en-US" smtClean="0"/>
              <a:t>‹#›</a:t>
            </a:fld>
            <a:endParaRPr lang="en-US" dirty="0"/>
          </a:p>
        </p:txBody>
      </p:sp>
    </p:spTree>
    <p:extLst>
      <p:ext uri="{BB962C8B-B14F-4D97-AF65-F5344CB8AC3E}">
        <p14:creationId xmlns:p14="http://schemas.microsoft.com/office/powerpoint/2010/main" val="56915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F975A5-286B-41BB-9924-6C9AA7E61800}" type="datetimeFigureOut">
              <a:rPr lang="en-US" smtClean="0"/>
              <a:t>1/20/2022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8F84C3-3E1E-477D-882A-95BC67B66B64}" type="slidenum">
              <a:rPr lang="en-US" smtClean="0"/>
              <a:t>‹#›</a:t>
            </a:fld>
            <a:endParaRPr lang="en-US" dirty="0"/>
          </a:p>
        </p:txBody>
      </p:sp>
    </p:spTree>
    <p:extLst>
      <p:ext uri="{BB962C8B-B14F-4D97-AF65-F5344CB8AC3E}">
        <p14:creationId xmlns:p14="http://schemas.microsoft.com/office/powerpoint/2010/main" val="20819515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Narrow" panose="020B0606020202030204" pitchFamily="34" charset="0"/>
              </a:rPr>
              <a:t>MOBICITY PRESENTATION</a:t>
            </a:r>
            <a:endParaRPr lang="en-US" dirty="0">
              <a:latin typeface="Arial Narrow" panose="020B0606020202030204" pitchFamily="34" charset="0"/>
            </a:endParaRPr>
          </a:p>
        </p:txBody>
      </p:sp>
      <p:sp>
        <p:nvSpPr>
          <p:cNvPr id="3" name="Subtitle 2"/>
          <p:cNvSpPr>
            <a:spLocks noGrp="1"/>
          </p:cNvSpPr>
          <p:nvPr>
            <p:ph type="subTitle" idx="1"/>
          </p:nvPr>
        </p:nvSpPr>
        <p:spPr/>
        <p:txBody>
          <a:bodyPr>
            <a:normAutofit fontScale="92500" lnSpcReduction="20000"/>
          </a:bodyPr>
          <a:lstStyle/>
          <a:p>
            <a:r>
              <a:rPr lang="en-US" dirty="0" smtClean="0">
                <a:latin typeface="Arial Narrow" panose="020B0606020202030204" pitchFamily="34" charset="0"/>
              </a:rPr>
              <a:t>Group members</a:t>
            </a:r>
          </a:p>
          <a:p>
            <a:r>
              <a:rPr lang="en-US" dirty="0" smtClean="0">
                <a:solidFill>
                  <a:schemeClr val="tx1"/>
                </a:solidFill>
                <a:latin typeface="Arial Narrow" panose="020B0606020202030204" pitchFamily="34" charset="0"/>
              </a:rPr>
              <a:t>Salman Khalid                  BCSF18E020</a:t>
            </a:r>
          </a:p>
          <a:p>
            <a:r>
              <a:rPr lang="en-US" dirty="0" smtClean="0">
                <a:solidFill>
                  <a:schemeClr val="tx1"/>
                </a:solidFill>
                <a:latin typeface="Arial Narrow" panose="020B0606020202030204" pitchFamily="34" charset="0"/>
              </a:rPr>
              <a:t>Muhammad Javed             BCSF17S40</a:t>
            </a:r>
          </a:p>
          <a:p>
            <a:r>
              <a:rPr lang="en-US" dirty="0" smtClean="0">
                <a:solidFill>
                  <a:schemeClr val="tx1"/>
                </a:solidFill>
                <a:latin typeface="Arial Narrow" panose="020B0606020202030204" pitchFamily="34" charset="0"/>
              </a:rPr>
              <a:t>Usama </a:t>
            </a:r>
            <a:r>
              <a:rPr lang="en-US" dirty="0" err="1" smtClean="0">
                <a:solidFill>
                  <a:schemeClr val="tx1"/>
                </a:solidFill>
                <a:latin typeface="Arial Narrow" panose="020B0606020202030204" pitchFamily="34" charset="0"/>
              </a:rPr>
              <a:t>Azam</a:t>
            </a:r>
            <a:r>
              <a:rPr lang="en-US" smtClean="0">
                <a:solidFill>
                  <a:schemeClr val="tx1"/>
                </a:solidFill>
                <a:latin typeface="Arial Narrow" panose="020B0606020202030204" pitchFamily="34" charset="0"/>
              </a:rPr>
              <a:t>                        </a:t>
            </a:r>
            <a:r>
              <a:rPr lang="en-US" smtClean="0">
                <a:solidFill>
                  <a:schemeClr val="tx1"/>
                </a:solidFill>
                <a:latin typeface="Arial Narrow" panose="020B0606020202030204" pitchFamily="34" charset="0"/>
              </a:rPr>
              <a:t>BSCSF17LC255</a:t>
            </a:r>
            <a:endParaRPr lang="en-US" dirty="0" smtClean="0">
              <a:solidFill>
                <a:schemeClr val="tx1"/>
              </a:solidFill>
              <a:latin typeface="Arial Narrow" panose="020B0606020202030204" pitchFamily="34" charset="0"/>
            </a:endParaRPr>
          </a:p>
        </p:txBody>
      </p:sp>
    </p:spTree>
    <p:extLst>
      <p:ext uri="{BB962C8B-B14F-4D97-AF65-F5344CB8AC3E}">
        <p14:creationId xmlns:p14="http://schemas.microsoft.com/office/powerpoint/2010/main" val="2087873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1433" y="163901"/>
            <a:ext cx="10248181" cy="7171194"/>
          </a:xfrm>
          <a:prstGeom prst="rect">
            <a:avLst/>
          </a:prstGeom>
          <a:noFill/>
        </p:spPr>
        <p:txBody>
          <a:bodyPr wrap="square" rtlCol="0">
            <a:spAutoFit/>
          </a:bodyPr>
          <a:lstStyle/>
          <a:p>
            <a:pPr lvl="1" algn="ctr"/>
            <a:r>
              <a:rPr lang="en-US" sz="3200" b="1" dirty="0" smtClean="0"/>
              <a:t>Introduction</a:t>
            </a:r>
          </a:p>
          <a:p>
            <a:pPr lvl="1"/>
            <a:endParaRPr lang="en-US" b="1" dirty="0" smtClean="0"/>
          </a:p>
          <a:p>
            <a:r>
              <a:rPr lang="en-US" sz="2800" b="1" dirty="0"/>
              <a:t>Project overview</a:t>
            </a:r>
            <a:endParaRPr lang="en-US" sz="3200" b="1" dirty="0"/>
          </a:p>
          <a:p>
            <a:r>
              <a:rPr lang="en-US" sz="2200" dirty="0" smtClean="0"/>
              <a:t>Our </a:t>
            </a:r>
            <a:r>
              <a:rPr lang="en-US" sz="2200" dirty="0"/>
              <a:t>team is working on a web based application to create an e-commerce store specifically for the mobile phone, tablets, PC and their accessories. Our main goal is to help a percentage of Pakistani people who are confused to purchase a cellphone, tablets, pc according to their needs that truly suits them. We will categorize the devices through performance in different fields like camera, speed, design, display size, ram and several other specifications. It will make people take decision easily without searching for hours</a:t>
            </a:r>
            <a:r>
              <a:rPr lang="en-US" sz="2200" dirty="0" smtClean="0"/>
              <a:t>.</a:t>
            </a:r>
          </a:p>
          <a:p>
            <a:endParaRPr lang="en-US" sz="2000" b="1" dirty="0"/>
          </a:p>
          <a:p>
            <a:r>
              <a:rPr lang="en-US" sz="2800" b="1" dirty="0"/>
              <a:t>Scope</a:t>
            </a:r>
            <a:endParaRPr lang="en-US" b="1" dirty="0"/>
          </a:p>
          <a:p>
            <a:r>
              <a:rPr lang="en-US" sz="2200" dirty="0"/>
              <a:t>Our system will be designed in such a way that will work as pre researched tool for mobile phones, tablets and desktops. There are a lot of people in Pakistan that have different needs like one needs a good camera but can compromise on design and display. On the other hand it’s possible that one is interested in design but can compromise on camera and similarly one cannot compromise on processing power and can adjust with bad camera. Our system will make them take quick decisions.</a:t>
            </a:r>
            <a:endParaRPr lang="en-US" sz="2200" b="1" dirty="0"/>
          </a:p>
          <a:p>
            <a:endParaRPr lang="en-US" sz="2000" b="1" dirty="0" smtClean="0"/>
          </a:p>
          <a:p>
            <a:pPr algn="ctr"/>
            <a:endParaRPr lang="en-US" b="1" dirty="0"/>
          </a:p>
          <a:p>
            <a:endParaRPr lang="en-US" sz="2000" b="1" dirty="0"/>
          </a:p>
        </p:txBody>
      </p:sp>
    </p:spTree>
    <p:extLst>
      <p:ext uri="{BB962C8B-B14F-4D97-AF65-F5344CB8AC3E}">
        <p14:creationId xmlns:p14="http://schemas.microsoft.com/office/powerpoint/2010/main" val="529376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7312" y="138023"/>
            <a:ext cx="10153291" cy="5663089"/>
          </a:xfrm>
          <a:prstGeom prst="rect">
            <a:avLst/>
          </a:prstGeom>
          <a:noFill/>
        </p:spPr>
        <p:txBody>
          <a:bodyPr wrap="square" rtlCol="0">
            <a:spAutoFit/>
          </a:bodyPr>
          <a:lstStyle/>
          <a:p>
            <a:pPr algn="ctr"/>
            <a:r>
              <a:rPr lang="en-US" sz="3200" b="1" dirty="0"/>
              <a:t>Overall System </a:t>
            </a:r>
            <a:r>
              <a:rPr lang="en-US" sz="3200" b="1" dirty="0" smtClean="0"/>
              <a:t>Description</a:t>
            </a:r>
          </a:p>
          <a:p>
            <a:pPr algn="ctr"/>
            <a:endParaRPr lang="en-US" sz="3200" b="1" dirty="0"/>
          </a:p>
          <a:p>
            <a:r>
              <a:rPr lang="en-US" sz="2800" b="1" dirty="0"/>
              <a:t>User characteristics</a:t>
            </a:r>
          </a:p>
          <a:p>
            <a:r>
              <a:rPr lang="en-US" sz="2200" dirty="0"/>
              <a:t>Basically two types of users will interact with our system. The ones are those which will interact with front end while visiting the website and looking for products and purchasing the products. The second ones will be the people who will manage the backend by processing the orders </a:t>
            </a:r>
            <a:r>
              <a:rPr lang="en-US" sz="2200" dirty="0" smtClean="0"/>
              <a:t>and </a:t>
            </a:r>
            <a:r>
              <a:rPr lang="en-US" sz="2200" dirty="0"/>
              <a:t>manage all the working of how order will be delivered and how payment will proceed and how inventory will be managed</a:t>
            </a:r>
            <a:r>
              <a:rPr lang="en-US" sz="2200" dirty="0" smtClean="0"/>
              <a:t>.</a:t>
            </a:r>
          </a:p>
          <a:p>
            <a:endParaRPr lang="en-US" sz="2200" b="1" dirty="0"/>
          </a:p>
          <a:p>
            <a:r>
              <a:rPr lang="en-US" sz="2800" b="1" dirty="0"/>
              <a:t>Operating Environment</a:t>
            </a:r>
          </a:p>
          <a:p>
            <a:r>
              <a:rPr lang="en-US" sz="2200" dirty="0"/>
              <a:t>As we are working on a web application so it is compatible with all kind of operating systems and devices as well as all the wide range of browsers. We will make sure that our elements of website are fully responsive for every device and operating systems. Common supportive operating systems include windows, mac </a:t>
            </a:r>
            <a:r>
              <a:rPr lang="en-US" sz="2200" dirty="0" err="1"/>
              <a:t>Os</a:t>
            </a:r>
            <a:r>
              <a:rPr lang="en-US" sz="2200" dirty="0"/>
              <a:t>, android and </a:t>
            </a:r>
            <a:r>
              <a:rPr lang="en-US" sz="2200" dirty="0" err="1"/>
              <a:t>iOs</a:t>
            </a:r>
            <a:r>
              <a:rPr lang="en-US" sz="2200" dirty="0"/>
              <a:t>.</a:t>
            </a:r>
            <a:endParaRPr lang="en-US" sz="2200" b="1" dirty="0"/>
          </a:p>
          <a:p>
            <a:endParaRPr lang="en-US" sz="2200" b="1" dirty="0"/>
          </a:p>
        </p:txBody>
      </p:sp>
    </p:spTree>
    <p:extLst>
      <p:ext uri="{BB962C8B-B14F-4D97-AF65-F5344CB8AC3E}">
        <p14:creationId xmlns:p14="http://schemas.microsoft.com/office/powerpoint/2010/main" val="3108038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0060" y="172528"/>
            <a:ext cx="10256808" cy="5262979"/>
          </a:xfrm>
          <a:prstGeom prst="rect">
            <a:avLst/>
          </a:prstGeom>
          <a:noFill/>
        </p:spPr>
        <p:txBody>
          <a:bodyPr wrap="square" rtlCol="0">
            <a:spAutoFit/>
          </a:bodyPr>
          <a:lstStyle/>
          <a:p>
            <a:pPr algn="ctr"/>
            <a:r>
              <a:rPr lang="en-US" sz="3200" b="1" dirty="0"/>
              <a:t>Functional Requirements</a:t>
            </a:r>
          </a:p>
          <a:p>
            <a:endParaRPr lang="en-US" dirty="0" smtClean="0"/>
          </a:p>
          <a:p>
            <a:r>
              <a:rPr lang="en-US" sz="2200" b="1" dirty="0"/>
              <a:t> </a:t>
            </a:r>
            <a:r>
              <a:rPr lang="en-US" sz="2200" dirty="0"/>
              <a:t>Our system will have following functional requirements.</a:t>
            </a:r>
            <a:endParaRPr lang="en-US" sz="2200" b="1" dirty="0"/>
          </a:p>
          <a:p>
            <a:r>
              <a:rPr lang="en-US" sz="2200" dirty="0"/>
              <a:t> </a:t>
            </a:r>
            <a:endParaRPr lang="en-US" sz="2200" b="1" dirty="0"/>
          </a:p>
          <a:p>
            <a:pPr marL="800100" lvl="1" indent="-342900">
              <a:buFont typeface="Arial" panose="020B0604020202020204" pitchFamily="34" charset="0"/>
              <a:buChar char="•"/>
            </a:pPr>
            <a:r>
              <a:rPr lang="en-US" sz="2200" dirty="0"/>
              <a:t>Filter By Categories</a:t>
            </a:r>
            <a:endParaRPr lang="en-US" sz="2200" b="1" dirty="0"/>
          </a:p>
          <a:p>
            <a:pPr marL="800100" lvl="1" indent="-342900">
              <a:buFont typeface="Arial" panose="020B0604020202020204" pitchFamily="34" charset="0"/>
              <a:buChar char="•"/>
            </a:pPr>
            <a:r>
              <a:rPr lang="en-US" sz="2200" dirty="0"/>
              <a:t>Add Categories</a:t>
            </a:r>
            <a:endParaRPr lang="en-US" sz="2200" b="1" dirty="0"/>
          </a:p>
          <a:p>
            <a:pPr marL="800100" lvl="1" indent="-342900">
              <a:buFont typeface="Arial" panose="020B0604020202020204" pitchFamily="34" charset="0"/>
              <a:buChar char="•"/>
            </a:pPr>
            <a:r>
              <a:rPr lang="en-US" sz="2200" dirty="0"/>
              <a:t>Product information management</a:t>
            </a:r>
            <a:endParaRPr lang="en-US" sz="2200" b="1" dirty="0"/>
          </a:p>
          <a:p>
            <a:pPr marL="800100" lvl="1" indent="-342900">
              <a:buFont typeface="Arial" panose="020B0604020202020204" pitchFamily="34" charset="0"/>
              <a:buChar char="•"/>
            </a:pPr>
            <a:r>
              <a:rPr lang="en-US" sz="2200" dirty="0"/>
              <a:t>Pricing and promotions</a:t>
            </a:r>
            <a:endParaRPr lang="en-US" sz="2200" b="1" dirty="0"/>
          </a:p>
          <a:p>
            <a:pPr marL="800100" lvl="1" indent="-342900">
              <a:buFont typeface="Arial" panose="020B0604020202020204" pitchFamily="34" charset="0"/>
              <a:buChar char="•"/>
            </a:pPr>
            <a:r>
              <a:rPr lang="en-US" sz="2200" dirty="0"/>
              <a:t>Customer login</a:t>
            </a:r>
            <a:endParaRPr lang="en-US" sz="2200" b="1" dirty="0"/>
          </a:p>
          <a:p>
            <a:pPr marL="800100" lvl="1" indent="-342900">
              <a:buFont typeface="Arial" panose="020B0604020202020204" pitchFamily="34" charset="0"/>
              <a:buChar char="•"/>
            </a:pPr>
            <a:r>
              <a:rPr lang="en-US" sz="2200" dirty="0"/>
              <a:t>Wish list</a:t>
            </a:r>
            <a:endParaRPr lang="en-US" sz="2200" b="1" dirty="0"/>
          </a:p>
          <a:p>
            <a:pPr marL="800100" lvl="1" indent="-342900">
              <a:buFont typeface="Arial" panose="020B0604020202020204" pitchFamily="34" charset="0"/>
              <a:buChar char="•"/>
            </a:pPr>
            <a:r>
              <a:rPr lang="en-US" sz="2200" dirty="0"/>
              <a:t>Add to cart</a:t>
            </a:r>
            <a:endParaRPr lang="en-US" sz="2200" b="1" dirty="0"/>
          </a:p>
          <a:p>
            <a:pPr marL="800100" lvl="1" indent="-342900">
              <a:buFont typeface="Arial" panose="020B0604020202020204" pitchFamily="34" charset="0"/>
              <a:buChar char="•"/>
            </a:pPr>
            <a:r>
              <a:rPr lang="en-US" sz="2200" dirty="0"/>
              <a:t>Reviews</a:t>
            </a:r>
            <a:endParaRPr lang="en-US" sz="2200" b="1" dirty="0"/>
          </a:p>
          <a:p>
            <a:pPr marL="800100" lvl="1" indent="-342900">
              <a:buFont typeface="Arial" panose="020B0604020202020204" pitchFamily="34" charset="0"/>
              <a:buChar char="•"/>
            </a:pPr>
            <a:r>
              <a:rPr lang="en-US" sz="2200" dirty="0"/>
              <a:t>Admin login</a:t>
            </a:r>
            <a:endParaRPr lang="en-US" sz="2200" b="1" dirty="0"/>
          </a:p>
          <a:p>
            <a:pPr marL="800100" lvl="1" indent="-342900">
              <a:buFont typeface="Arial" panose="020B0604020202020204" pitchFamily="34" charset="0"/>
              <a:buChar char="•"/>
            </a:pPr>
            <a:r>
              <a:rPr lang="en-US" sz="2200" dirty="0"/>
              <a:t>Add admins</a:t>
            </a:r>
            <a:endParaRPr lang="en-US" sz="2200" b="1" dirty="0"/>
          </a:p>
          <a:p>
            <a:pPr marL="800100" lvl="1" indent="-342900">
              <a:buFont typeface="Arial" panose="020B0604020202020204" pitchFamily="34" charset="0"/>
              <a:buChar char="•"/>
            </a:pPr>
            <a:r>
              <a:rPr lang="en-US" sz="2200" dirty="0"/>
              <a:t>Remove admins</a:t>
            </a:r>
          </a:p>
        </p:txBody>
      </p:sp>
    </p:spTree>
    <p:extLst>
      <p:ext uri="{BB962C8B-B14F-4D97-AF65-F5344CB8AC3E}">
        <p14:creationId xmlns:p14="http://schemas.microsoft.com/office/powerpoint/2010/main" val="4106118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1215" y="276045"/>
            <a:ext cx="10084279" cy="4924425"/>
          </a:xfrm>
          <a:prstGeom prst="rect">
            <a:avLst/>
          </a:prstGeom>
          <a:noFill/>
        </p:spPr>
        <p:txBody>
          <a:bodyPr wrap="square" rtlCol="0">
            <a:spAutoFit/>
          </a:bodyPr>
          <a:lstStyle/>
          <a:p>
            <a:pPr algn="ctr"/>
            <a:r>
              <a:rPr lang="en-US" sz="3200" b="1" dirty="0"/>
              <a:t>Non-functional requirement</a:t>
            </a:r>
          </a:p>
          <a:p>
            <a:endParaRPr lang="en-US" dirty="0" smtClean="0"/>
          </a:p>
          <a:p>
            <a:r>
              <a:rPr lang="en-US" sz="2800" b="1" dirty="0"/>
              <a:t>Performance </a:t>
            </a:r>
            <a:r>
              <a:rPr lang="en-US" sz="2800" b="1" dirty="0" smtClean="0"/>
              <a:t>requirements</a:t>
            </a:r>
            <a:endParaRPr lang="en-US" sz="2800" dirty="0" smtClean="0"/>
          </a:p>
          <a:p>
            <a:r>
              <a:rPr lang="en-US" sz="2200" dirty="0"/>
              <a:t>Our web base application would be designed in such a way where user’s reliability and user experience would be a maximum. It would be enough for 30,000 visits per month which is good according to our goals</a:t>
            </a:r>
            <a:r>
              <a:rPr lang="en-US" sz="2200" dirty="0" smtClean="0"/>
              <a:t>.</a:t>
            </a:r>
          </a:p>
          <a:p>
            <a:endParaRPr lang="en-US" b="1" dirty="0"/>
          </a:p>
          <a:p>
            <a:endParaRPr lang="en-US" dirty="0" smtClean="0"/>
          </a:p>
          <a:p>
            <a:r>
              <a:rPr lang="en-US" sz="2800" b="1" dirty="0"/>
              <a:t> Safety and security </a:t>
            </a:r>
            <a:r>
              <a:rPr lang="en-US" sz="2800" b="1" dirty="0" smtClean="0"/>
              <a:t>requirements</a:t>
            </a:r>
          </a:p>
          <a:p>
            <a:r>
              <a:rPr lang="en-US" sz="2200" dirty="0"/>
              <a:t>There are some major security issues related to the personal and contact information of the customers as well as their most important payment credentials which if ignored can lead to their financial losses and will make customers to disbelieve our system. So we will thoroughly look into it and apply security barriers to protect customers information.</a:t>
            </a:r>
            <a:endParaRPr lang="en-US" sz="2200" b="1" dirty="0"/>
          </a:p>
          <a:p>
            <a:endParaRPr lang="en-US" dirty="0"/>
          </a:p>
        </p:txBody>
      </p:sp>
    </p:spTree>
    <p:extLst>
      <p:ext uri="{BB962C8B-B14F-4D97-AF65-F5344CB8AC3E}">
        <p14:creationId xmlns:p14="http://schemas.microsoft.com/office/powerpoint/2010/main" val="14795519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55</TotalTime>
  <Words>490</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Narrow</vt:lpstr>
      <vt:lpstr>Trebuchet MS</vt:lpstr>
      <vt:lpstr>Tw Cen MT</vt:lpstr>
      <vt:lpstr>Circuit</vt:lpstr>
      <vt:lpstr>MOBICITY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MOBICITY PRESENTATION</dc:title>
  <dc:creator>Qc</dc:creator>
  <cp:lastModifiedBy>Qc</cp:lastModifiedBy>
  <cp:revision>4</cp:revision>
  <dcterms:created xsi:type="dcterms:W3CDTF">2022-01-17T12:39:01Z</dcterms:created>
  <dcterms:modified xsi:type="dcterms:W3CDTF">2022-01-20T20:03:58Z</dcterms:modified>
</cp:coreProperties>
</file>