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62063" autoAdjust="0"/>
  </p:normalViewPr>
  <p:slideViewPr>
    <p:cSldViewPr snapToGrid="0">
      <p:cViewPr varScale="1">
        <p:scale>
          <a:sx n="72" d="100"/>
          <a:sy n="72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7CB57-E4FA-4E8A-9B05-BE31BF693005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CB51-6A8C-4971-AFCC-449DB75E5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CB51-6A8C-4971-AFCC-449DB75E53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0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CB51-6A8C-4971-AFCC-449DB75E53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9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5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0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28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0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5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9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0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6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7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6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2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257B-4597-443D-A8C6-E82806C0A96B}" type="datetimeFigureOut">
              <a:rPr lang="en-IN" smtClean="0"/>
              <a:t>28-12-2019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D7F3-49CD-4BD2-A063-FFB3EC7B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8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31CBE3-D342-4332-BBA5-E8BF813EF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52" y="2601119"/>
            <a:ext cx="11254155" cy="165576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lgerian" panose="04020705040A02060702" pitchFamily="82" charset="0"/>
              </a:rPr>
              <a:t>ANALYSIS OF INDIAN PREMIER LEAGUE</a:t>
            </a:r>
          </a:p>
          <a:p>
            <a:r>
              <a:rPr lang="en-US" sz="4800" dirty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2008-2019</a:t>
            </a:r>
            <a:endParaRPr lang="en-IN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A5695B-9460-4049-A830-896371AA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816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  <a:endParaRPr lang="en-IN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827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7955-15A3-4D8B-90AF-6E2D0A4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Arial" panose="020B0604020202020204" pitchFamily="34" charset="0"/>
                <a:cs typeface="Arial" panose="020B0604020202020204" pitchFamily="34" charset="0"/>
              </a:rPr>
              <a:t>About data </a:t>
            </a:r>
            <a:endParaRPr lang="en-IN" sz="4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8429-8694-4D1A-AF4D-236425C5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2697768"/>
            <a:ext cx="1285318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Algerian" panose="04020705040A02060702" pitchFamily="82" charset="0"/>
              </a:rPr>
              <a:t>        ANALYSIS ON DATASET OF  MATCH AND DELIVERIES FROM </a:t>
            </a:r>
          </a:p>
          <a:p>
            <a:pPr marL="0" indent="0">
              <a:buNone/>
            </a:pPr>
            <a:r>
              <a:rPr lang="en-US" sz="3000" dirty="0">
                <a:latin typeface="Algerian" panose="04020705040A02060702" pitchFamily="82" charset="0"/>
              </a:rPr>
              <a:t>                                                 2008-2019 </a:t>
            </a:r>
          </a:p>
          <a:p>
            <a:pPr marL="0" indent="0">
              <a:buNone/>
            </a:pPr>
            <a:endParaRPr lang="en-US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sz="2800" dirty="0">
                <a:latin typeface="Algerian" panose="04020705040A02060702" pitchFamily="82" charset="0"/>
              </a:rPr>
              <a:t>        Source - Kaggle</a:t>
            </a:r>
            <a:endParaRPr lang="en-US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60201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4E63-E9AB-483B-9FF3-185E36E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7208" y="61851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FCE3-6AC6-4967-B086-1C005470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391" y="2097089"/>
            <a:ext cx="9905999" cy="39899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TOP BATSMAN FROM 2008-2019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TOP BOWLERS FROM 2008-2019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TOP MAN OF THE MATCH WINNERS FROM 2008-2019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TEAMS WON MATCHES IN IPL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HEAD-TO-HEAD OF TOP TWO TEAMS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MATCH WINNER WHO IS ALSO A TOSS WINNER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3837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262D-B19C-4225-9165-9B72F55F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34" y="668215"/>
            <a:ext cx="6098155" cy="1013872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TOP 10 BATSMAN FROM 2008-2019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B2274-D235-4E22-9F89-3CAB0E8D6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724" y="2771680"/>
            <a:ext cx="3856037" cy="2589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say that these Players are the most valuable Batsman in IPL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A1165-41AD-43F4-8F90-D2EA392C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869527"/>
            <a:ext cx="7155070" cy="54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02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E9E-0158-44BD-B140-3567CCA4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29" y="833011"/>
            <a:ext cx="7139166" cy="8199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TOP 10 BOWLERS FROM 2008-2019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20462-84E7-4EDC-A314-DF7CD7CDC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965" y="2716063"/>
            <a:ext cx="3856037" cy="43810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Players are the most valuable Bowlers in IPL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61AE91-FEC8-4E7C-A099-72EB5B05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6200" y="1252330"/>
            <a:ext cx="6837017" cy="50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6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88A8-D35E-4A51-A2E3-A3EBC31D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2" y="56271"/>
            <a:ext cx="9420710" cy="1639884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Algerian" panose="04020705040A02060702" pitchFamily="82" charset="0"/>
                <a:cs typeface="Arial" panose="020B0604020202020204" pitchFamily="34" charset="0"/>
              </a:rPr>
              <a:t>TOP 10 MAN OF THE MATCH WINNERS FROM 2008-2019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AB3A7-AA81-4AC7-920B-63A7397B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1" y="2706684"/>
            <a:ext cx="4088342" cy="409504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players have won most man of the match awards compare to other players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4F5CFE-BCD5-4BA2-8B3F-F1E49170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096" y="1035522"/>
            <a:ext cx="6850543" cy="53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929-3476-4275-BDD8-ADED4EC5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27" y="63978"/>
            <a:ext cx="5219316" cy="1639884"/>
          </a:xfrm>
        </p:spPr>
        <p:txBody>
          <a:bodyPr/>
          <a:lstStyle/>
          <a:p>
            <a:r>
              <a:rPr lang="en-US" sz="2900" dirty="0">
                <a:latin typeface="Algerian" panose="04020705040A02060702" pitchFamily="82" charset="0"/>
              </a:rPr>
              <a:t>TEAMS WON MATCHES IN IPL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9EFD-22B8-4AE3-B99C-0B1A2C148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892" y="2568846"/>
            <a:ext cx="4283424" cy="376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Mumbai Indians is the best team as they won Highest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Delhi Capitals and Kochi Tuskers Kerala has the lowest success rate with 6 and 7 respectively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93A16B-0564-4BC4-93EC-65E7D72D6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949" y="689114"/>
            <a:ext cx="6280990" cy="6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D39-7D90-49C0-9A2B-68ADF9BC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5" y="145368"/>
            <a:ext cx="7547129" cy="1639884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Algerian" panose="04020705040A02060702" pitchFamily="82" charset="0"/>
              </a:rPr>
              <a:t>HEAD-TO-HEAD OF TOP TWO TEAMS </a:t>
            </a:r>
            <a:br>
              <a:rPr lang="en-US" sz="2900" dirty="0">
                <a:latin typeface="Algerian" panose="04020705040A02060702" pitchFamily="82" charset="0"/>
              </a:rPr>
            </a:br>
            <a:endParaRPr lang="en-IN" sz="2900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D1A83-FC02-43A6-99EC-AC5591A9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675" y="2472225"/>
            <a:ext cx="4580711" cy="4005948"/>
          </a:xfrm>
        </p:spPr>
        <p:txBody>
          <a:bodyPr/>
          <a:lstStyle/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the graph of number matches won by teams when played with each others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09DAD8-27B1-4CA0-83AF-69D1ECDD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711407"/>
            <a:ext cx="5775995" cy="57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375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ACDC-9B21-4847-B589-822FB3C4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94" y="145368"/>
            <a:ext cx="8700680" cy="1219198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Algerian" panose="04020705040A02060702" pitchFamily="82" charset="0"/>
              </a:rPr>
              <a:t>MATCH WINNER WHO IS ALSO A TOSS WINNER </a:t>
            </a:r>
            <a:br>
              <a:rPr lang="en-IN" sz="2900" dirty="0">
                <a:latin typeface="Algerian" panose="04020705040A02060702" pitchFamily="82" charset="0"/>
              </a:rPr>
            </a:br>
            <a:endParaRPr lang="en-IN" sz="2900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C19C3-32F3-4552-9FF0-25B258C4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709" y="2370557"/>
            <a:ext cx="4460948" cy="424492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the graph shows likeliness of the team who won a toss also wins the match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418B8-75F8-403C-925D-2C47EE2F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357" y="1179443"/>
            <a:ext cx="6970643" cy="56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9438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1015</TotalTime>
  <Words>201</Words>
  <Application>Microsoft Office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Tw Cen MT</vt:lpstr>
      <vt:lpstr>Wingdings</vt:lpstr>
      <vt:lpstr>Circuit</vt:lpstr>
      <vt:lpstr>PowerPoint Presentation</vt:lpstr>
      <vt:lpstr>About data </vt:lpstr>
      <vt:lpstr>OBJECTIVES</vt:lpstr>
      <vt:lpstr>TOP 10 BATSMAN FROM 2008-2019 </vt:lpstr>
      <vt:lpstr>TOP 10 BOWLERS FROM 2008-2019 </vt:lpstr>
      <vt:lpstr>TOP 10 MAN OF THE MATCH WINNERS FROM 2008-2019 </vt:lpstr>
      <vt:lpstr>TEAMS WON MATCHES IN IPL </vt:lpstr>
      <vt:lpstr>HEAD-TO-HEAD OF TOP TWO TEAMS  </vt:lpstr>
      <vt:lpstr>MATCH WINNER WHO IS ALSO A TOSS WINNER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 usama</dc:creator>
  <cp:lastModifiedBy>khan usama</cp:lastModifiedBy>
  <cp:revision>45</cp:revision>
  <dcterms:created xsi:type="dcterms:W3CDTF">2019-12-13T15:55:41Z</dcterms:created>
  <dcterms:modified xsi:type="dcterms:W3CDTF">2019-12-27T21:00:19Z</dcterms:modified>
</cp:coreProperties>
</file>