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25FF-EBF4-40C2-A647-61DC8EA6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77251-5492-4909-AA82-17408BC92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58E3-1416-484E-BDFD-C4372F40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E9D7-4ED2-4C13-809E-81A90FA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5940-F8A3-44AF-875C-85B868AA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0BAD-E486-405A-B358-C3C97C5B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09A07-0AB8-470D-BA97-0EDED09B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7728-9203-4199-8093-F66BEA70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4CB5-ABCD-47EC-9A37-7988EA71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1858-9F00-484D-BC1F-B2BE720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71CAF-4682-4106-8531-EB5C9942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37990-DED4-4F0D-85F3-80B022C2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846C-F9BB-4790-9C08-C9BCAB73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932F-1E4F-46B5-A227-78B36A03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7C1C-098D-42E5-BA8C-F897016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F023-E6D4-42DB-9854-1A4698BE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8534-2B02-4E1E-869D-08522FA4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E2F7-634C-4046-869F-95EB2495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A5F9-F2F3-4382-8714-86B9D78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FED4-A7B5-4039-94B5-C3389092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5F29-1381-4746-89BC-9D2AE3AA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3E64-8900-4CA3-8F47-AC49B2C7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99D4-C727-434B-8950-F7363C0F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4E18-F07F-45A8-ADD9-631739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5463-07FE-4135-8D6E-78B7E49C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73B4-0C6F-477F-9BEE-215E916D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670B-A4DA-47D3-8095-D1498AB8E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5F4-2412-4C0B-9F4E-2DD8AA83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46627-5496-425A-BD18-4254E3D0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108A1-053A-4B81-8B40-172D6A68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6C5C-5997-485C-8DF7-938C74FA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365C-6F47-4D76-A9A1-89553F8F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BC759-8706-4A1E-A94E-08EC31AF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BD7E-2949-43D7-94F9-DBD754CB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7EC8D-4D58-4E15-961C-D808E72A2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D788F-0616-481C-86CB-10C223481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022B-8C30-4622-A0B4-84F42A73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55CC9-7ED4-47A3-8F6D-07E86E10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DEDFC-B8E7-4417-841B-574F545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D8F4-9CD1-4E8F-ABFB-9A755E09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CEC19-077C-48DB-8E62-463AFDC3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D4055-EC02-4244-B16C-845029F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513A0-8823-4F39-B96B-A12C9C41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80F24-2D09-470D-A472-312C7E14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3BB01-1455-4A2C-8050-BB15DD04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4E6D-18D3-4F15-8B27-0EE8E4BB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720C-0B6F-4B56-A1AD-4B05E718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2B68-A831-47CC-ABF2-C0C24D52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0EE00-8BEB-404F-A744-3D0F379C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B110-C4A2-4695-93DA-690109B5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052C-E6F5-48E9-B627-145CE226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A873-0A73-4ED9-A110-9EE77F94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4BD3-2A69-4F66-BE59-976668D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E5995-CBDE-4BC0-B514-0A82B9AA9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17641-666A-4089-9A9E-A25743D2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F7E9E-E07F-4215-A5AA-1F82B5B0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B433-92CE-47E3-A5BA-311EB76C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76DC6-5DA9-4AAD-9A60-B6F1848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2D8B6-19D8-4403-A8C4-D73CDF84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D2A22-5CEE-4DC7-ACB1-1C4A927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38A8-F5DC-4F01-AF52-1B08D630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B6C2-9790-4BF8-94B7-A683DF11F4C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87A2-D644-40C0-98C6-A1284AE8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1971-0857-45DA-A37E-B3C3A5AA3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B2D5-1401-472C-BE70-D9975781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C1DC-646D-40FE-8588-2AA07B1B4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7933-1B82-4A3D-B38D-1C061394C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Dr. Waqar S. Qureshi</a:t>
            </a:r>
          </a:p>
          <a:p>
            <a:r>
              <a:rPr lang="en-US" sz="1400" dirty="0"/>
              <a:t>Slides taken from </a:t>
            </a:r>
          </a:p>
          <a:p>
            <a:r>
              <a:rPr lang="en-US" sz="1400" dirty="0"/>
              <a:t>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39648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9BC9-866A-4772-A81D-E5A9C260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2125-3C01-4BC7-BCC6-37A8F68C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inheritance implements the </a:t>
            </a:r>
            <a:r>
              <a:rPr lang="en-US" b="1" dirty="0"/>
              <a:t>is a</a:t>
            </a:r>
            <a:r>
              <a:rPr lang="en-US" dirty="0"/>
              <a:t> relationship. </a:t>
            </a:r>
          </a:p>
          <a:p>
            <a:endParaRPr lang="en-US" dirty="0"/>
          </a:p>
          <a:p>
            <a:r>
              <a:rPr lang="en-US" dirty="0"/>
              <a:t>Example, </a:t>
            </a:r>
          </a:p>
          <a:p>
            <a:pPr lvl="1"/>
            <a:r>
              <a:rPr lang="en-US" dirty="0"/>
              <a:t>mammal IS-A animal, dog IS-A mammal hence dog IS-A animal as well and so on…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6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C3FC-4D41-43E8-BF9E-9042FEA6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14C6-5C4F-4497-BBFB-374D6D8F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A class can be derived from more than one classes, which means it can inherit data and functions from multiple base classes.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Where access-specifier is one of </a:t>
            </a:r>
            <a:r>
              <a:rPr lang="en-US" b="1" dirty="0"/>
              <a:t>public, protected,</a:t>
            </a:r>
            <a:r>
              <a:rPr lang="en-US" dirty="0"/>
              <a:t> or </a:t>
            </a:r>
            <a:r>
              <a:rPr lang="en-US" b="1" dirty="0"/>
              <a:t>private</a:t>
            </a:r>
            <a:r>
              <a:rPr lang="en-US" dirty="0"/>
              <a:t>, and base-class is the name of a previously defined class. If the access-specifier is not used, then it is private by default.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03D289-0501-49F7-BAD3-B33A610E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980" y="3182778"/>
            <a:ext cx="7940040" cy="49244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class derived-class: access-specifier base-class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9BCA-2251-4302-8AAE-FA80C167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and Inheritance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87C1E0-B24C-43EE-9F11-F670AF45BC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0640" y="2873534"/>
          <a:ext cx="5750720" cy="2255520"/>
        </p:xfrm>
        <a:graphic>
          <a:graphicData uri="http://schemas.openxmlformats.org/drawingml/2006/table">
            <a:tbl>
              <a:tblPr/>
              <a:tblGrid>
                <a:gridCol w="1437680">
                  <a:extLst>
                    <a:ext uri="{9D8B030D-6E8A-4147-A177-3AD203B41FA5}">
                      <a16:colId xmlns:a16="http://schemas.microsoft.com/office/drawing/2014/main" val="396259477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1120027236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1765234066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2664671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Access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public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protected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private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7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Same 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6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Derived classes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Outside classes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21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DB80-93A6-49A9-A7CB-65AF195A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42D6-F987-4F39-826A-9D780357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derived class inherits all base class methods with the following exceptions −</a:t>
            </a:r>
          </a:p>
          <a:p>
            <a:pPr lvl="1"/>
            <a:r>
              <a:rPr lang="en-US" dirty="0"/>
              <a:t>Constructors, destructors and copy constructors of the base class.</a:t>
            </a:r>
          </a:p>
          <a:p>
            <a:pPr lvl="1"/>
            <a:r>
              <a:rPr lang="en-US" dirty="0"/>
              <a:t>Overloaded operators of the base class.</a:t>
            </a:r>
          </a:p>
          <a:p>
            <a:pPr lvl="1"/>
            <a:r>
              <a:rPr lang="en-US" dirty="0"/>
              <a:t>The friend functions of the base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Inheritance in C++</vt:lpstr>
      <vt:lpstr>What is inheritance</vt:lpstr>
      <vt:lpstr>Base class and derived classes</vt:lpstr>
      <vt:lpstr>Access Control and 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C++</dc:title>
  <dc:creator>waqar</dc:creator>
  <cp:lastModifiedBy>waqar</cp:lastModifiedBy>
  <cp:revision>4</cp:revision>
  <dcterms:created xsi:type="dcterms:W3CDTF">2017-11-15T03:52:51Z</dcterms:created>
  <dcterms:modified xsi:type="dcterms:W3CDTF">2017-11-15T04:01:19Z</dcterms:modified>
</cp:coreProperties>
</file>