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06D68-56F0-4F1D-A815-25D9569A6CCA}" type="datetimeFigureOut">
              <a:rPr lang="en-GB" smtClean="0"/>
              <a:t>02/01/2018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4C98B-8692-498B-8F7A-E4BB5ADBD9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932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06D68-56F0-4F1D-A815-25D9569A6CCA}" type="datetimeFigureOut">
              <a:rPr lang="en-GB" smtClean="0"/>
              <a:t>02/01/2018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4C98B-8692-498B-8F7A-E4BB5ADBD9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178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06D68-56F0-4F1D-A815-25D9569A6CCA}" type="datetimeFigureOut">
              <a:rPr lang="en-GB" smtClean="0"/>
              <a:t>02/01/2018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4C98B-8692-498B-8F7A-E4BB5ADBD9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064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06D68-56F0-4F1D-A815-25D9569A6CCA}" type="datetimeFigureOut">
              <a:rPr lang="en-GB" smtClean="0"/>
              <a:t>02/01/2018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4C98B-8692-498B-8F7A-E4BB5ADBD9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322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06D68-56F0-4F1D-A815-25D9569A6CCA}" type="datetimeFigureOut">
              <a:rPr lang="en-GB" smtClean="0"/>
              <a:t>02/01/2018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4C98B-8692-498B-8F7A-E4BB5ADBD9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227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06D68-56F0-4F1D-A815-25D9569A6CCA}" type="datetimeFigureOut">
              <a:rPr lang="en-GB" smtClean="0"/>
              <a:t>02/01/2018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4C98B-8692-498B-8F7A-E4BB5ADBD9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1582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06D68-56F0-4F1D-A815-25D9569A6CCA}" type="datetimeFigureOut">
              <a:rPr lang="en-GB" smtClean="0"/>
              <a:t>02/01/2018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4C98B-8692-498B-8F7A-E4BB5ADBD9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6143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06D68-56F0-4F1D-A815-25D9569A6CCA}" type="datetimeFigureOut">
              <a:rPr lang="en-GB" smtClean="0"/>
              <a:t>02/01/2018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4C98B-8692-498B-8F7A-E4BB5ADBD9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1250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06D68-56F0-4F1D-A815-25D9569A6CCA}" type="datetimeFigureOut">
              <a:rPr lang="en-GB" smtClean="0"/>
              <a:t>02/01/2018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4C98B-8692-498B-8F7A-E4BB5ADBD9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012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06D68-56F0-4F1D-A815-25D9569A6CCA}" type="datetimeFigureOut">
              <a:rPr lang="en-GB" smtClean="0"/>
              <a:t>02/01/2018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4C98B-8692-498B-8F7A-E4BB5ADBD9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9271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06D68-56F0-4F1D-A815-25D9569A6CCA}" type="datetimeFigureOut">
              <a:rPr lang="en-GB" smtClean="0"/>
              <a:t>02/01/2018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4C98B-8692-498B-8F7A-E4BB5ADBD9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5392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06D68-56F0-4F1D-A815-25D9569A6CCA}" type="datetimeFigureOut">
              <a:rPr lang="en-GB" smtClean="0"/>
              <a:t>02/01/2018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4C98B-8692-498B-8F7A-E4BB5ADBD9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8646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Trace Scheduling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930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620688"/>
            <a:ext cx="8208912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2694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48680"/>
            <a:ext cx="8496944" cy="576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556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48680"/>
            <a:ext cx="7848872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2598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92696"/>
            <a:ext cx="7704856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1542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92696"/>
            <a:ext cx="8064896" cy="5256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7882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6672"/>
            <a:ext cx="8352928" cy="5904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8119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92696"/>
            <a:ext cx="8424936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7849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76672"/>
            <a:ext cx="8568952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4545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20688"/>
            <a:ext cx="8640960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8525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620688"/>
            <a:ext cx="8064896" cy="5400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3246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</Words>
  <Application>Microsoft Office PowerPoint</Application>
  <PresentationFormat>On-screen Show (4:3)</PresentationFormat>
  <Paragraphs>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Trace Scheduling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Trace Scheduling</dc:title>
  <dc:creator>Dr. Farhan</dc:creator>
  <cp:lastModifiedBy>Dr. Farhan</cp:lastModifiedBy>
  <cp:revision>2</cp:revision>
  <dcterms:created xsi:type="dcterms:W3CDTF">2018-01-02T12:03:35Z</dcterms:created>
  <dcterms:modified xsi:type="dcterms:W3CDTF">2018-01-02T12:14:58Z</dcterms:modified>
</cp:coreProperties>
</file>