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2" r:id="rId11"/>
    <p:sldId id="266" r:id="rId12"/>
    <p:sldId id="304" r:id="rId13"/>
    <p:sldId id="303" r:id="rId14"/>
    <p:sldId id="267" r:id="rId15"/>
    <p:sldId id="268" r:id="rId16"/>
    <p:sldId id="269" r:id="rId17"/>
    <p:sldId id="270" r:id="rId18"/>
    <p:sldId id="271" r:id="rId19"/>
    <p:sldId id="305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96" r:id="rId29"/>
    <p:sldId id="281" r:id="rId30"/>
    <p:sldId id="297" r:id="rId31"/>
    <p:sldId id="311" r:id="rId32"/>
    <p:sldId id="310" r:id="rId33"/>
    <p:sldId id="282" r:id="rId34"/>
    <p:sldId id="312" r:id="rId35"/>
    <p:sldId id="283" r:id="rId36"/>
    <p:sldId id="284" r:id="rId37"/>
    <p:sldId id="313" r:id="rId38"/>
    <p:sldId id="285" r:id="rId39"/>
    <p:sldId id="286" r:id="rId40"/>
    <p:sldId id="287" r:id="rId41"/>
    <p:sldId id="314" r:id="rId42"/>
    <p:sldId id="288" r:id="rId43"/>
    <p:sldId id="289" r:id="rId44"/>
    <p:sldId id="290" r:id="rId45"/>
    <p:sldId id="291" r:id="rId46"/>
    <p:sldId id="315" r:id="rId47"/>
    <p:sldId id="292" r:id="rId48"/>
    <p:sldId id="293" r:id="rId49"/>
    <p:sldId id="294" r:id="rId50"/>
    <p:sldId id="306" r:id="rId51"/>
    <p:sldId id="307" r:id="rId52"/>
    <p:sldId id="308" r:id="rId53"/>
    <p:sldId id="309" r:id="rId54"/>
    <p:sldId id="316" r:id="rId55"/>
    <p:sldId id="352" r:id="rId56"/>
    <p:sldId id="317" r:id="rId57"/>
    <p:sldId id="353" r:id="rId58"/>
    <p:sldId id="354" r:id="rId59"/>
    <p:sldId id="355" r:id="rId60"/>
    <p:sldId id="318" r:id="rId61"/>
    <p:sldId id="356" r:id="rId62"/>
    <p:sldId id="357" r:id="rId63"/>
    <p:sldId id="319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7" r:id="rId84"/>
    <p:sldId id="348" r:id="rId85"/>
    <p:sldId id="349" r:id="rId86"/>
    <p:sldId id="350" r:id="rId87"/>
    <p:sldId id="344" r:id="rId88"/>
    <p:sldId id="346" r:id="rId89"/>
    <p:sldId id="321" r:id="rId90"/>
    <p:sldId id="345" r:id="rId91"/>
    <p:sldId id="351" r:id="rId92"/>
    <p:sldId id="322" r:id="rId93"/>
    <p:sldId id="323" r:id="rId94"/>
    <p:sldId id="324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69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8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22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35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1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41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0B6-A877-480F-9D68-9FCF322245C2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CE63E-0969-4643-B502-E51DB4B0A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1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177256"/>
            <a:ext cx="68961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86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F778-5EC6-420D-B94A-A06AF0C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5811-662A-4EB2-8163-320E25E1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69913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1D1-36C8-44EE-9956-0AD1D5BE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5654-8A23-4B3E-B850-DD3B0B7B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7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F2B5-60BD-4DE9-82D5-D7D57A0A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D93B-9C74-4450-845D-C8A2C79FF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04825"/>
            <a:ext cx="70104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324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0866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2151856"/>
            <a:ext cx="72485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67913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F983-04D9-4D9C-B086-F2D88947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8640-8368-4E2F-935C-400C65D5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124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792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67913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0389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69913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0294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20688"/>
            <a:ext cx="73152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239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27298"/>
            <a:ext cx="69818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0770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69913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306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30349"/>
            <a:ext cx="68199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0104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282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2771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521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4A42-579D-4026-888F-CD16499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F0EE-C14F-43A5-98B7-4675AF4C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5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A83B-A4A2-46E4-A0BD-C2F9648E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BF70-CD39-48E3-83DB-23289F2D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0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1437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967C-D33C-49ED-AD46-B8AC93EE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AA96-A941-41C8-B48D-8EE7101D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9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21618"/>
            <a:ext cx="68484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9361"/>
            <a:ext cx="68294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B839-5D79-48C2-BB51-F33A758A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8188-2AD5-4415-A000-B5DBC57B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1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67151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41015"/>
            <a:ext cx="70770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GB" dirty="0"/>
              <a:t>Instruction Level Parallelism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Data Level Parallelism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Thread Level Parallelism</a:t>
            </a:r>
          </a:p>
        </p:txBody>
      </p:sp>
    </p:spTree>
    <p:extLst>
      <p:ext uri="{BB962C8B-B14F-4D97-AF65-F5344CB8AC3E}">
        <p14:creationId xmlns:p14="http://schemas.microsoft.com/office/powerpoint/2010/main" val="1293900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46348"/>
            <a:ext cx="72104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C689-4571-4039-A096-69445D94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119E-9DF9-4987-8875-CA6DDD7E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3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39874"/>
            <a:ext cx="71151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1247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0104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885825"/>
            <a:ext cx="71532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1209-5A36-4EEA-B348-0F1DCD28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A9A9-87D3-4BFB-933F-00EE89A7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7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66960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3F3FCB-4D48-4085-A2E5-9D03F5401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775073"/>
            <a:ext cx="7560840" cy="6038303"/>
          </a:xfrm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5688C-BDF7-4B39-8064-3FD1BD7B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79"/>
            <a:ext cx="8229600" cy="55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0675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21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E80F-0E65-4BA5-B1D1-A86E4D4E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C4C66-FC60-44AA-9962-38638BDF1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6034682"/>
          </a:xfrm>
        </p:spPr>
      </p:pic>
    </p:spTree>
    <p:extLst>
      <p:ext uri="{BB962C8B-B14F-4D97-AF65-F5344CB8AC3E}">
        <p14:creationId xmlns:p14="http://schemas.microsoft.com/office/powerpoint/2010/main" val="1073623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0E4E-8AC0-4A5D-A898-64482CB1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4C5AC-7CE5-405A-A4DD-624B6EDA6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599" cy="5851525"/>
          </a:xfrm>
        </p:spPr>
      </p:pic>
    </p:spTree>
    <p:extLst>
      <p:ext uri="{BB962C8B-B14F-4D97-AF65-F5344CB8AC3E}">
        <p14:creationId xmlns:p14="http://schemas.microsoft.com/office/powerpoint/2010/main" val="850056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56A8-3DA4-4005-8FB0-D0E22FA1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4DF90-C162-4E19-8EDE-95CB4C28F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5851525"/>
          </a:xfrm>
        </p:spPr>
      </p:pic>
    </p:spTree>
    <p:extLst>
      <p:ext uri="{BB962C8B-B14F-4D97-AF65-F5344CB8AC3E}">
        <p14:creationId xmlns:p14="http://schemas.microsoft.com/office/powerpoint/2010/main" val="3961230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28B1-6F86-44A1-AF70-D9E19E5E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FE6A5-777F-453F-9F1A-25AD2E7D5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6178698"/>
          </a:xfrm>
        </p:spPr>
      </p:pic>
    </p:spTree>
    <p:extLst>
      <p:ext uri="{BB962C8B-B14F-4D97-AF65-F5344CB8AC3E}">
        <p14:creationId xmlns:p14="http://schemas.microsoft.com/office/powerpoint/2010/main" val="388495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26A7D-EC18-8C9B-585D-33E53EBF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6672"/>
            <a:ext cx="806489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29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0FF960-392B-9EE8-A6B1-2EE75BC9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76672"/>
            <a:ext cx="8208912" cy="58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37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A548-8A5C-4F01-BFC5-0F44A655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0A36-3E1D-4487-9371-8F6F1D9A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B5D2D-4069-30EF-5C76-0F42EC7A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9"/>
            <a:ext cx="8229600" cy="58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68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3189-C2D1-CC4A-95A3-AC436F36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D9DA7-B238-FFB9-7987-0BE7ED05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5851525"/>
          </a:xfrm>
        </p:spPr>
      </p:pic>
    </p:spTree>
    <p:extLst>
      <p:ext uri="{BB962C8B-B14F-4D97-AF65-F5344CB8AC3E}">
        <p14:creationId xmlns:p14="http://schemas.microsoft.com/office/powerpoint/2010/main" val="3520079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509A-1F98-CF18-7C44-38ADC28C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F6753-F75A-99FB-D8DB-D117F094C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5851525"/>
          </a:xfrm>
        </p:spPr>
      </p:pic>
    </p:spTree>
    <p:extLst>
      <p:ext uri="{BB962C8B-B14F-4D97-AF65-F5344CB8AC3E}">
        <p14:creationId xmlns:p14="http://schemas.microsoft.com/office/powerpoint/2010/main" val="3994650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F125-7789-C6D9-2055-80A36E82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66D3-3AB8-43C4-25AA-D04FF13A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A1DC8-6E63-D0DD-FB67-7C33A40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3" y="274638"/>
            <a:ext cx="8292974" cy="58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5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315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3421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2C3B-FCFB-4D5E-91C7-B6EC77D1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FA151-E9D4-40FC-B29A-F3E70F9D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5851525"/>
          </a:xfrm>
        </p:spPr>
      </p:pic>
    </p:spTree>
    <p:extLst>
      <p:ext uri="{BB962C8B-B14F-4D97-AF65-F5344CB8AC3E}">
        <p14:creationId xmlns:p14="http://schemas.microsoft.com/office/powerpoint/2010/main" val="29330186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AF10-F582-211E-7EC7-900B1C97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4AA-DBB5-869B-887C-457E238D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4393B-6E60-C2CE-7CE7-B4581C4B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0" y="274639"/>
            <a:ext cx="8256760" cy="58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58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8DB9-D90A-3B46-9311-8F747523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2C32D-A11E-E2E5-83EA-6D508C9C9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599" cy="5851525"/>
          </a:xfrm>
        </p:spPr>
      </p:pic>
    </p:spTree>
    <p:extLst>
      <p:ext uri="{BB962C8B-B14F-4D97-AF65-F5344CB8AC3E}">
        <p14:creationId xmlns:p14="http://schemas.microsoft.com/office/powerpoint/2010/main" val="1565824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MMX Instructions</a:t>
            </a:r>
          </a:p>
          <a:p>
            <a:endParaRPr lang="en-US" dirty="0"/>
          </a:p>
          <a:p>
            <a:r>
              <a:rPr lang="en-US" dirty="0"/>
              <a:t>MMX Registers </a:t>
            </a:r>
          </a:p>
          <a:p>
            <a:pPr lvl="1"/>
            <a:r>
              <a:rPr lang="en-US" dirty="0"/>
              <a:t>MM0</a:t>
            </a:r>
          </a:p>
          <a:p>
            <a:pPr lvl="1"/>
            <a:r>
              <a:rPr lang="en-US" dirty="0"/>
              <a:t>MM1</a:t>
            </a:r>
          </a:p>
          <a:p>
            <a:pPr lvl="1"/>
            <a:r>
              <a:rPr lang="en-US" dirty="0"/>
              <a:t>MM2</a:t>
            </a:r>
          </a:p>
          <a:p>
            <a:pPr lvl="1"/>
            <a:r>
              <a:rPr lang="en-US" dirty="0"/>
              <a:t>MM3</a:t>
            </a:r>
          </a:p>
          <a:p>
            <a:pPr lvl="1"/>
            <a:r>
              <a:rPr lang="en-US" dirty="0"/>
              <a:t>…….</a:t>
            </a:r>
          </a:p>
          <a:p>
            <a:pPr lvl="1"/>
            <a:r>
              <a:rPr lang="en-US" dirty="0"/>
              <a:t>MM8</a:t>
            </a:r>
          </a:p>
        </p:txBody>
      </p:sp>
    </p:spTree>
    <p:extLst>
      <p:ext uri="{BB962C8B-B14F-4D97-AF65-F5344CB8AC3E}">
        <p14:creationId xmlns:p14="http://schemas.microsoft.com/office/powerpoint/2010/main" val="35045271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Flexible registers</a:t>
            </a:r>
          </a:p>
          <a:p>
            <a:pPr lvl="1"/>
            <a:r>
              <a:rPr lang="en-US" dirty="0"/>
              <a:t>Quadword</a:t>
            </a:r>
          </a:p>
          <a:p>
            <a:pPr lvl="1"/>
            <a:r>
              <a:rPr lang="en-US" dirty="0"/>
              <a:t>Double word</a:t>
            </a:r>
          </a:p>
          <a:p>
            <a:pPr lvl="1"/>
            <a:r>
              <a:rPr lang="en-US" dirty="0"/>
              <a:t>Word </a:t>
            </a:r>
          </a:p>
          <a:p>
            <a:pPr lvl="1"/>
            <a:r>
              <a:rPr lang="en-US" dirty="0"/>
              <a:t>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484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movd</a:t>
            </a:r>
            <a:r>
              <a:rPr lang="en-US" dirty="0"/>
              <a:t>      operand 1       operand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movq</a:t>
            </a:r>
            <a:r>
              <a:rPr lang="en-US" dirty="0"/>
              <a:t>      operand 1	      operand2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32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paddb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paddsb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333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paddusb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paddw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paddsw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paddusw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paddd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16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psubb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psubsb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psubusb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psubw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psubsw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33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psubusw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psubd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2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0580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pmulhw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34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pmullw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926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pmaddwd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722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psllw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39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pslld</a:t>
            </a:r>
            <a:endParaRPr lang="en-US" dirty="0"/>
          </a:p>
          <a:p>
            <a:r>
              <a:rPr lang="en-US" dirty="0" err="1"/>
              <a:t>psllq</a:t>
            </a:r>
            <a:endParaRPr lang="en-US" dirty="0"/>
          </a:p>
          <a:p>
            <a:r>
              <a:rPr lang="en-US" dirty="0" err="1"/>
              <a:t>psrlw</a:t>
            </a:r>
            <a:endParaRPr lang="en-US" dirty="0"/>
          </a:p>
          <a:p>
            <a:r>
              <a:rPr lang="en-US" dirty="0" err="1"/>
              <a:t>psrld</a:t>
            </a:r>
            <a:endParaRPr lang="en-US" dirty="0"/>
          </a:p>
          <a:p>
            <a:r>
              <a:rPr lang="en-US" dirty="0" err="1"/>
              <a:t>psrlq</a:t>
            </a:r>
            <a:endParaRPr lang="en-US" dirty="0"/>
          </a:p>
          <a:p>
            <a:r>
              <a:rPr lang="en-US" dirty="0" err="1"/>
              <a:t>psraw</a:t>
            </a:r>
            <a:endParaRPr lang="en-US" dirty="0"/>
          </a:p>
          <a:p>
            <a:r>
              <a:rPr lang="en-US" dirty="0" err="1"/>
              <a:t>psrad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625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packssdw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72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packsswb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835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packuswb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62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punpcklbw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924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punpcklwd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8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1151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punpckldq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637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punpckhbw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252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pand</a:t>
            </a:r>
            <a:endParaRPr lang="en-US" dirty="0"/>
          </a:p>
          <a:p>
            <a:r>
              <a:rPr lang="en-US" dirty="0"/>
              <a:t>por</a:t>
            </a:r>
          </a:p>
          <a:p>
            <a:r>
              <a:rPr lang="en-US" dirty="0" err="1"/>
              <a:t>pxor</a:t>
            </a:r>
            <a:endParaRPr lang="en-US" dirty="0"/>
          </a:p>
          <a:p>
            <a:r>
              <a:rPr lang="en-US" dirty="0" err="1"/>
              <a:t>pandn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6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e.g. </a:t>
            </a:r>
          </a:p>
          <a:p>
            <a:pPr lvl="1"/>
            <a:r>
              <a:rPr lang="en-US" dirty="0" err="1"/>
              <a:t>pxor</a:t>
            </a:r>
            <a:r>
              <a:rPr lang="en-US" dirty="0"/>
              <a:t> mm7, mm7</a:t>
            </a:r>
          </a:p>
          <a:p>
            <a:pPr lvl="1"/>
            <a:r>
              <a:rPr lang="en-US" dirty="0" err="1"/>
              <a:t>punpcklbw</a:t>
            </a:r>
            <a:r>
              <a:rPr lang="en-US" dirty="0"/>
              <a:t> mm0, mm7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 </a:t>
            </a:r>
          </a:p>
          <a:p>
            <a:pPr lvl="1"/>
            <a:r>
              <a:rPr lang="en-US" dirty="0" err="1"/>
              <a:t>movq</a:t>
            </a:r>
            <a:r>
              <a:rPr lang="en-US" dirty="0"/>
              <a:t> mm7, mm0</a:t>
            </a:r>
          </a:p>
          <a:p>
            <a:pPr lvl="1"/>
            <a:r>
              <a:rPr lang="en-US" dirty="0" err="1"/>
              <a:t>psraw</a:t>
            </a:r>
            <a:r>
              <a:rPr lang="en-US" dirty="0"/>
              <a:t> mm7, 15</a:t>
            </a:r>
          </a:p>
          <a:p>
            <a:pPr lvl="1"/>
            <a:r>
              <a:rPr lang="en-US" dirty="0" err="1"/>
              <a:t>punpcklbw</a:t>
            </a:r>
            <a:r>
              <a:rPr lang="en-US" dirty="0"/>
              <a:t> mm0, mm7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88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e.g. </a:t>
            </a:r>
          </a:p>
          <a:p>
            <a:pPr lvl="1"/>
            <a:r>
              <a:rPr lang="en-US" dirty="0"/>
              <a:t>mov al, ‘A’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eax</a:t>
            </a:r>
            <a:r>
              <a:rPr lang="en-US" dirty="0"/>
              <a:t>, 0ffh</a:t>
            </a:r>
          </a:p>
          <a:p>
            <a:pPr lvl="1"/>
            <a:r>
              <a:rPr lang="en-US" dirty="0" err="1"/>
              <a:t>movd</a:t>
            </a:r>
            <a:r>
              <a:rPr lang="en-US" dirty="0"/>
              <a:t> mm0, </a:t>
            </a:r>
            <a:r>
              <a:rPr lang="en-US" dirty="0" err="1"/>
              <a:t>eax</a:t>
            </a:r>
            <a:endParaRPr lang="en-US" dirty="0"/>
          </a:p>
          <a:p>
            <a:pPr lvl="1"/>
            <a:r>
              <a:rPr lang="en-US" dirty="0" err="1"/>
              <a:t>punpcklqd</a:t>
            </a:r>
            <a:r>
              <a:rPr lang="en-US" dirty="0"/>
              <a:t> mm0, mm0</a:t>
            </a:r>
          </a:p>
          <a:p>
            <a:pPr lvl="1"/>
            <a:r>
              <a:rPr lang="en-US" sz="2800" dirty="0" err="1"/>
              <a:t>packssdw</a:t>
            </a:r>
            <a:r>
              <a:rPr lang="en-US" sz="2800" dirty="0"/>
              <a:t> mm0, mm0</a:t>
            </a:r>
          </a:p>
          <a:p>
            <a:pPr lvl="1"/>
            <a:r>
              <a:rPr lang="en-US" sz="2800" dirty="0" err="1"/>
              <a:t>packuswb</a:t>
            </a:r>
            <a:r>
              <a:rPr lang="en-US" sz="2800" dirty="0"/>
              <a:t> mm0, mm0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55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5297-C603-475E-B33E-80BE1083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86CF-6A4D-4E46-A9F7-B7E67A1B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1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92B8-DDA8-4172-8A0E-2988193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A94D-67A7-43F0-A61B-E442AC04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90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pcmpeqb</a:t>
            </a:r>
            <a:endParaRPr lang="en-US" dirty="0"/>
          </a:p>
          <a:p>
            <a:r>
              <a:rPr lang="en-US" dirty="0" err="1"/>
              <a:t>pcmpeqw</a:t>
            </a:r>
            <a:endParaRPr lang="en-US" dirty="0"/>
          </a:p>
          <a:p>
            <a:r>
              <a:rPr lang="en-US" dirty="0" err="1"/>
              <a:t>pcmpeqd</a:t>
            </a:r>
            <a:endParaRPr lang="en-US" dirty="0"/>
          </a:p>
          <a:p>
            <a:r>
              <a:rPr lang="en-US" dirty="0" err="1"/>
              <a:t>pcmpgtb</a:t>
            </a:r>
            <a:endParaRPr lang="en-US" dirty="0"/>
          </a:p>
          <a:p>
            <a:r>
              <a:rPr lang="en-US" dirty="0" err="1"/>
              <a:t>pcmpgtw</a:t>
            </a:r>
            <a:endParaRPr lang="en-US" dirty="0"/>
          </a:p>
          <a:p>
            <a:r>
              <a:rPr lang="en-US" dirty="0" err="1"/>
              <a:t>pcmpgtd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39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e.g. </a:t>
            </a:r>
          </a:p>
          <a:p>
            <a:pPr lvl="1"/>
            <a:r>
              <a:rPr lang="en-US" dirty="0" err="1"/>
              <a:t>pcmpeqb</a:t>
            </a:r>
            <a:r>
              <a:rPr lang="en-US" dirty="0"/>
              <a:t> mm6, mm7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 </a:t>
            </a:r>
          </a:p>
          <a:p>
            <a:pPr lvl="1"/>
            <a:r>
              <a:rPr lang="en-US" dirty="0" err="1"/>
              <a:t>pcmpgtw</a:t>
            </a:r>
            <a:r>
              <a:rPr lang="en-US" dirty="0"/>
              <a:t> mm5, mm6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362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F752-1FFE-41DC-8B5B-1115F346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(a[x]==b[x])</a:t>
            </a:r>
          </a:p>
          <a:p>
            <a:pPr marL="0" indent="0" algn="ctr">
              <a:buNone/>
            </a:pPr>
            <a:r>
              <a:rPr lang="en-US" dirty="0"/>
              <a:t>a[x]=100;</a:t>
            </a:r>
          </a:p>
          <a:p>
            <a:pPr marL="0" indent="0" algn="ctr">
              <a:buNone/>
            </a:pPr>
            <a:r>
              <a:rPr lang="en-US" dirty="0"/>
              <a:t>else</a:t>
            </a:r>
          </a:p>
          <a:p>
            <a:pPr marL="0" indent="0" algn="ctr">
              <a:buNone/>
            </a:pPr>
            <a:r>
              <a:rPr lang="en-US" dirty="0"/>
              <a:t>a[x]=0;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4788B9-B768-4C8D-BAF5-62AC8C78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2150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67151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7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9534-F0D1-454F-A61C-37693EB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/>
              <a:t>SIMD Processing/Vector Processing</a:t>
            </a:r>
            <a:br>
              <a:rPr lang="en-US" sz="3200" b="1" dirty="0"/>
            </a:br>
            <a:r>
              <a:rPr lang="en-US" sz="3200" b="1" dirty="0"/>
              <a:t>MMX/SSE/SSE2/SSE3/AVX etc.</a:t>
            </a:r>
            <a:br>
              <a:rPr lang="en-US" sz="3200" b="1" dirty="0"/>
            </a:br>
            <a:r>
              <a:rPr lang="en-US" sz="3200" b="1" dirty="0"/>
              <a:t>(Instruction Set)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3680-CBD7-4408-A3A9-60B2BC3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mov </a:t>
            </a:r>
            <a:r>
              <a:rPr lang="en-US" sz="2400" dirty="0" err="1"/>
              <a:t>rax</a:t>
            </a:r>
            <a:r>
              <a:rPr lang="en-US" sz="2400" dirty="0"/>
              <a:t>, 100</a:t>
            </a:r>
          </a:p>
          <a:p>
            <a:pPr marL="0" indent="0">
              <a:buNone/>
            </a:pPr>
            <a:r>
              <a:rPr lang="en-US" sz="2400" dirty="0" err="1"/>
              <a:t>movd</a:t>
            </a:r>
            <a:r>
              <a:rPr lang="en-US" sz="2400" dirty="0"/>
              <a:t> mm7, </a:t>
            </a:r>
            <a:r>
              <a:rPr lang="en-US" sz="2400" dirty="0" err="1"/>
              <a:t>eax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punpckldq</a:t>
            </a:r>
            <a:r>
              <a:rPr lang="en-US" sz="2400" dirty="0"/>
              <a:t> mm7, mm7</a:t>
            </a:r>
          </a:p>
          <a:p>
            <a:pPr marL="0" indent="0">
              <a:buNone/>
            </a:pPr>
            <a:r>
              <a:rPr lang="en-US" sz="2400" dirty="0" err="1"/>
              <a:t>packssdw</a:t>
            </a:r>
            <a:r>
              <a:rPr lang="en-US" sz="2400" dirty="0"/>
              <a:t> mm7, mm7</a:t>
            </a:r>
          </a:p>
          <a:p>
            <a:pPr marL="0" indent="0">
              <a:buNone/>
            </a:pPr>
            <a:r>
              <a:rPr lang="en-US" sz="2400" dirty="0" err="1"/>
              <a:t>packuswb</a:t>
            </a:r>
            <a:r>
              <a:rPr lang="en-US" sz="2400" dirty="0"/>
              <a:t> mm7, mm7</a:t>
            </a:r>
          </a:p>
          <a:p>
            <a:pPr marL="0" indent="0">
              <a:buNone/>
            </a:pPr>
            <a:r>
              <a:rPr lang="en-US" sz="2400" dirty="0" err="1"/>
              <a:t>movq</a:t>
            </a:r>
            <a:r>
              <a:rPr lang="en-US" sz="2400" dirty="0"/>
              <a:t> mm0, qword </a:t>
            </a:r>
            <a:r>
              <a:rPr lang="en-US" sz="2400" dirty="0" err="1"/>
              <a:t>ptr</a:t>
            </a:r>
            <a:r>
              <a:rPr lang="en-US" sz="2400" dirty="0"/>
              <a:t> a</a:t>
            </a:r>
          </a:p>
          <a:p>
            <a:pPr marL="0" indent="0">
              <a:buNone/>
            </a:pPr>
            <a:r>
              <a:rPr lang="en-US" sz="2400" dirty="0" err="1"/>
              <a:t>pcmpeqb</a:t>
            </a:r>
            <a:r>
              <a:rPr lang="en-US" sz="2400" dirty="0"/>
              <a:t> mm0, qword </a:t>
            </a:r>
            <a:r>
              <a:rPr lang="en-US" sz="2400" dirty="0" err="1"/>
              <a:t>ptr</a:t>
            </a:r>
            <a:r>
              <a:rPr lang="en-US" sz="2400" dirty="0"/>
              <a:t> b</a:t>
            </a:r>
          </a:p>
          <a:p>
            <a:pPr marL="0" indent="0">
              <a:buNone/>
            </a:pPr>
            <a:r>
              <a:rPr lang="en-US" sz="2400" dirty="0" err="1"/>
              <a:t>pand</a:t>
            </a:r>
            <a:r>
              <a:rPr lang="en-US" sz="2400" dirty="0"/>
              <a:t> </a:t>
            </a:r>
            <a:r>
              <a:rPr lang="en-US" sz="2400" dirty="0" err="1"/>
              <a:t>mmo</a:t>
            </a:r>
            <a:r>
              <a:rPr lang="en-US" sz="2400" dirty="0"/>
              <a:t>, mm7</a:t>
            </a:r>
          </a:p>
          <a:p>
            <a:pPr marL="0" indent="0">
              <a:buNone/>
            </a:pPr>
            <a:r>
              <a:rPr lang="en-US" sz="2400" dirty="0" err="1"/>
              <a:t>movq</a:t>
            </a:r>
            <a:r>
              <a:rPr lang="en-US" sz="2400" dirty="0"/>
              <a:t> </a:t>
            </a:r>
            <a:r>
              <a:rPr lang="en-US" sz="2400" dirty="0" err="1"/>
              <a:t>ptr</a:t>
            </a:r>
            <a:r>
              <a:rPr lang="en-US" sz="2400" dirty="0"/>
              <a:t> a, mm0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538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106B-D7A9-45E1-9C6A-468520F4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E6989-E466-4163-9BAC-88030960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92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3228-1A16-4586-AFC1-99621E8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3797-D0AB-4DD2-B703-1250EDDC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78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D5D0-9F54-4BEF-AAB6-4C791C90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605F-6CF9-4E1A-A670-307A79F8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19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85C-A097-4744-AFAE-DC850CFF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2F94-DC28-4A95-83C8-97B50B9A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831</Words>
  <Application>Microsoft Office PowerPoint</Application>
  <PresentationFormat>On-screen Show (4:3)</PresentationFormat>
  <Paragraphs>391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SIMD Processing/Vector Processing MMX/SSE/SSE2/SSE3/AVX etc. </vt:lpstr>
      <vt:lpstr> SIMD Processing/Vector Processing MMX/SSE/SSE2/SSE3/AVX etc.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PowerPoint Presentation</vt:lpstr>
      <vt:lpstr>PowerPoint Presentation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 SIMD Processing/Vector Processing MMX/SSE/SSE2/SSE3/AVX etc. (Instruction Set)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Farhan</dc:creator>
  <cp:lastModifiedBy>Farhan Hussain</cp:lastModifiedBy>
  <cp:revision>29</cp:revision>
  <dcterms:created xsi:type="dcterms:W3CDTF">2020-03-10T20:47:42Z</dcterms:created>
  <dcterms:modified xsi:type="dcterms:W3CDTF">2024-01-10T13:01:00Z</dcterms:modified>
</cp:coreProperties>
</file>