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96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497" r:id="rId17"/>
    <p:sldId id="270" r:id="rId18"/>
    <p:sldId id="297" r:id="rId19"/>
    <p:sldId id="271" r:id="rId20"/>
    <p:sldId id="272" r:id="rId21"/>
    <p:sldId id="273" r:id="rId22"/>
    <p:sldId id="498" r:id="rId23"/>
    <p:sldId id="499" r:id="rId24"/>
    <p:sldId id="274" r:id="rId25"/>
    <p:sldId id="487" r:id="rId26"/>
    <p:sldId id="488" r:id="rId27"/>
    <p:sldId id="491" r:id="rId28"/>
    <p:sldId id="485" r:id="rId29"/>
    <p:sldId id="442" r:id="rId30"/>
    <p:sldId id="461" r:id="rId31"/>
    <p:sldId id="443" r:id="rId32"/>
    <p:sldId id="444" r:id="rId33"/>
    <p:sldId id="446" r:id="rId34"/>
    <p:sldId id="492" r:id="rId35"/>
    <p:sldId id="490" r:id="rId36"/>
    <p:sldId id="298" r:id="rId37"/>
    <p:sldId id="458" r:id="rId38"/>
    <p:sldId id="290" r:id="rId39"/>
    <p:sldId id="493" r:id="rId40"/>
    <p:sldId id="494" r:id="rId41"/>
    <p:sldId id="292" r:id="rId42"/>
    <p:sldId id="293" r:id="rId43"/>
    <p:sldId id="295" r:id="rId44"/>
    <p:sldId id="495" r:id="rId45"/>
    <p:sldId id="474" r:id="rId46"/>
    <p:sldId id="496" r:id="rId47"/>
    <p:sldId id="475" r:id="rId48"/>
    <p:sldId id="476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7" d="100"/>
          <a:sy n="67" d="100"/>
        </p:scale>
        <p:origin x="150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6" units="cm"/>
          <inkml:channel name="Y" type="integer" max="4096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01.5748" units="1/cm"/>
          <inkml:channelProperty channel="Y" name="resolution" value="302.06491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08T15:05:56.5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821 13497 840 0,'-24'9'70'16,"-26"-4"-25"-1,50-5-30-15,0 0 0 16,50-33-35-1,-1 5-190-15</inkml:trace>
  <inkml:trace contextRef="#ctx0" brushRef="#br0" timeOffset="25624.27">15066 670 160 0,'0'-10'135'15,"0"-4"-15"1,0 10 45-1,0 4-75-15,0-19-50 16,0-4 20 0,0 9 0-1,0-5-40-15,0 5 65 16,0 10-25 0,-25-5-55-1,1 9 0 1,-26 0-10-16,0 0 5 15,-148 27-15 1,74 15 20 0,74-9 5-1,-24 13 15 1,-1 15 10-16,75-5-5 16,0 4-10-1,0-13-5-15,25-1-5 16,49-4-10-1,1-10 5 1,24-4 0 0,25-14 0-16,-25 5-5 15,1 4 5 1,-1-4 5-16,0-5-10 16,-24 4 0-1,-26-4 5 1,26 14 0-16,-26-9-5 15,-24 9 10 1,-25-10-5 0,-25 20 10-16,-123-1-5 15,-26 5-5 1,0-10 5 0,25-9 0-16,-24-18-10 15,48 9 0 1,51-14-25-1,24 0-175-15</inkml:trace>
  <inkml:trace contextRef="#ctx0" brushRef="#br0" timeOffset="25903.85">15290 1107 530 0,'0'0'225'0,"0"0"-115"16,0 0 60-1,0 0-80 1,0 0-35-16,0 19-5 16,0 22-20-1,99 1-15 1,-74-9-10-16,-1-5 0 15,-24-10-15 1,0 6-75 0,25-20-495-16</inkml:trace>
  <inkml:trace contextRef="#ctx0" brushRef="#br0" timeOffset="26046.71">15290 1032 540 0,'0'0'45'16,"0"0"-65"-1,0 0-425-15</inkml:trace>
  <inkml:trace contextRef="#ctx0" brushRef="#br0" timeOffset="26523.38">15637 1019 85 0,'0'0'345'16,"0"0"-265"-1,0 13 185 1,25 6-75-16,99 37-115 16,-74-10-35-1,-1 10-25 1,1-9-10-1,-25-15 0-15,-25-4 0 16,0-14 0 0,0-14 5-1,0 0 15-15,0 0-15 16,0-14-10 0,0-28-5-1,0-4 5-15,0-1 0 16,-25-8 0-1,25 31 5 1,49 15 5-16,-49-5 5 16,0 14-5-1,0 0 0 1,75 0 0-16,-1 0 0 16,-24 42-5-1,0-10 0 1,49 24-10-16,-74-23-35 15,0-15-85 1,24-8-245 0</inkml:trace>
  <inkml:trace contextRef="#ctx0" brushRef="#br0" timeOffset="27548.07">16952 1046 305 0,'0'0'370'0,"-74"-4"-170"16,-1 4-120 0,1 0-20-1,-1 0-10-15,-49 32-25 16,100 20-10 0,24-1-10-1,74-14-5-15,25 0 5 16,1-28 0-1,-51 1 5-15,1-10 5 16,-1-33-5 0,-49 5-5-1,25-14-5-15,0 1 0 16,-25 31 0 0,0 10 0-1,0 0-10 1,25 0 10-16,25 10 20 15,74 73-5 1,-25 20 0-16,-25 17-10 16,1-8-5-1,-50 4 0 1,-25-13-5-16,0-24 5 16,-25-23 5-1,-25-24 0 1,25-27 0-16,-24-5 5 15,24-23-20 1,0-47 0 0,25-19 0-16,-25-18-5 15,25-14-10 1,-25-13 15 0,25-15 5-16,0 9 5 15,0 19 10 1,25 10 5-1,25 18-5-15,-25 18 5 16,-25 19-10 0,0 24 10-1,0 27 0-15,0 5-5 16,-25 0 0 0,25 0-15-1,-50 33 5-15,1 46 5 16,49 19-5-1,24-10 5 1,51-9 0-16,-1-14-10 16,1 0 5-1,-1-32 0 1,1-15 5-16,-1-18-5 16,25 0 5-1,1-32 0 1,-26-24-5-16,-24-4 0 15,-25-1 5 1,-25 1-10 0,-25 27 10-16,-25 5 0 15,1 28-5 1,24 0 0 0,0 0 0-16,25 42 0 15,0 37-5 1,50-37 5-16,49-10-5 15,-50-32 15 1,51 0-5 0,-26-32-40-1,-74 18-700-15</inkml:trace>
  <inkml:trace contextRef="#ctx0" brushRef="#br0" timeOffset="27701.99">15662 837 965 0,'-25'0'90'0,"0"0"-45"15,25 0-60 1,0 0-5 0,0-32-335-16</inkml:trace>
  <inkml:trace contextRef="#ctx0" brushRef="#br0" timeOffset="28247.61">18689 521 325 0,'0'0'195'15,"0"0"45"1,0 5-115-16,0-5-80 15,25 0 60 1,99 0-5 0,25 0-35-16,124-38-25 15,-124 1-15 1,-74 19-15 0,-26 13-10-16,-49 5-5 15,0 0-50 1,0 0-240-1</inkml:trace>
  <inkml:trace contextRef="#ctx0" brushRef="#br0" timeOffset="28432.81">19310 428 135 0,'0'5'390'16,"0"13"-45"-1,-50 57-135 1,50-1-120-1,0-4-55-15,75-10-25 16,-50 5-5 0,-1-4-5-1,1-5-35-15,0-10-145 16</inkml:trace>
  <inkml:trace contextRef="#ctx0" brushRef="#br0" timeOffset="28631.54">18838 1107 620 0,'0'9'95'16,"0"-9"-25"-1,25 0 115-15,124-23-115 16,50-19-70-1,-100 23-125 1</inkml:trace>
  <inkml:trace contextRef="#ctx0" brushRef="#br0" timeOffset="29001.46">20154 600 380 0,'0'0'255'16,"0"0"-110"0,-50 0 5-16,-223 70-50 31,199-38-80-15,49-4-10-16,25 5-5 15,25-5-5 1,74-14 0-1,0 4 5 1,0 5 10-16,1-4-5 16,-26-5-5-1,-49-9 5-15,-25 18 10 16,0-14 15 0,-50 5 0-1,-49 9-25-15,25-18-10 16,-1 9-65-1,75-14-825 1</inkml:trace>
  <inkml:trace contextRef="#ctx0" brushRef="#br0" timeOffset="29374.27">20700 535 695 0,'0'0'25'0,"-25"0"35"16,-99 5 45 0,0 22-40-1,24 20-45 1,26-5-10 0,49-10-5-16,25 1 0 15,25 4-5 1,74-14 10-1,25 1 0-15,0-6 5 16,-24-4 5 0,-26-5 5-1,-24 10 10-15,-50 0 0 16,-75 9 0 0,-24-10-15-1,0-9-15-15,-1 5-5 16,26-14-105-1,74-14-870 1</inkml:trace>
  <inkml:trace contextRef="#ctx0" brushRef="#br0" timeOffset="30091.1">20898 642 835 0,'0'-14'120'15,"0"14"5"1,0 0-80 0,0 14-25-16,0 32-5 15,124 15-5 1,-74-33-5 0,24-24-5-1,-49 6-5-15,25-10 10 16,-25 0 0-1,-25 0 5 1,0-28-10-16,0 0 0 16,0-19-5-1,0 5 5 1,0 24 0-16,0 4 0 16,0 14 5-1,0 0-5 1,0 0 0-16,0 0 10 15,0 28 0 1,24 14 0-16,100 4-5 16,-74-18 0-1,49-23-5 1,-49 9-5-16,49-14 10 16,-24-14 0-1,-50 9 0 1,24-32-5-1,1 4 10-15,-25-13-10 16,49-15 0 0,-74 6 40-1,0 31-15 1,0 15-10-16,-25 9 0 16,25 0-10-1,-74 0-5 1,24 47-25-1,-49 22 15-15,99-22 5 16,0-1 10 0,50-27-10-1,-1 4 5-15,50-18 0 16,1-5 5 0,-1-19-35-1,-49 5-145-15</inkml:trace>
  <inkml:trace contextRef="#ctx0" brushRef="#br0" timeOffset="30626.66">17101 1781 320 0,'-25'0'335'16,"25"0"-170"-16,100-18 15 16,49 18-70-1,148-47-40 1,1 5-5-1,0 0-20-15,25-4-10 16,-1-1-10 0,1 1-10-16,-1 4-5 15,1-4 0 1,-100-10-5 0,-24 23-5-16,-75 5 5 15,-74 14-15 1,-50 14-50-1,24-4-305-15</inkml:trace>
  <inkml:trace contextRef="#ctx0" brushRef="#br0" timeOffset="30989.69">17647 1935 115 0,'0'0'250'16,"0"0"140"-1,99 0-175 1,50 0-110-16,100-19-25 15,48-27-15 1,26-15-15 0,24 5-10-16,-24 10-10 15,-100 13-15 1,-99 5-5 0,-49 28-5-16,-75-4-10 15,0 4-40 1,99 0-265-1</inkml:trace>
  <inkml:trace contextRef="#ctx0" brushRef="#br0" timeOffset="31481.69">21543 1298 805 0,'0'0'90'16,"0"-14"75"0,0 0-10-16,0 14-80 15,50-19-55 1,49-4 0-1,1 23-15-15,-26 0-5 16,0 0 0 0,1 23 0-1,24 28-5-15,-99-9-5 16,0 5 10 0,0-1-5-1,-74-13 5-15,49-5 5 16,-25-1-5-1,25-13 0 1,1 5 10-16,24 4-5 16,0-4 5-1,0 9 0 1,24-10-15-16,-24-4 5 16,0 5-15-1,0 18-115 1,75-51-945-16</inkml:trace>
  <inkml:trace contextRef="#ctx0" brushRef="#br0" timeOffset="31674.16">22139 1958 330 0,'0'0'375'16,"0"14"-100"-1,0-14-95-15,0 0-70 16,0 0-100 0,0 0-40-1,25 0-310-15</inkml:trace>
  <inkml:trace contextRef="#ctx0" brushRef="#br0" timeOffset="32375.34">22735 1237 160 0,'0'-28'355'15,"0"-32"-120"-15,0 4 40 16,-25 23-130-1,-25-13-75 1,-49 13 0-16,24 10-15 16,1 4-30-1,-25 6 0 1,-50 3-10-16,25 10-10 16,-75 23 5-1,1 29-10 1,-1 17 0-16,1 6 0 15,-1 50-5 1,100 20 10 0,0 22-10-1,74-37-5-15,25-23 15 16,0-4-15 0,25-24 10-1,24 9 25 1,75-14 5-1,0-13-25-15,0-15-5 16,50-18 0 0,25 0 0-1,24-9 5-15,-49-19-5 16,24-14 5 0,1-19-5-1,-50-27 15-15,24-15-5 16,1-60-30-1,-75-23 15 1,-74 5 10 0,-25-1 5-16,-25 24-10 15,-74 28 0 1,-50 18 10 0,0 28-10-16,-49 24-10 15,-1 9-30 1,1 23-70-1,173 27-865-15</inkml:trace>
  <inkml:trace contextRef="#ctx0" brushRef="#br0" timeOffset="120402.55">7001 8074 185 0,'0'-5'180'16,"25"-4"-50"0,-25 9 30-1,0 0-40-15,0-5-70 16,0 5 0-1,0 0 0-15,0 0-25 16,0 0-10 0,0 0-5-1,0 0-15 1,0 0 0-16,0 0 5 16,0 0 0-1,0 0-5-15,0 0 10 16,0 0-10-1,0 0 0 1,0 0-45-16,0 0-205 16</inkml:trace>
  <inkml:trace contextRef="#ctx0" brushRef="#br0" timeOffset="130224.54">2856 17348 220 0,'0'0'290'16,"0"0"-80"-1,0 0-60 1,100-14-75-16,-1 5-45 16,0-5-45-1,-74 0-145 1</inkml:trace>
  <inkml:trace contextRef="#ctx0" brushRef="#br0" timeOffset="161267.97">2881 6665 160 0,'0'0'35'0,"0"0"-35"15,0 0-40 1</inkml:trace>
  <inkml:trace contextRef="#ctx0" brushRef="#br0" timeOffset="182053.04">13304 6693 45 0,'0'0'200'15,"0"0"-45"1,0 0-55-16,0 0-30 16,0 0-30-1,0 0-15 1,0 0 0-16,0 0-5 16,0 0-20-1,0 0 15 1,0 0 30-16,-25 18 5 15,1 5 0 1,-51 24 5 0,26-10 10-1,24-14-35-15,25 10 0 16,-25-5-15 0,-25 0-5-1,25 4-5-15,25-4 5 16,-24 5-5-1,-26-1 5 1,25-4-15-16,0 5 10 16,1 9 5-1,-1-14-10 1,0 0 0-16,25-24 0 16,0 10-5-1,0-9 10 1,0-5-10-16,0 0 5 15,0 0-15 1,0 0-25 0,0 0-65-16,0 0-100 15,0 0-200 1</inkml:trace>
  <inkml:trace contextRef="#ctx0" brushRef="#br0" timeOffset="182579.87">13304 6711 135 0,'0'0'245'16,"0"0"-80"0,0 0-70-16,0 0-15 15,0 0 30 1,0 0-20-1,0 10-5-15,25 27-10 16,49 32 5 0,-74-27-35-1,0-4-10 1,25 3-15-16,-25 1-10 16,25 5 10-1,-25-5-10 1,25-10-5-16,-25 10-5 15,0-23 10 1,25 9-10 0,-25-10 0-16,0-18 5 15,0 14-25 1,0-14-85 0,0 0-255-1</inkml:trace>
  <inkml:trace contextRef="#ctx0" brushRef="#br0" timeOffset="182951.62">13106 7079 225 0,'0'0'245'16,"0"0"-25"-16,0 0-40 16,0 0-60-1,49 0-30 1,75 0-40-16,0-14-20 15,-24 4-15 1,-51 6-10 0,-24-6 0-16,0 10-10 15,-25-4 5 1,0 4-35 0,0 0-255-16</inkml:trace>
  <inkml:trace contextRef="#ctx0" brushRef="#br0" timeOffset="183310.57">13850 6800 385 0,'0'0'320'0,"0"0"-165"15,0 0-90 1,0 0 90 0,0 27-50-1,50 34-55-15,-50 4-5 16,0-9-25-1,25 0-5 1,-25-10-5 0,0-4-10-16,0-19-10 15,0 1-85 1,0-24-535-16</inkml:trace>
  <inkml:trace contextRef="#ctx0" brushRef="#br0" timeOffset="183707.44">13999 6818 100 0,'0'-4'375'16,"50"4"-155"0,-1-5-105-16,1 5-20 15,0 0 10 1,-1 18-80 0,26 43 10-1,-75-5-5-15,0-10-10 16,0 1-10-1,-25-1 5 1,25-13-5-16,-50 4-10 16,-24-14 5-1,-1 1 0 1,1-10-5-16,24-10-80 16,1-4-405-1</inkml:trace>
  <inkml:trace contextRef="#ctx0" brushRef="#br0" timeOffset="184106.1">14595 6809 245 0,'0'0'400'16,"0"0"-210"-16,0 0-130 16,0 0 90-1,25 9-55 1,-25 33-35-1,74 28-25 1,-74-24-5-16,0 1-5 16,0 9-15-1,0-19-5 1,-25 0-10-16,25-28 10 16,0 5-20-1,-25-4-100-15,25-10-520 16</inkml:trace>
  <inkml:trace contextRef="#ctx0" brushRef="#br0" timeOffset="184479.89">14644 6781 110 0,'50'0'240'16,"0"0"0"-1,-1 0-125 1,1 0-25-16,-1 0 10 16,1 19 10-1,-25 22-70 1,49 20 5-1,-74-15-5-15,0 10-20 16,-24-19-5 0,-1 5-5-1,-50-9-5-15,26-5 0 16,-26-14 0 0,26 0-5-1,-1-10-50-15,124-18-310 16</inkml:trace>
  <inkml:trace contextRef="#ctx0" brushRef="#br0" timeOffset="185025.88">15488 6693 255 0,'0'0'170'16,"0"0"-50"-1,0 0-15 1,0 0 5-16,0 0-25 16,0 0-35-1,0 0 0 1,0 0-20-16,0 0 10 15,0 0 5 1,0 0-20 0,99-10-15-16,1 10 0 15,-1-4 5 1,0-1 5 0,-24-4-5-1,-26-5-10-15,-24 9 5 16,-25 5-5-1,0 0-30 1,0 0-150 0,0 0-760-16</inkml:trace>
  <inkml:trace contextRef="#ctx0" brushRef="#br0" timeOffset="185343.24">15711 6707 400 0,'0'27'265'16,"-74"20"-55"-1,49-1-40 1,0 1-110-1,25-5-15-15,0 4-15 16,0-4-10 0,0-9-15-1,0-5 0-15,0 4-15 16,-24-18-50 0,24 5-270-1</inkml:trace>
  <inkml:trace contextRef="#ctx0" brushRef="#br0" timeOffset="185656.03">15364 7144 495 0,'50'0'240'15,"49"0"-75"1,50 0-40 0,49-19-50-1,-123 10-60-15,-26 9-10 16,-49 0-5-1,0 0-5 1,0 0-25-16,0 0-185 16</inkml:trace>
  <inkml:trace contextRef="#ctx0" brushRef="#br0" timeOffset="186360.98">16977 6562 260 0,'0'0'155'0,"0"0"-30"16,0 10 10-1,0 41-15 1,0 0-30-16,0-4-15 16,0 13-15-1,0 0 0 1,0-27-55 0,0-5-5-1,0-23-15-15,0 4-235 16</inkml:trace>
  <inkml:trace contextRef="#ctx0" brushRef="#br0" timeOffset="186939.1">16977 6590 30 0,'0'-18'400'0,"25"8"-185"16,25-8-75 0,-1 4-55-1,26 0-35-15,-26 14-10 16,1 0-15-1,-25 0 0 1,24 0-5-16,-24 0-5 16,25 0 5-1,-1 28-5 1,1 28-10-16,-50-24 0 16,0 15-5-1,-50-19 0 1,-24-1 5-16,24-8-5 15,1-5 0 1,24 0 0 0,0-14 10-1,25 0 0-15,0 5-10 16,0 4 10 0,0-4 15-1,0 4 0-15,0 9 5 16,75 24-5-1,-26-23 0 1,1-5-5-16,-1 0-10 16,-49-9-10-1,25 4-40 1,-25-9-170-16</inkml:trace>
  <inkml:trace contextRef="#ctx0" brushRef="#br0" timeOffset="187484.01">18094 6674 250 0,'0'0'295'16,"0"0"20"-1,0 0-155 1,0 0-110-16,0 5 5 16,0 27-10-1,25 43-5 1,24-15 5 0,-49-18-45-1,0 0 5-15,0-19-5 16,0-14 0-1,0-4-5 1,0-5 20-16,0 0 5 16,0-5-25-1,0-36 5-15,0-6-5 16,-49-41-10 0,24 13-5-1,25 29 20 1,0 13 5-1,0 5 0-15,-25 14-5 16,25 14 15 0,0 0-15-1,0 0-15-15,0 0 5 16,0 42 15 0,-124 19-20-1,74-29-100-15,224-4-895 16</inkml:trace>
  <inkml:trace contextRef="#ctx0" brushRef="#br0" timeOffset="187738.68">17771 7065 200 0,'25'0'485'16,"25"0"-260"-1,-25 0-130-15,74 0-60 16,0 0-30 0,0 0-5-1,-74 0-75-15,-25 0-640 16</inkml:trace>
  <inkml:trace contextRef="#ctx0" brushRef="#br0" timeOffset="188009.2">18665 6921 225 0,'0'-5'225'16,"24"-4"195"0,-24 9-190-16,0 0-165 15,0 0-25 1,0 14-25 0,0 27-5-16,25 20-5 15,-50-29-10 1,1-4 0-1,-51 5-30-15,26-5-160 16</inkml:trace>
  <inkml:trace contextRef="#ctx0" brushRef="#br0" timeOffset="188730.17">19360 6651 25 0,'0'0'330'15,"0"0"-15"16,0 14-70-31,0 28-140 0,24 32-20 32,26-9-5-32,-25-9-50 15,-25-10-25 1,0-18 0-16,0-9-5 16,0-10 10-1,0-9-10 1,-25-23-5-16,0 4 5 15,25-41-5 1,0-15 5 0,0-13-20-1,25 14 5 1,0 18 15 0,-25 33 0-16,49-1 5 15,1 10 0 1,25 14-5-16,-51 0 0 15,-24 0 0 1,25 38-10 0,0-1 10-16,25 23 0 15,-50-18 0 1,-25-9 0-16,-50 9 30 31,26-15-15-31,24 6-15 16,0-14 5-1,25 4 5 1,25-9 15-16,25 0 0 16,-1 0-10-1,26-10-5 1,24 1-5-16,-25 4 0 16,-49-9-10-1,-25 0-80 1,0 0-800-16</inkml:trace>
  <inkml:trace contextRef="#ctx0" brushRef="#br0" timeOffset="189050.13">20253 6860 300 0,'0'0'230'15,"0"0"50"-15,0 0-115 16,25 0-45 0,-25 0-55-1,0 19-20-15,25 4-20 16,24 28-20-1,-49-23 10 1,-49 9-15-16,-26-18 0 16,-24 9-45-1,24-14-145-15</inkml:trace>
  <inkml:trace contextRef="#ctx0" brushRef="#br0" timeOffset="189997.9">20799 6451 270 0,'0'0'385'0,"0"0"-245"15,0 0-80 1,0 0-5-16,0 0 0 16,0 37-25-1,0 19-10 1,0-14 5-16,0-5-5 15,0-9-5 1,0 14-5 0,0-14 0-16,-25-5-5 15,25 0 0 1,0-4 30 0,0-10-20-1,75-4-10 1,-1-5 0-1,0 0 5-15,-24 0-35 32,49-33 15-32,-74 5 15 15,0-4-5 1,25-10 0 0,24-23 0-16,-74 23 0 15,0 14 10 1,0 14 10-1,0 9 5-15,0 5-5 16,0 0-15 0,0 0 0-1,0 0-5-15,0 19 10 16,0 23 5 0,-50 18 0-1,26-27 0-15,24 9 5 16,0-5 0-1,0 19 35 1,0-15-25 0,0-3-25-16,0-10 5 15,0-5 0 1,0-9-10 0,0-5-5-16,0 0 10 15,0 5-5 1,-25 0-55-1,74 0-215-15</inkml:trace>
  <inkml:trace contextRef="#ctx0" brushRef="#br0" timeOffset="202994.06">11865 6725 220 0,'0'0'220'15,"0"0"-35"1,0 0-50-16,0 0-50 16,0 0-25-1,0 0-20 1,0 0-5-16,0 0-5 16,0 0-5-1,0 0-10 1,0 0 0-16,0 0-5 15,0 0-10 1,0 0 5 0,0 0 0-16,0 0-10 15,0 0 5 1,0 0 0 0,0 0-10-16,0 0 10 15,0 0-5 1,0 0 0-1,0 0 0-15,0 0 5 16,-25 0-5 0,0 0 0-1,25 0 5-15,0 0 0 16,-25 0 0 0,25 0 0-16,-24 0-5 15,24 0 0 1,0 0 10-1,0 0-5-15,-25 0 0 16,25 0 0 0,-25 0 0-1,25 0 5-15,0 0-5 16,0 0 0 0,-25 0 5-1,25 9 5-15,0-4-5 16,0 0 5-1,-25 4-5 1,25-4 5-16,0 4 20 31,-24 5-10-31,24 0-20 16,0-9 5 0,0 9 15-1,0-10-5-15,0 5-5 16,0 5 5-1,0-9 0 1,0 4 0-16,0-4-5 16,0 9 0-1,0-9 0 1,0 4-5-16,0 5 0 16,0-9 0-1,0 9 0-15,0-1 0 16,0 1-5-1,0-9 5 1,0 4 0 0,0 5-10-16,0 0 10 15,0-9-5 1,0 9 0-16,0 0 5 16,0 0-5-1,0-10 5 1,0 10-5-16,0-4 0 15,0 4 5 1,0-10-5 0,0 10 0-16,0 0 5 15,0 0 5 1,24 5-10 0,-24-5-10-16,0-10 10 15,0 20 0 1,0-10 5-1,0 0-5-15,0-10 5 16,0 10-5 0,0 5-5-1,0-10 10-15,0 10-10 16,25-1 5 0,25 19 5-1,-50-18-5-15,0-5 0 16,0 5 5-1,0 4-10 1,0-5 10-16,0 1-5 16,0 4-5-1,0-4 5 1,0-5 0-16,-25 4 5 16,25-4-10-1,0 14-5 1,0-9 15-16,0 4-5 15,0-4-5 1,25 9 5 0,-25-14 5-16,0 14 0 15,25-5 0 1,-25-9-10 0,0 0 5-16,0 4 0 15,24 6 10 1,1 3-5-1,-25-3-10-15,0-1 0 16,0-9 10 0,0 9-10-1,0-9 5-15,0 0 5 16,0 9-5 0,0 1 0-1,25-1 0-15,-25-5 0 16,0 10 0-1,0-9 10 1,0 9-20-16,0 0 10 16,0 0 0-1,0 4 0 1,0-13 0-16,0 4 5 16,0 10-10-1,0-19 10-15,0 14 0 16,0-10-10-1,0 1 0 1,0 4 35 0,0-4-10-1,0 8-20-15,0 1-5 16,0-9 20 0,0 9-20-1,-25-9 5-15,25 13 5 16,0-9-10-1,0 10 10 1,0-15-5-16,0 6 5 16,0-6 0-1,0 10-10 1,0-9 10-16,-25 9-5 16,25 0 0-1,0 0 0 1,0-5-5-16,-24 0 20 15,24-4-15 1,0 9 0 0,0-14 0-16,-25-1-5 15,25 6 10 1,-25 0 0-16,25-10-10 16,0 10 5-1,0 4-5 1,-25-14 15-1,-24 14-15-15,24-18-5 16,25 18 5 0,0-4 15-1,-25-5-5-15,-25 0-10 16,25 14 10 0,25-10 0-16,-24 1-15 15,-1-5 10 1,0-5 0-1,0 0 0-15,0 1 0 16,1 8-5 0,-1-8 5-1,25 4 0-15,-25 0-5 16,25-10 5 0,0 15-5-1,0-10 5-15,0 10 0 16,25-10 5-1,24 0-10 1,-24 1 10-16,-25-10-5 16,0 0-5-1,25 0 10 1,0 0-5-16,0 0 5 16,-1 14-5-1,26 0 0 1,-25 13-5-16,0-8 0 15,49 28 10 1,-74-15 0 0,0 5-5-16,0-4-5 15,0-1-5 1,0 10 25 0,0-9-20-16,0 9 5 15,0-10 0 1,-25-4 0-1,25 5-5-15,0-5 10 16,0 0-5 0,0 4 5-1,0-4 10 1,0 5-20 0,0-6 0-16,0-8 10 15,0 9-5 1,0-9 0-16,0 9 10 15,0-1-15 1,0-8 5 0,0 14 5-16,0-10-5 15,0 5 5 1,0 4-15 0,-24 1 10-16,24-5 0 15,0 0-5 1,0 4 10-1,0-4-10-15,0 0 5 16,0 5 0 0,24-6-5-1,1 6 25 1,0-5-35-16,-25 4 20 16,0-13 5-1,0 4-15-15,0-4 0 16,0 0 15-1,0 4-15 1,0-9 5-16,0 4 5 16,0-4-10-1,0 0 0 1,0 19 10-16,0-19 0 16,0 0-15-1,0 0 10 1,0 0 10-16,0 9-15 15,0 0 5 1,0-9 5 0,0 5-10-16,0-5-5 15,0 0 10 1,25 0 5 0,24 4 0-16,-24-4-15 15,25 0 10 1,-1-14-5-1,-49 14 15-15,25-14-15 16,-25 0-5 0,0 0 10-1,25 0 15-15,0 0-10 16,0 0-10 0,0 0-5-1,-1 0 10-15,26 5 5 16,-25-5 0-1,0 0-10 1,-25 0 5-16,24 0 0 16,1 9 5-1,-25-4-10 1,25-5 10-16,25 9 0 16,-25-9-5-1,-25 0-5-15,24 0 10 16,26 0-10-1,-25 0 10 1,-25 0-10-16,0 0 0 16,0 0 0-1,0 0 20 1,0 5-15-16,0-5 0 16,0 0 10-1,0 0-45 1,0 0-125-1,0 0-950-15</inkml:trace>
  <inkml:trace contextRef="#ctx0" brushRef="#br0" timeOffset="212289.63">12957 8427 475 0,'0'0'285'0,"0"0"-80"16,0 0-80-1,0 0-50 1,0 0-15-16,0 0-20 15,0 0-10 1,-50 19 10 0,50 0-5-16,-99 36-20 15,49-13-5 1,25 19-5 0,1-1 0-16,-26 1-5 15,0-1 0 1,26-18 15-1,-1-9-15-15,0-1 0 16,0-13 5 0,25-10-10-1,0-9 5-15,0 0 0 16,0 0 0 0,0-9 5-1,0 4-10-15,0-28 5 16,0 6 0-1,50-15-10 1,-1-5-5-16,51-18 5 16,-100 23 5-1,0-4 15 1,49 18-20-16,-24-5 15 16,0 5-15-1,0 5 15 1,0 5 5-16,-1 13-10 15,-24 5-5 1,0 0 10 0,0 0-10-16,0 0 5 15,0-9 10 1,0 9-5 0,0 0-10-16,0 0 5 15,0 0 0 1,0 0 0-1,0 0 5-15,25 0 5 16,-25 0 5 0,25 0-10-1,25 27 5-15,-26 6-10 16,76 23 10 0,-51-10-5-1,-24-4 10-15,-25 5-15 16,0-1-5-1,0-4 15-15,25-14 0 16,-25 5-5 0,0-20-5-1,25 1 0 1,0-4 5-16,-25-1 0 16,0-9 0-1,0 0-5-15,0 0 5 16,0 0-10-1,0 0-15 1,0 0-35-16,0 0-95 16,0 0-260-1</inkml:trace>
  <inkml:trace contextRef="#ctx0" brushRef="#br0" timeOffset="212697.09">12709 8818 265 0,'0'0'255'0,"0"0"-20"16,0 0-80 0,0 0-45-1,0 0 0-15,0 0-20 16,99 0-25 0,0-14-25-1,25 5-25-15,-24-5 0 16,-1 5-15-1,-50 9 0 1,-49 0 10-16,0 0-15 16,0 0 10-1,0 0-20 1,0 0-120-16,0 0-820 16</inkml:trace>
  <inkml:trace contextRef="#ctx0" brushRef="#br0" timeOffset="213188.91">13602 8479 60 0,'0'0'510'16,"0"0"-215"-1,0 0-125 1,0 0-45-16,0 27-55 16,50 29-20-1,-50-19-10 1,0 5-5-16,0 0-10 16,24-9 0-1,-24 9-10 1,25-10 5-16,-25-4-25 15,0 5 10 1,0-19 5-16,0 0-15 16,0-14-25-1,0 4-90 1,100-4-925 0</inkml:trace>
  <inkml:trace contextRef="#ctx0" brushRef="#br0" timeOffset="213610.09">13652 8506 115 0,'0'0'555'15,"0"0"-375"-15,0 0-50 16,0 0-50 0,49 0 0-1,-24 0-20-15,25 0-35 16,-1 5 5 0,-24 32-10-1,25-18-5-15,24 37-5 16,-49-19 5-1,-25 5-5 1,0 0 5-16,0-10 0 16,-25 10-10-1,-49-14 0 1,-1-9 0-16,1-5 0 16,24-10 0-1,-24 10-50 1,74-14-185-16</inkml:trace>
  <inkml:trace contextRef="#ctx0" brushRef="#br0" timeOffset="214032.09">14198 8488 555 0,'0'0'330'0,"0"0"-175"16,0 0-40-1,0 0-45 1,0 23-25-16,0 14-10 16,74 24 0-1,-49-15-5 1,-25 1 0-16,0-5-20 16,0 4 0-1,0-13-5 1,0-5-5-16,0-14 10 15,0 0-15 1,0-14-85 0,99 0-330-16</inkml:trace>
  <inkml:trace contextRef="#ctx0" brushRef="#br0" timeOffset="214485.5">14272 8451 385 0,'0'0'380'16,"0"-5"-160"-16,0 5-120 15,25 0-25 1,49-14-15-1,-49 14-15-15,25 0-25 16,-1 0 5 0,-24 0 0-1,50 14-10-15,-50 19-5 16,49 22 5 0,-24-27 0-1,-50 9 5-15,0 5-15 16,0 0 0-1,0 5 0 1,-50-15 0-16,50 10-15 16,-74-9 20-1,24-5-5 1,-25-10 0-16,-24-4-5 16,50 0-30-1,-1-9-90 1,124-15-775-16</inkml:trace>
  <inkml:trace contextRef="#ctx0" brushRef="#br0" timeOffset="-208346.53">16506 8386 235 0,'0'0'365'16,"0"0"-130"0,-25 0-100-16,25 0-20 15,0 0-45 1,0 0-20-1,0 0 20-15,-25 27 0 16,-49 48-30 0,74-15 0-1,0 1-10-15,0 4-20 16,0 5 0 0,0 4 5-1,0-13-15-15,0-15 15 16,0-18-25-1,0 4-15 1,0-4-130-16,49-28-945 16</inkml:trace>
  <inkml:trace contextRef="#ctx0" brushRef="#br0" timeOffset="-207815.52">16307 8344 635 0,'25'-5'290'15,"25"-4"-160"-15,24 4-60 16,-74 5-25-1,50 0 5 1,24 5-5 0,-24 51 5-1,24 4-35-15,-74 0 0 16,0-4-10 0,-25-9-10-1,-49-10 5-15,-1 0 5 16,1-18-20-1,0-5 15 1,49 0 5-16,0 0 0 16,0-14-10-1,0 14 10 1,25 0 5-16,0 4 10 16,25 10-5-1,50-14 5 1,-26 5-5-16,1-5-10 15,49 0 10 1,-74-10-5-16,-25-4-25 16,0 0-50-1,174-4-345 1</inkml:trace>
  <inkml:trace contextRef="#ctx0" brushRef="#br0" timeOffset="-207303.66">17176 8390 260 0,'24'-4'195'15,"1"-10"140"1,0 9-60-1,0-9-150-15,-25 14-55 16,25 0-10 0,49 0-30-1,-49 0-15-15,49 33-10 16,-49 8 15 0,75 20-15-1,-100-10 5-15,0 5-5 16,-75-10-10-1,1-4 15 1,-1-5-15-16,-24 1 5 16,49-20-10-1,25 10 5 1,1-14 10-16,24 0-10 16,0 5 5-1,0-15 10 1,0-4 0-16,49 10-5 15,1-10 0 1,24 0-5 0,1 0 5-16,-26 0-55 15,-24 0-155 1,223-47-875 0</inkml:trace>
  <inkml:trace contextRef="#ctx0" brushRef="#br0" timeOffset="-207047.97">17871 8762 95 0,'0'-4'445'16,"0"4"-95"-1,49 0-130-15,1 0-100 16,-1 4-40-1,1 38-40-15,25 5-20 16,-75-15-15 0,-50 15 5-1,-25-10-15-15,-49-5-50 16,25-4-175 0</inkml:trace>
  <inkml:trace contextRef="#ctx0" brushRef="#br0" timeOffset="-206672.49">18789 8511 310 0,'25'-5'210'16,"-25"5"175"-16,0 0-140 15,0 0-145 1,0 14-10 0,0 47-45-16,-25 4 5 15,25 0-20 1,0 0-5-1,0-4-20-15,0-19 10 16,0-5-10 0,0-14-25-1,0-23-15-15,0 14-95 16,25-14-805 0</inkml:trace>
  <inkml:trace contextRef="#ctx0" brushRef="#br0" timeOffset="-206257.9">18739 8390 410 0,'50'-18'410'15,"-1"18"-215"1,51-5-50-16,-76 5-50 15,76 0-50 1,-51 5-20 0,1 22-10-16,0 39-5 15,-50-11 10 1,-50 6-15 0,-24-15-10-16,-26 10 5 15,26-19-5 1,24 1 0-1,1-15 0-15,49 0 10 16,0 5 5 0,49-14 10-1,1-5 10-15,-1 1-20 16,51 4-15 0,-51-14 10-1,1 0 5-15,-25 0-90 16,-25 0-505-1</inkml:trace>
  <inkml:trace contextRef="#ctx0" brushRef="#br0" timeOffset="-205768.77">19633 8446 230 0,'24'-14'335'16,"1"9"25"-16,0 5-180 16,25 0-65-1,24 0-55 1,-24 0-30-1,-1 0-5-15,-24 0 5 16,-25 38-10 0,99 31-15-16,-99-22 5 15,0-5-5 1,-74 9-10 0,-25-9 10-16,-1 0-5 15,26-19-10 1,24 0 5-1,50-4 10-15,0-10-5 16,0-4 0 0,0 4 15-1,50-9 0-15,49 0-10 16,-49 0-10 0,24 0 10-1,1 0-30-15,173-28-275 16</inkml:trace>
  <inkml:trace contextRef="#ctx0" brushRef="#br0" timeOffset="-205461.08">20476 8711 425 0,'25'-9'175'16,"25"9"210"-16,-25 0-160 15,-1 0-130 1,26 18-40 0,24 43-35-16,-74-19-5 15,0 0-10 1,-24-1 5-1,-26 6-5-15,-49-1-20 16,-25 1-95 0,0-61-520-1</inkml:trace>
  <inkml:trace contextRef="#ctx0" brushRef="#br0" timeOffset="-202486.33">21345 8232 465 0,'0'0'320'0,"0"0"-130"16,0 0-70-1,0 0-35 1,0 0-15-16,0 0-25 16,0 19 0-1,-25 46-15 1,-25 9 25-1,26 15-30-15,-26-20-5 16,25 6-15 0,0-15 15-1,25-13-20-15,-24-5 5 16,24-19-5 0,0-14 10-1,0 5-5-15,0-14-55 16,-75 0-135-1,25-14-670 1</inkml:trace>
  <inkml:trace contextRef="#ctx0" brushRef="#br0" timeOffset="-201849.79">21146 8204 245 0,'25'-28'385'15,"-25"19"-145"1,50-10-110-16,-25 1-75 16,-1 4-20-1,1 14 0-15,-25 0-10 16,25 0-10-1,0 0 0 1,0 0 5-16,24 0 10 16,-24 14 5-1,0 32-20 1,49 15-10 0,-74-5 5-16,0-10 10 15,0 5 10 1,0-9-30-1,-49 0 0 1,-1-10 0-16,-24-4 5 16,24-14 0-1,-24 0-10 1,49-14-5-16,0 5 10 16,25 9-10-1,0-14 5 1,0 0 10-16,0 5 5 15,0-5 0 1,50 23 0-16,24-9 0 16,50 18 0-1,-25-13-5 1,-24-10 0 0,-26 10 5-16,26-5 5 15,-50-10-10 1,0 6-5-16,-25-10 0 15,0 0-70 1,0 0-670 0</inkml:trace>
  <inkml:trace contextRef="#ctx0" brushRef="#br0" timeOffset="-201189.52">22536 8297 230 0,'-25'-4'425'15,"0"4"-165"-15,1 0-130 16,-1 0-75 0,-50 0-10-1,51 0 5-15,-76 0 5 16,-24 0-10 0,25 23-15-16,24 28 35 31,26-5-30-31,24-8-25 15,0 17 10 1,25-13-5 0,0 5-10-16,0-1 0 15,50-13 0 1,-1 4 0 0,-49-14-10-16,75 1 10 15,-50-20 5 1,49-4-10-1,1 10 5-15,-1-10-5 16,1-14-5 0,-26 0 20-1,-24-10-5-15,0-13-5 16,0-5 0 0,49-32-5-1,-74 18-10-15,0 10 10 16,0 8-5-1,-25 15 10 1,-74 9 5-16,-25 10-25 16,0 4-85-1,25 13-750 1</inkml:trace>
  <inkml:trace contextRef="#ctx0" brushRef="#br0" timeOffset="-190020.94">12535 8730 155 0,'0'0'135'15,"0"0"-40"-15,0-10-10 16,0 10-15-1,0 0-10 1,0 0 0 0,0 0-20-16,0 0 0 15,0 0-30 1,0 0-5 0,0 0 5-16,-25 0 5 15,25 0 15 1,0 0 15-1,-25 0 5-15,0 0-25 16,1 14 5 0,24-4 0-16,0 4-5 15,-25 0-5 1,25-5-10 0,0 5 5-16,0 9 5 15,0-18-15 1,0 18 5-1,0-4-5-15,-75 13 10 16,51-18 5 0,24 0 5-1,0 0-5-15,0 0 0 16,0 5-15 0,0-6 10-1,0 1-10-15,0 0-5 16,0 5 5-1,0-5 5 1,0 0-15-16,0 5 5 16,0-6 5-1,0 20 0 1,0-10-10-16,0-9 5 16,0 0 5-1,0 5-10 1,24-5 5-16,-24 14 5 15,0-10-10 1,25 1 5 0,-25 9 0-16,0-10 0 15,0 6-5 1,0-10 5 0,0 0 5-16,0 4-5 15,0 1 0 1,0 9 0-1,0-19 0-15,0 10 0 16,0-6 5 0,0 6-5-1,0-10-5-15,0 10 0 16,0 0 10 0,0 4-10-1,0-9 10-15,0 4-10 16,0 1 10-1,0 4-5 1,0-9 5-16,0 5-15 16,0-5 10-1,0 0 5 1,0 0-5-16,0 4 0 16,0-4 5-1,0 0-5 1,0 0-5-16,0-14 5 15,0 14 0 1,0 5 0 0,25-5 0-16,-25 0 0 15,25 0-5 1,-25 0 15 0,0 4-10-16,0-4 0 15,0 0 10 1,0 0-5-1,0 5-5 1,0-5 0-16,0-1 0 16,0 1 0-1,0 0 5 1,0-4-10-16,0 13 10 16,0-18-5-1,0 4-5 1,0 5 10-16,0-9 0 15,0 8-10 1,0 1 5 0,0 0 0-16,0-9 5 15,0 4-5 1,0 5 0 0,0 5 5-16,0-19-5 15,0 18 0 1,0-4 0-1,0 5 15-15,0-10-15 16,0 5-5 0,0 0 5-1,0 0 0-15,0 9 0 16,0-13 10 0,-25 8-10-1,25-4-5-15,-25 5 10 16,25 4-5-1,0-18 5 1,0 9-10-16,0-5 0 16,0 10 15-1,0-5-10 1,0 0 0-16,0 0 5 16,0-1 0-1,0 6-10-15,0-14 10 16,0 18 0-1,0-9-10 1,0 0 10-16,0-9-5 16,0 8 5-1,0 1 0 1,0 0 5-16,0 0-10 16,25-9-5-1,0 9 15 1,-25 0-5-16,0-9-10 15,0 18 10 1,0-9-5 0,0-10 0-16,0 15 0 15,0-5 10 1,0-5-15 0,0-9-10-16,0 14 25 15,0-14-5 1,0 0-5-1,0 0 0-15,0 5 0 16,0 9-5 0,0-10 5-1,0 10 5-15,0-4 0 16,0-10-10 0,0 14 0-1,0-14 10-15,0 14-5 16,0-10-5-1,0 1 5 1,0 4 0-16,0-4 5 16,0 4-10-1,0-4 0 1,0 4 10-16,0 5 0 16,0 0-5-1,0-5 0 1,0 5-5-16,0 10 5 15,0-20 5 1,0 15-10 0,0 4 5-16,0-9 5 15,0 0-5 1,74 19 0 0,-74-20 0-16,0 6 0 15,0-5-5 1,0 14 5-1,0-14 0-15,25 5 0 16,-25-10 0 0,0 9 5-1,0-4 0-15,0-9-5 16,0 18-5 0,0-13 10-1,0 4-10-15,0-5 10 16,0 5-5-1,0 4-10 1,0-8 15-16,0-10-10 16,0 9 15-1,0-9-20 1,0 0 0-16,0 0 10 16,0 9 5-1,-25-9-5-15,0 14-5 16,25-14 0-1,-24 5 5 1,-1 4-5-16,25 5 15 16,0-14-20-1,-25 19 10 1,-25-19-10-16,50 14 5 16,-24-14-5-1,24 4 10 1,0 6-5-16,0-6 0 15,0 6 10 1,0-6-20 0,0-4 10-16,0 0-5 15,0 10 15 1,0-10 0 0,0 9-10-1,0 0 5-15,0-4-5 16,0 4 30-1,0 10-10 1,0-1-25 0,0 6 15-16,0-6-15 15,24 24 25 1,-24-14-15 0,0-14 0-16,0 4 0 15,0 1-5 1,0 4 5-16,0-4-10 15,0 9 20 1,0 0-5 0,0-10-5-1,0 1 5-15,0 4-10 16,25-4 5 0,-25-1 10-1,0 6-15-15,0-6 15 16,0 10-5-1,0 0 0-15,0-5-10 16,0 5 0 0,0-14 5-1,0 14 0-15,0 0 5 16,0-9 0 0,0 9-10-1,0-15 5-15,0 1 0 16,0 5 5-1,0-5-5 1,0 5 5-16,0 4-10 16,0 0-5-1,0 14 10 1,0-32 10-16,-25 18-10 16,25-4-10-1,0 9 25 1,0-10-25-16,-24-4 20 15,24 5-15 1,0 4 0 0,0-9 5-16,0 5 0 15,0-1-5 1,0 6 10 0,0-6-5-16,0 1 0 15,0-5-5 1,0 0 5-1,0 0 10-15,0 14-5 16,0-1-5 0,0-8-10-1,0-5 0-15,0 0 10 16,0 0 5 0,0 0-10-1,0-14-5-15,24 5 5 16,-24 8 10-1,0-13-15 1,0 0 15-16,0 0-5 16,0 5-5-1,25 4-20 1,0-9 15-16,0 0 0 16,-25 0 5-1,25 5-5 1,-25 9 10-16,0 0 0 15,24 0 0 1,-24-9 0 0,25-5-5-16,0 0-10 15,-25 0-25 1,25 0-5-16,0 0 40 16,0 0-10-1,-25 0 10 1,24 0 15-1,-24 0-10-15,25 0-5 16,0 0 0 0,0 0 10-1,0 0-5-15,24 0-10 16,-24 0 10 0,0 0 5-16,-25 0-5 15,0 0 0 1,50 0-5-1,-1 0 0-15,-49 0-5 16,25 0-5 0,-25 0 5-1,0 0 5-15,25 0 5 16,-25 0 0 0,0 0-20-1,0 0 10 1,0 0 15-16,0 0 5 15,0 0 0 1,0 0 10-16,0 0 5 16,-25 0-15-1,-25 0-5 1,1 9 0-16,24-4-5 16,-50-5 5-1,51 13 15 1,24-13-5-16,0 0-15 15,0 0 0 1,0 0 0 0,0 0-5-16,0 0 10 15,0 0-5 1,0 0-5 0,0 0 0-16,0 0-35 15,0-4-310 1</inkml:trace>
  <inkml:trace contextRef="#ctx0" brushRef="#br0" timeOffset="-188715.22">12436 10962 125 0,'0'0'295'0,"0"0"-105"15,0 0-50 1,0 0 10-1,0 0-20-15,0 0-40 16,0 0-50 0,0 0-25-1,0 0-10-15,0 0-5 16,0 0 10 0,0 0-5-1,0 0-5-15,0 0 15 16,24 0-10-1,26 0 0 1,-25 0 5-16,49 0-10 16,-49 0 5-1,25 0 15 1,-1 0-15-16,26 0 15 16,-1 0 10-1,1 0 0 1,-1 0-20-16,1 0-5 15,-50 0-5 1,24-9 5-16,-49 9-5 16,25 0 0-1,-25 0-5 1,0 0 10 0,0 0-10-16,0 0 5 15,0 0 5 1,0 0-15-1,0 0 10-15,0 0 5 16,0 0-15 0,-74 0 15-16,24 0-5 15,0 0 5 1,1 0 0 0,-1 0 0-16,-74 9-5 15,74-9-5 1,1 0 5-1,24 5 5-15,-25 4-15 16,25-9 5 0,1 0 10-1,24 0 5-15,-25 0-15 16,25 0 10 0,0 0-5-1,0 0-5-15,0 0 0 16,0 0 5-1,0 0-5 1,0 0-20-16,149 0-280 16</inkml:trace>
  <inkml:trace contextRef="#ctx0" brushRef="#br0" timeOffset="-187343.01">11939 6786 210 0,'0'0'235'16,"-25"0"-55"-16,25 0-40 16,-24 0-50-1,24 0-35-15,0 0-25 16,-25 0 5 0,0 0 10-1,25 0 20-15,-25 0-20 16,25 0-15-1,0 0-5 1,0 0 0 0,0 0-5-16,0 0-5 15,0 0 5 1,0 0-5-16,99 0 5 16,50 0 0-1,0 0-20 1,-49 0 5-16,48-5 0 15,-98-9 0 1,-50 14 0 0,0 0 10-16,0 0-10 15,0 0 0 1,0 0-5 0,0 0 0-16,0 0 0 15,0 0 5 1,0 0-10-1,0 0-20-15,0 0-100 16,0 0-865 0</inkml:trace>
  <inkml:trace contextRef="#ctx0" brushRef="#br0" timeOffset="-184646.58">13131 12711 175 0,'0'0'255'16,"0"0"-30"-1,0 0-75-15,0 0-65 16,0 0-25 0,0 0-30-1,0 0-20-15,24 0 0 16,1 0-10 0,-25 0 5-1,25 0-5-15,-25 0 5 16,0 0 0-1,0 0-10 1,0 0 20-16,0 0 0 16,0 5 0-1,0 8-15-15,0-13 0 16,0 14 5 0,-25 0 10-1,-24-9-10 1,-1 4 5-16,25-9-5 15,0 0-5 1,0 0 0 0,25 0 5-16,-24 0-10 15,-1 0 10 1,-25 0-15-16,50 5 0 16,0-5 5-1,-25 0 10 1,25 0 0-16,0 0-5 15,0 0-5 1,-24 9 0 0,24-9 10-16,0 0-5 15,0 0 0 1,0 0 5 0,0 0 5-16,0 0-15 15,49 0 0 1,1 0 15-1,-1 0 15-15,-24 0-10 16,0 0-15 0,-25 0 5-1,0 0 5-15,0 0-5 16,0 0-45 0,0 5-50-1,0-5-660-15</inkml:trace>
  <inkml:trace contextRef="#ctx0" brushRef="#br0" timeOffset="-170281.96">16481 9162 175 0,'0'0'190'15,"0"0"-50"1,0 0-25-16,0 0 5 16,0 0-10-1,0 0-45 1,0 0-35-16,25 0 0 15,-25 0-15 1,24 0 0 0,-24 0 0-16,0 0 0 15,25 0-5 1,-25 0 5 0,0 0 0-16,25 0 5 15,-25 0-10 1,25 0 10-1,24 0-5-15,-24 0-10 16,50 0 10 0,-50 0-10-1,24 0 10-15,1 0-5 16,-1 0 0 0,1 0 0-1,25-9 0-15,-51 4-5 16,26 5-10-1,0 0 10 1,-1 0-5-16,1 0 0 16,24 0 0-1,-24 0 5 1,24 0 0-16,1 0-10 16,-50 0 10-1,0 0-5 1,-25 0 0-16,0-14 0 15,0 14 5 1,0 0-10-16,0 0 10 16,0 0-5-1,0 0-5 1,0 0-30 0,0 0-140-16,0 0-750 15</inkml:trace>
  <inkml:trace contextRef="#ctx0" brushRef="#br0" timeOffset="-169504.21">16654 9251 10 0,'0'0'325'0,"0"0"-115"15,0 0-25 1,0 0-45 0,0 0-55-16,0 0-10 15,25 0-25 1,75 0-5-1,-26 0-10-15,25 0-10 16,1 0-5 0,24 0 0-1,-25 0-5-15,50 0-5 16,-75-10 10 0,1 10-10-1,-75 0 5-15,0 0 0 16,0 0-5-1,0 0 0 1,0 0-5-16,0 0 0 16,0 0 0-1,0 0 0 1,0 0-5-16,0 0-5 16,0 0-5-1,0 0-15 1,0 0-105-16,0 0-770 15</inkml:trace>
  <inkml:trace contextRef="#ctx0" brushRef="#br0" timeOffset="-157610.02">13428 13222 145 0,'0'0'215'15,"0"0"-95"1,0 0-45-1,0 0-5-15,0 0-35 16,0 0-5 0,0 0 0-1,0 0 5-15,0-9-20 16,0 9 5 0,0-5-5-1,0-4 5-15,0 9 5 16,0-4 0-1,0-6 0 1,0 6-15-16,0-1 10 16,0 5-10-1,0 0 0-15,0-9 0 16,0 9 5 0,0 0 5-1,0-5-5-15,0 5 0 16,0 0 15-1,-25 0-5 1,25 0-10 0,-24-14-5-16,24 14 5 15,-25 0-5 1,0 0 5-16,25 0 0 16,-25 0-5-1,0 0 10 1,1 0-5-1,-26 0-10-15,50 0-10 16,-25 0 20 0,0 0-5-16,1 0 5 15,-1 0-10 1,25 0 15 0,-25 0-20-16,0 14 15 15,0-9 5 1,0 4-10-1,25 10 0-15,-24-6 0 16,-1 1 0 0,-50 24-5-1,51-15 5-15,24 5 5 16,0-5-10 0,0-14-5-1,0 10-5-15,0 4 10 16,0-4 0-1,0 9 5 1,0-14-10-16,24 0-10 16,-24 18 15-1,25-4 5 1,-25-9-15-16,25-1 10 16,0-8-10-1,0-6 5 1,-25-4 0-16,0 0 5 15,0 0-10 1,24 0 0 0,1 0 0-16,25 0 15 15,-25 0-5 1,-25 10-5 0,25-6-5-16,24-4 5 15,-24 0-10 1,25 0 20-1,-1 10-15-15,-24-10 10 16,25 0 5 0,-26 0-5-1,26 18-20-15,0-18 15 16,-25 5 10 0,24 9 0-16,-24 0-15 15,0-5 5 1,0 5 0-1,-1 9 15 1,-24 0-20-16,0-4 10 16,50 28-5-1,-50-20-5-15,0 6 10 16,-25-5-5 0,0 0 0-1,-49 0 15-15,24-5-15 16,1-9 5-1,24-5-15 1,-50-9 10-16,51 5-5 16,-26-5 10-1,0 0 5 1,-24-19-20-16,49 1 5 16,0 4 10-1,25 14-10 1,0-37-45-16,-24 32-85 15,98-97-930 1</inkml:trace>
  <inkml:trace contextRef="#ctx0" brushRef="#br0" timeOffset="-156343.59">13900 13357 185 0,'0'0'270'0,"0"0"-40"16,0 0-30 0,0 0-25-1,0 0-40-15,25 0-50 16,-1 0-25-1,1 33-15 1,50 27-30-16,-50-13 15 16,-1 9-30-1,-24-14 5 1,0 18 10-16,0 0-25 16,0-13 15-1,0-5-5-15,0-5 0 16,25-14 5-1,-25-23-20 1,25 0 20-16,-25 5-15 16,50-5 5-1,-50-5 5 1,49-18-5-16,1-19-5 16,0-9 0-1,49-23-5 1,-74 18 10-16,-1 9 5 15,-24 10 10 1,0 23-5 0,0 0 15-16,0 14-20 15,0-9 0 1,0 9 10 0,0 0-10-16,0 0 0 15,0 0 0 1,0 0 0-1,0 32 20-15,0 10-25 16,100 19-10 0,-26-5 20-1,-49-15 0 1,25-8-5-16,-1-5 5 16,-24-14-10-1,0-10 5-15,0 1-15 16,-25-5 10-1,24-5 0 1,-24 5 20-16,0-27-10 16,50-20-10-1,-25 1 10 1,25-29 30-16,-50 15-30 16,0 4 0-1,0 9-15 1,0 15 25-16,0 4-20 15,0 14 5 1,0 14-55 0,24-33-350-16</inkml:trace>
  <inkml:trace contextRef="#ctx0" brushRef="#br0" timeOffset="-155706.96">16382 13236 430 0,'-25'-14'375'15,"25"14"-175"-15,0 0-60 16,0 0-40 0,0 0-25-1,0 0 0-15,0 0-35 16,0 0-10-1,0 0 10 1,0 28 5-16,-75 37-35 16,75 5 5-1,0-5-5 1,0 5-5-16,0-9-10 16,0 13 5-1,0-14 5 1,0-13-10-16,0-1 0 15,0-13-35 1,0-10-60 0,0-23-725-16</inkml:trace>
  <inkml:trace contextRef="#ctx0" brushRef="#br0" timeOffset="-154995.55">16233 13102 110 0,'0'-24'405'16,"0"10"-125"-1,0 14-120-15,0 0-35 16,0-4-30 0,49-6-30-1,-24 10-20 1,25 0-25 0,-1 0 0-16,1 0 10 15,24 0 15 1,-24 38-35-1,24 22 0 1,-49-9-10-16,-25 5-15 16,0-14 25-1,0 4 15 1,-49-13-35-16,-1-14 25 16,0 4-20-1,1-5 0 1,-1-4 5-16,1-4-10 15,49 8 10 1,-25-4-5 0,0-14 25-16,25 14-30 15,0 0 5 1,0-5 20 0,0 15-10-16,25-20 0 15,24 20 5 1,26-10-10-1,-26 4 10-15,26-4 0 16,-1 0 0 0,-24 0 0-1,24 0-5-15,1 5 5 16,-50-15-15 0,-1-4 0-1,1 9 5-15,0 5-10 16,-25-14-90-1,0 0-555 1</inkml:trace>
  <inkml:trace contextRef="#ctx0" brushRef="#br0" timeOffset="-154320.55">17349 13148 150 0,'25'-14'450'16,"-25"5"-80"0,25 4-195-1,25 0-55-15,-26 5-55 16,1 0-10 0,0 0-30-16,25 0 15 15,-25 0-15 1,-1 0-15-1,26 24 5-15,-50 4-5 16,99 27 0 0,-99-22-10-1,0 9 5-15,-99-5 0 16,25 0-5 0,-26 0-10-1,1 1 0-15,49-6 15 16,-24-4 0-1,74-9-15 1,0-5 10-16,0 0 5 16,0-14-5-1,0 0 10 1,74 4 0-16,-24-4-10 16,24 0 0-1,26 0-5 1,-1 0 15-16,-49 0-5 15,-1 0-15 1,-49-4-10 0,0 4-35-16,0 0-165 15</inkml:trace>
  <inkml:trace contextRef="#ctx0" brushRef="#br0" timeOffset="-154003.97">18193 13478 420 0,'25'0'375'15,"25"0"-40"-15,-50 0-115 16,74 0-125-1,-49 0-45 1,0 14-15-16,-1 23-20 16,26 15-15-1,-25-20 10 1,-25 10-5-16,-25 9-10 16,-25-9-15-1,-49-14-25 1,50 0-110-16,123-24-910 15</inkml:trace>
  <inkml:trace contextRef="#ctx0" brushRef="#br0" timeOffset="-152995.79">19781 13088 195 0,'0'0'465'15,"-24"-10"-245"1,24 10-105-16,0 0-45 16,-25-4-20-1,0 4 5 1,-25-10-15-16,1 10-5 16,-1 0-20-1,0 0 10 1,-24 0-10-16,-75 0 0 15,99 24-5 1,-24-6 5 0,24 15 5-16,1 4-10 15,24 0 0 1,0 5 10 0,0 0 10-16,0-5-25 15,25 5 0 1,0 0 10-1,0 0 0-15,0-10-20 16,0 5 20 0,0-9-15-1,0 10 0-15,0-20 10 16,25 1-10 0,25 4-5-1,-25-9 10-15,49 5 0 16,-24-15-10-1,24 5 15 1,1-9-15-16,-1 0-15 16,-74 0 25-1,75-9-5 1,-1-9 0-16,-24-1-5 16,-1-18 15-1,1 4-5 1,49-32-5-16,-74 14 5 15,-25 0-5 1,0-10-5 0,0 1 10-16,0 13-5 15,-25 5-5 1,-24-4 5 0,-1 23 0-16,0 9 15 15,-49 14-45 1,0 0-115-16,173 14-925 15</inkml:trace>
  <inkml:trace contextRef="#ctx0" brushRef="#br0" timeOffset="-152098.11">20799 12906 105 0,'0'0'430'15,"0"0"-260"-15,0 0-10 16,0 0-25 0,0 0-50-16,0 0-30 15,-25 0 5 1,-49 0-10 0,-50 47-15-16,49-15-20 15,1 10 20 1,-1 33 30-1,26-29-30 1,24 19-25 0,0-9 10-16,25 4-15 15,0 1 20 1,25 9-25 0,49-10-10-16,-24 1 20 15,-1-15-20 1,26-4 5-1,-1-10-50-15,-24-4-105 16,49-28-820 0</inkml:trace>
  <inkml:trace contextRef="#ctx0" brushRef="#br0" timeOffset="-151641.86">21246 12967 295 0,'0'0'465'15,"0"0"-215"1,0 18-100-16,0 71-20 31,-25-24-65-31,25-5-10 16,0 10-40-1,25-10 10 1,-25 1-5-16,0-5-15 16,0-10-10-1,0-18 15 1,0-14-20-16,0-9 0 16,0-5-50-1,0 0-145 1,0-14-745-16</inkml:trace>
  <inkml:trace contextRef="#ctx0" brushRef="#br0" timeOffset="-151058.95">21171 13013 80 0,'25'-23'585'15,"-25"14"-310"1,50-5-115-16,-1 0-50 16,-24 14-60-1,-25 0-20 1,25 0-15-16,0 0-15 16,24 0 20-1,-24 0-10 1,25 18-10-16,-50 29 20 15,49 23 5 1,-49-24-15 0,-74-13-10-1,-1-1-5-15,1-9 0 16,-25 5 10 0,24-18-10-1,1-1 0-15,49 5-10 16,0-14 15-1,0 0 0 1,1 14 0-16,24-9 5 16,24 13 5-1,26 5-15 1,49-4 15-16,1 14-5 16,-1-10 5-1,25 5 25 1,-25 4-15-16,-24-13-5 15,24 4-20 1,-74-9 10 0,24-14-10-16,-49 19-50 15,124-19-250 1</inkml:trace>
  <inkml:trace contextRef="#ctx0" brushRef="#br0" timeOffset="-150364.95">22412 13041 260 0,'0'0'145'16,"0"0"230"-16,0 0-130 15,0 0-180 1,0 0 35 0,0 5 10-1,0 37-50 1,0 32-10-16,0-23-15 15,0-4-25 1,25 4 0 0,-25-5 20-16,0-8-25 15,0-1 0 1,0-9 0 0,0-28-5-16,0 0 0 15,0 0-5 1,0 0 5-16,0-14-10 15,0 0 5 1,0-42-5 0,-99-18-5-16,99 8 5 15,0 6 15 1,0 9-15 0,0 4-5-16,0 10 15 31,0 0-5-31,0 23 0 15,0 5-5 1,0-1 10 0,0 10 15-16,0 0-10 15,0 0 5 1,0 0-30 0,-50 0 25-16,0 28 5 15,-74 23 0 1,50 1-120-1,148-6-930 1</inkml:trace>
  <inkml:trace contextRef="#ctx0" brushRef="#br0" timeOffset="-149935.47">22065 13553 635 0,'49'0'395'16,"-24"0"-245"-1,49 0-55-15,-49-14-25 16,25 9 0 0,0 0-30-1,-1 1-5-15,1-1-20 16,24-4 0-1,-49 4 0 1,50 5 0-16,-51 0-10 16,1 0-15-1,-25 0-10 1,0 0-195-16</inkml:trace>
  <inkml:trace contextRef="#ctx0" brushRef="#br0" timeOffset="-149346.36">22710 12711 90 0,'0'0'645'15,"0"0"-310"1,0 0-210 0,0 0-30-16,0 0-5 15,0 0-15 1,0 23-25-1,0 14 0-15,25 14-35 16,49-9 0 0,-24 0-5-1,-1 5-20-15,1-10 15 16,-25 33 25 0,-25-5-10-1,0 5-15 1,-50 4-5-16,-49 0-25 15,0 1-105 1,297-24-940 0</inkml:trace>
  <inkml:trace contextRef="#ctx0" brushRef="#br0" timeOffset="-136903.11">17176 7395 55 0,'0'0'200'16,"0"0"-15"-16,0 0-35 16,0 0-10-1,0 0-40 1,0 0-15 0,0 0-30-16,0 0-35 15,24 0-10 1,1 0 0-16,25 0-5 15,24 0 0 1,-24 0 5 0,24 0 0-16,1 0 0 15,-1 0 0 1,50-9 0 0,1 4 0-16,73-18-10 15,-123 23 0 1,24-5 0-1,-50 5 5-15,26 0-5 16,-75 0 0 0,0 0 0-1,0 0 5-15,0 0 0 16,0 0 0 0,0 0 0-1,0 0-10-15,-75 0 5 16,-24 0-5-1,0 0 10 1,-50 0-10-16,25 0 10 16,25 0-5-1,24 0 0 1,1 0-5-16,-1 0 10 16,50 5 0-1,-24 4-5 1,-1-9-5-16,25 5 5 15,1 4 0 1,-1-4-5 0,25-5 10-16,0 0-5 15,0 0-5 1,0 0 10 0,49 0 10-16,51 0-5 15,24 0-10 1,-25 0 5-1,50 0 0-15,25-19-10 16,-75 5 10 0,-25 14 0-1,1-5 5-15,-50 5-10 16,-25 0 10 0,0 0 10-1,0 0-10-15,0 0 5 16,0 0 15-1,0 0-20 1,-50 0-10-16,-24 0 5 16,-1 0-5-1,-74 10 5 1,50 4-5-16,24-5 5 16,1-4 0-1,0-5-5-15,49 9 5 16,0-9 0-1,25 0-10 1,0 0 5-16,0 0 0 16,0 0 0-1,0 0 5 1,25 0 0-16,74 0 0 16,25 0-5-1,25 0 10 1,-25-9-15-16,50-19 5 15,-100 23 0 1,-24 5 0 0,-50 0 5-16,0 0 0 15,0 0 5 1,-99 0-20 0,-1 0 15-16,-24 0-5 15,-74 0 0 1,98 5 0-1,1 4 0-15,25-4 0 16,49-5 0 0,0 9-5-1,25-9 0-15,0 0 5 16,0 0-10 0,0 0-40-1,0 0-250-15</inkml:trace>
  <inkml:trace contextRef="#ctx0" brushRef="#br0" timeOffset="-123444.23">13602 11725 290 0,'0'0'260'15,"0"0"-160"-15,0 0 20 16,0 0 10 0,0 0-15-1,0 0-40-15,0 0-20 16,0 0-5 0,0 0-5-1,0 0-10-15,0 0-5 16,0 5-10-1,-99 36 5 1,99-8-15-16,0-5 10 16,0 0 15-1,0 18-15 1,0 1-10-16,0-5-5 16,25-14-5-1,-1 9 10 1,-24 0-15-16,0-28 10 15,0 14-5 1,0-9 0 0,0-9-10-16,0 9-130 15,100-14-945 1</inkml:trace>
  <inkml:trace contextRef="#ctx0" brushRef="#br0" timeOffset="-122603.52">13428 11664 70 0,'0'-14'485'16,"0"0"-270"0,0-4-100-1,0 18-35-15,0-14-20 16,0-9 5 0,50 18-15-1,-25-9-20-15,24 9-5 16,1-9-10-1,24 14-10 1,-49 0 5 0,25 0 5-16,0 0-5 15,-1 0-5 1,1 0 0-16,-1 33 0 16,51 14 5-1,-100-6-10 1,0-8 5-16,0 9-5 15,-25-5 10 1,-25 0 10 0,-24-14-20-16,-1 1-5 15,26-20-5 1,-1 6 25 0,25-10-15-16,25 0 0 15,0 0-10 1,0 0 0-1,0 0 10-15,0 0-5 16,0 0 10 0,75 14-5-1,-26-10 10-15,26 10-10 16,-50 5 5 0,24 4-5-1,-24 0 0-15,74 15 10 16,-99-15-10-1,0 14 0 1,0-23 10-16,0 5 10 16,0-1-10-1,-74-9 10 1,-1 19-20-16,-24-23 0 16,0-5 10-1,49 0-15 1,-24 0 0-16,49 0-30 15,25 0-125 1</inkml:trace>
  <inkml:trace contextRef="#ctx0" brushRef="#br0" timeOffset="-121358.77">14495 11655 280 0,'0'0'260'16,"0"-5"-80"-1,0 5-40 1,0 0-15-16,0 0-40 16,0 0-10-1,0 0-20 1,0 0-15-16,0 0-20 15,0 19-5 1,0 4 10 0,0-4-5-16,50 27-5 15,-50 1 5 1,0-1 0 0,0 10-25-16,25-14 15 15,0-5-10 1,-25 1 5-1,0-6-5-15,0-4 0 16,0-28 5 0,0 5-15-1,0-5 20-15,0 0-5 16,0 0-10 0,0 0 5-1,0 0 0-15,0-33-10 16,0-13-10-1,0-29 5 1,0 15 5-16,0 4-10 16,0 14 10-1,0 5 0 1,0 9 5-16,0 9 0 16,0-4 15-1,25 9-5 1,-1 0-10-16,-24 14 5 15,0 0 5 1,0 0 10 0,0 0-10-16,0 0-5 15,0 14-5 1,50 23 15-16,0-4 0 16,49 27-5-1,-50-18 0 1,26 5-5-1,-50-1 0-15,24-13-5 16,1 13 15 0,-25-22-5-1,0-1-5-15,-25-9-5 16,24-14 0 0,-24 0 5-16,0 0 0 15,0 0 5 1,0-19 0-1,0-27 0-15,0-15-5 16,50-13-5 0,-25 4 5-1,-25 19 5-15,0 4 0 16,0 5-20 0,0 10 20-1,0 9 5-15,0 9-15 16,0 14-30-1,0 0-155 1,0 0-925-16</inkml:trace>
  <inkml:trace contextRef="#ctx0" brushRef="#br0" timeOffset="-120815.85">16158 11581 100 0,'0'-5'555'16,"0"-14"-325"-1,0 19-90 1,-25-14-50 0,-24 14-25-16,-51 0-20 15,26 0-10 1,-75 0-5-1,75 19-15 1,-1 23-10-16,26 4 15 16,-1 15-5-1,25-1-10 1,25 1 5-16,50-5 5 16,-1-24 0-1,1-4-25 1,24-5 10-16,1 1 10 15,-1-20-5 1,-24-4-45 0,0 0-55-1,-26 0-245-15</inkml:trace>
  <inkml:trace contextRef="#ctx0" brushRef="#br0" timeOffset="-120592.14">15662 11804 340 0,'0'0'235'15,"0"0"-55"-15,0 0-65 16,99 0-15-1,50 0-60 1,-50-14-45 0,-49 14-170-16</inkml:trace>
  <inkml:trace contextRef="#ctx0" brushRef="#br0" timeOffset="-120191.39">16977 11543 375 0,'0'0'125'16,"0"-9"175"-16,0 9-90 16,0 0-105-1,25 9 5 1,74 57-35-16,-99-11-35 16,25 6-20-1,-25-1-10-15,0 1-10 16,0-15 15-1,0-4-20 1,0-14-10-16,-25-9-40 16,25-15-160-1,75-22-745 1</inkml:trace>
  <inkml:trace contextRef="#ctx0" brushRef="#br0" timeOffset="-119714.11">17275 11441 340 0,'0'-18'310'16,"50"8"-120"-1,24 10-65 1,-74 0-35-16,74 0-45 15,-74 0-25 1,25 33 15 0,25 51 5-1,-50-38-35-15,-50 1 0 16,1-1-5 0,-26-23 0-1,50-4 0-15,-24 0 0 16,24 4 0-1,25-19 0 1,0 10 20-16,0 0 0 16,0 5 5-1,74-5-5 1,-24 4 0-16,24 6-15 16,-49-10-5-1,50 0 10 1,-50-10-5-16,24-4 5 15,-24 14-25 1,-25-14-80 0,99 0-755-16</inkml:trace>
  <inkml:trace contextRef="#ctx0" brushRef="#br0" timeOffset="-119167.02">18268 11483 450 0,'0'0'310'0,"0"0"-20"15,0 0-155 1,0 0-65-1,0 9 5 1,0 42-30-16,74 24-20 16,-74-15-10-1,0-8-15 1,0 3 10-16,0-22 10 16,0-5-25-1,0-14-5-15,0-10 10 16,0-4 10-1,-25-14-15 1,25-9-10-16,0-33 5 16,-49-37 5-1,49 33-5 1,-25-1 10 0,25 6-5-16,0-1-10 15,-25 33 10 1,25 9 10-1,0 4-10 1,0 10 10-16,-25 0-15 16,0 0 10-1,25 24 0 1,-149 45-40 0,174-18-255-16</inkml:trace>
  <inkml:trace contextRef="#ctx0" brushRef="#br0" timeOffset="-118867.18">18144 11892 530 0,'0'0'190'0,"0"0"50"16,0 0-40-1,49 0-100 1,50-4-20-16,-24 4-55 16,24-14-5-1,-74 14-10 1,0 0-20-16,-25 0-35 15,0 0-785 1</inkml:trace>
  <inkml:trace contextRef="#ctx0" brushRef="#br0" timeOffset="-118560.03">18962 11790 685 0,'0'0'85'16,"0"0"130"0,0 0-100-16,0 14-70 15,0 14-5 1,0 28-30-1,0-19 0-15,0 5 0 16,-49 4 0 0,-1-4-20-1,-24 0-115 1,99-70-925-16</inkml:trace>
  <inkml:trace contextRef="#ctx0" brushRef="#br0" timeOffset="-118180.08">19384 11483 580 0,'0'0'235'16,"0"0"10"0,0 0-120-16,0 0-45 15,0 33-15 1,0 8-30 0,0 38 10-16,0-23-25 15,0-9-20 1,0 4-5-1,0-14 0-15,0-4 5 16,0-19-15 0,0-14-65-1,0 0-75-15,0-10-170 16,0-4-260 0</inkml:trace>
  <inkml:trace contextRef="#ctx0" brushRef="#br0" timeOffset="-117794.97">19409 11381 465 0,'25'-33'310'0,"0"5"-135"15,0 14-70 1,24-4-40 0,-24 18-15-1,0 0-10-15,25 0-5 16,-26 18-20-1,1 24 5-15,74 23-15 16,-99-18 20 0,-24 9 10-1,-51-29-55 1,-24 11 20 0,49-10 15-16,1-1-15 15,24 6 0 1,25-10 10-1,0 1 5-15,49-1-10 16,1-9-5 0,25 4 15-1,-1-18-20-15,-24 5 5 16,-50-5-70 0,0 0-765-1</inkml:trace>
  <inkml:trace contextRef="#ctx0" brushRef="#br0" timeOffset="-117249.48">20278 11278 160 0,'25'-4'105'16,"-25"4"210"0,49 0 30-1,1 0-210-15,-1 0-85 16,-49 0-25 0,25 0-10-1,-25 32-5-15,0 29-5 16,-49-19-5-1,-75-10-5 1,-1-4 10 0,26 5 20-16,50-19-20 15,49 0-5 1,0-1 0 0,49 1 20-16,50 5 0 15,1-14 5 1,-1 23 5-1,0-1 10-15,-49 6-20 16,-25-5 5 0,-25 5-10-1,0 8 5-15,-75-8-5 16,1-5 0 0,-1-10-20-1,1-4 10-15,-1-4-40 16,51-10-165-1</inkml:trace>
  <inkml:trace contextRef="#ctx0" brushRef="#br0" timeOffset="-116535.73">21543 11171 130 0,'0'0'330'16,"0"0"125"0,0 0-280-1,0 0-35-15,0 42-40 16,25 23-50 0,0-9-20-1,0-9 5-15,-25 18 5 16,0 23 5-1,0-27-50 1,-25-1 10 0,-25-4 5-16,50-10-20 15,0-4 10 1,-24-14 0 0,-1-19 0-16,0 5-15 15,0-14 5 1,0 0-15-1,-24-4-5-15,24-24 0 16,25 23 20 0,0-37-20-1,0 10 15-15,25 4 10 16,49 9-5 0,-24 19 5-1,-1 0 25-15,1 0-10 16,0 0 30-1,49 0-5 1,-25 0-25-16,-24 19-10 16,24-5 10-1,-24 0-10 1,-25-14-15-16,-25 0-110 16,223 0-960-1</inkml:trace>
  <inkml:trace contextRef="#ctx0" brushRef="#br0" timeOffset="-116084.71">22511 11483 315 0,'0'0'175'16,"0"-9"200"-1,0 4-155 1,0 5-155-16,0 0-40 16,-74 0-10-1,49 0 10 1,-49 0 20 0,-51 47 20-16,76-6-45 15,49-3-5 1,0 3 15-1,25 1-5 1,24-23-10-16,26 9 5 16,-26-23-30-1,1 4 15-15,-25-9 15 16,24-9 0 0,-49 4-20-1,0-28 0-15,0-23-5 16,0 10 5-1,-24-1 0 1,-1 24-30-16,25 23-65 16,-25 0-530-1</inkml:trace>
  <inkml:trace contextRef="#ctx0" brushRef="#br0" timeOffset="-115615.97">22884 11502 200 0,'0'0'205'16,"0"-10"235"0,0 1-170-1,0 9-185 1,0 0-35-16,-25 0-40 15,-25 0 15 1,-24 0 5 0,49 19-35-1,-50 36 25-15,51-22-25 16,24-5 25 0,24 4-15-1,1-4 10-15,50-14-15 16,-51 5-5-1,26-14 5 1,0-5 15-16,-1 0-5 16,-49 0-10-1,0-24 10 1,0-13-5-16,0 0-15 16,0 0 30-1,0 13-25 1,0 1-10-16,0 19-80 15,0 4-775 1</inkml:trace>
  <inkml:trace contextRef="#ctx0" brushRef="#br0" timeOffset="-115302.34">23231 11502 125 0,'0'0'515'16,"0"0"-90"0,0 0-235-1,0 0-105-15,0 28-20 16,-25 46-30 0,-25-14-25-16,26 6 20 15,-1 3 0 1,0-4-15-1,-25-4-5 1,50-15-5-16,0-8-5 16,0-20-15-1,-24-13-60-15,73 4-210 16</inkml:trace>
  <inkml:trace contextRef="#ctx0" brushRef="#br0" timeOffset="-114961.43">23132 11274 395 0,'0'-10'205'16,"0"6"95"-1,49 4-125 1,-24 0-90-16,25 0-15 16,-1 0-35-1,1 0-5 1,0 4-10-16,-1 20 0 16,26 36 5-1,-50-23-5 1,-25 10-15-16,-25-10 25 15,-124-4 5 1,25-19-65 0,149 4-300-1</inkml:trace>
  <inkml:trace contextRef="#ctx0" brushRef="#br0" timeOffset="-113875.48">14620 10167 325 0,'-125'-28'290'15,"76"14"-100"1,-1 9-20-16,1-4-100 16,-26 9-20-1,-24 9-20 1,0 24 10-16,24 9-15 15,25 9-20 1,26-9 5 0,24 0-10-16,74-10 15 15,25-4 0 1,1-9-5 0,49-5-5-16,-1 0-5 15,-48 13 0 1,-26-8 5-16,-49 0-5 15,-25 4-5 1,0-4 10 0,0 8 0-1,-74-13 10-15,-1 0-5 16,-24-9 0 0,0-5-10-16,49 0-25 15,0 0-125 1,50-5-805-1</inkml:trace>
  <inkml:trace contextRef="#ctx0" brushRef="#br0" timeOffset="-113499.45">15116 9985 50 0,'0'-9'445'15,"0"9"-100"1,0 0-185-16,0 0-65 16,0 0 10-1,25 23-35 1,24 10-25-16,51 41-5 15,-100 1-15 1,49 4-10 0,-24 0 10-16,0 5-25 15,-25-24-10 1,25-18 20 0,-1-5 0-16,-24-14-5 15,25-9-35 1,-25-9-120-1,50 9-860-15</inkml:trace>
  <inkml:trace contextRef="#ctx0" brushRef="#br0" timeOffset="-113315.83">15116 10409 455 0,'0'0'40'15,"0"0"45"1,124 0 50-16,25 0-120 16,-25-5-80-1,25-23-465 1</inkml:trace>
  <inkml:trace contextRef="#ctx0" brushRef="#br0" timeOffset="-112069.08">16257 10330 125 0,'0'0'150'15,"0"-14"185"-15,0 0-50 16,0 0-210 0,0 14-20-1,0-10 5-15,-74 10-5 16,24 0-25-1,1 0-25 1,-26 10 15-16,1 50-10 16,74-4 0-1,25-9-10 1,24-15 5-16,26-13 0 16,-1-5 10-1,1-14-10 1,-26 0 0-16,26-28 0 15,-75 23 0 1,0-23-5 0,0-4-5-16,0-1 0 15,0 5 5 1,0 14 5 0,0 5-5-16,0 9 5 15,0 0-5 1,0 0 10-1,0 0 0-15,0 37-5 16,0 24 0 0,49-24-5-1,26-9 5-15,-26-5-5 16,1-23 0 0,24 0 10-16,1 0-10 15,-25 0 5 1,-1-37 0-1,1-10 5 1,74-27-5-16,-99 9-5 16,-25-10-10-1,0 1 10 1,-50 13 10-16,25 1-15 16,-24 4 5-1,24 28-5-15,25 10 15 16,0 13-15-1,0 5 5 1,0 0 0 0,0 23 10-16,-25 28 0 15,25 19-10 1,0 14 5-16,25-5-5 16,49 5 5-1,-24-24-5 1,0-13-5-16,24-15 5 15,-24-4 5 1,24-23-10 0,1-5 20-16,-26 0-25 15,50-5 25 1,-49-14-10 0,0-18-10-16,-50 33-5 15,0-29 10 1,0-9 5-1,99-32-5-15,-99 13-5 16,0 1 5 0,0-1 0-1,0 1-5-15,0-1 5 16,0 6 5 0,-25 22-15-1,25 19 10 1,-25 14 0-1,25 0 0-15,0 0 5 16,-24 0-20 0,24 14 20-1,-100 74 25 1,75-22-30-16,25 3 15 16,0 6 0-1,50-1-5 1,0-9-10-16,-1-9 15 15,1-9-5 1,49-19-10 0,-74-5-20-16,0 5-135 15</inkml:trace>
  <inkml:trace contextRef="#ctx0" brushRef="#br0" timeOffset="-82721.74">16903 4953 260 0,'0'0'245'16,"0"0"-70"-1,0 0-60 1,0-14 25-16,0 0-30 15,0 0-40 1,0-4-30 0,49-10-10-16,1 0 0 15,49-14 0 1,75-9-10 0,-50 18-10-16,25-9-5 15,-25 15 0 1,-25-15-5-1,1 28-20-15,-76 9-55 16,-24 5-205 0</inkml:trace>
  <inkml:trace contextRef="#ctx0" brushRef="#br0" timeOffset="-82300.27">17598 4521 145 0,'0'-10'385'15,"0"1"-50"1,0 0-230-16,0 9-55 16,0 0-5-1,49 0-15 1,50-14-20-16,-24 14 0 15,-1-5-5 1,1 5-5 0,-26 0 5-16,1-14 0 15,-50 14 15 1,0 0 10 0,0 0-20-16,0 0 10 15,0 0 20 1,0 33-20-1,-50 37-15-15,1-10 0 16,24-9-10 0,0-9 10-1,25-14-15-15,0-10-95 16,50-4-775 0</inkml:trace>
  <inkml:trace contextRef="#ctx0" brushRef="#br0" timeOffset="-81839">18317 3911 55 0,'-25'-4'295'16,"25"4"-70"-16,0 0-30 15,0 0-105 1,0 0 30-16,0 14-30 15,50 18-40 1,74 38 10 0,-99-23-20-16,49 13-5 15,-24 0-10 1,0-8-10 0,24 3-10-16,-49-13 5 15,49-5-10 1,-49-9 0-1,0-14-20-15,-25 5-65 16,25-10-225 0</inkml:trace>
  <inkml:trace contextRef="#ctx0" brushRef="#br0" timeOffset="-81290.52">19360 3967 60 0,'-25'-18'410'16,"-25"-10"-75"-1,0 14-175 1,1 0-50-16,24 9-45 15,25 5-25 1,0 0-30 0,-50 0-10-16,1 0-5 15,-1 0 5 1,0 23 5 0,-49 38 5-16,99-5 0 15,0-14-10 1,25-5 5-1,74 0 5-15,-24-5 0 16,49-13 0 0,0-10 0-1,-50-9 0-15,1-14 0 16,24-9 5 0,-99 5 5-1,0-15 0-15,0-13-5 16,0 4-10-1,0-19 0 1,-99 29-10-16,49 8 5 16,1 6 0-1,24 13-15 1,-25 5-80-16,50 0-215 16</inkml:trace>
  <inkml:trace contextRef="#ctx0" brushRef="#br0" timeOffset="-80683.71">19980 3744 15 0,'0'-19'280'15,"0"5"30"1,0 0-70 0,0 10-110-1,0-6-40 1,0 10-45-16,0 0-25 16,0 0-20-1,0 0 15 1,-25 0 0-1,-49 0 5-15,49 28 0 16,-74 19 5 0,99-15-10-1,0 10 10-15,0 5-5 16,24-1-5 0,51-4 5-1,-50-9-10-15,49-5 0 16,-24 0-10-1,49-14 5 1,25-1-5-16,0-13 5 16,-25-13 0-1,1-1 5 1,-1-19 5-16,-49-18-10 16,-1 0-5-1,-49 4 5 1,-74 1 0-16,-50-5 0 15,24 18-10 1,-24 0 10 0,25 19-15-16,25 10 10 15,-26 4-80 1,26 4-385 0</inkml:trace>
  <inkml:trace contextRef="#ctx0" brushRef="#br0" timeOffset="-74363.62">21568 14869 195 0,'0'0'495'16,"0"0"-265"0,0 0-65-1,0 0-55-15,0 0-35 16,0 0 5 0,0 0-25-1,0 0-15-15,25 14-5 16,25 23-15-1,-1 19-5 1,-24 4-15-16,0 5 10 16,0-4-10-1,0 4 15 1,-1-5-15-16,1 1 0 16,25-15-5-1,-1-18 15 1,-49 5-45-16,0-15-170 15</inkml:trace>
  <inkml:trace contextRef="#ctx0" brushRef="#br0" timeOffset="-73897.88">22536 14957 330 0,'0'-4'310'16,"0"4"-160"-1,0 0-35-15,-50 0-50 16,1 0-5-1,24 0 10 1,-25 23 15-16,-49 37-40 16,74-4 0-1,25-5-35-15,25 5 10 16,25-19 0 0,-25-13-10-1,49-6 5-15,-49-18 5 16,49 0-10-1,1-28 15 1,-26-4-10-16,-49-15-5 16,75-23-20-1,-50 24 10 1,-25 9 5-16,-50 9-20 16,0 18-55-1,-49-50-425 1</inkml:trace>
  <inkml:trace contextRef="#ctx0" brushRef="#br0" timeOffset="-73355.42">23008 14683 740 0,'0'-9'240'0,"0"9"-35"16,0 0-140 0,0 0-45-1,0 0 20-15,0 46 5 16,49 28 5 0,-24-8-25-1,0-6-10-15,0-13-10 16,49-10 0-1,-49-19-10 1,49-4 15-16,-24-14-15 16,24-14 0-1,1-28 10 1,-50 19 10-16,-25-28-15 16,0-14 0-1,0 32-5 1,0 19 15-16,0 14-5 15,0 0 0 1,0 0-10 0,0 0 20-16,0 47 0 15,-50 32 0 1,50 5-10 0,0-10 0-16,25 1 0 15,0-15 0 1,-25-13-5-1,0 13-55-15,49-23-895 16</inkml:trace>
  <inkml:trace contextRef="#ctx0" brushRef="#br0" timeOffset="-72924.19">21916 15683 140 0,'0'0'320'16,"0"0"105"-16,24 9-205 15,76-9-145 1,73-9-20-16,51-33 0 16,-26 9 15-1,1 5-20 1,-25 5-5-16,-50-5-25 15,0 0-10 1,-25 10-10 0,-49 8-5-16,-26 6 0 15,-24 4-95 1,-24-56-425 0</inkml:trace>
  <inkml:trace contextRef="#ctx0" brushRef="#br0" timeOffset="-72526.11">21916 15827 220 0,'-50'9'480'15,"50"-9"-260"1,25 5-10-16,74-5-120 16,0 0-25-1,150-37-5 1,-26 9-25-16,0-9 20 15,-24-1-20 1,-1 6-15 0,-49 13-10-16,-99 10-15 15,-50 9 15 1,0 0-15 0,-25 0-70-16,25 0-210 15</inkml:trace>
  <inkml:trace contextRef="#ctx0" brushRef="#br0" timeOffset="-69450.63">19260 13236 115 0,'0'0'310'16,"0"5"-125"-1,0 4-45 1,0-4-25-16,0 9-35 16,0 0-25-1,0 14-10 1,-49 18-30-16,24-13 5 16,0 9-10-1,0-14 0 1,-24 18 10-1,24 1-15-15,-25-5 5 16,25-5 5 0,25-5-5-16,0-22-10 15,0-10 10 1,0 14 20 0,25-14-5-16,0-19-20 15,-25 19 5 1,0-37-5-1,25 0-5-15,24-5 0 16,51-33 0 0,-51 29 5-1,1-15-10-15,0 10 10 16,24 0-5 0,-49 4 5-1,24 6 0-15,1 8 5 16,-25 24 10-1,-25 4 0 1,0 5-5-16,0 0 0 16,0 0-10-1,0 14 10 1,-99 60-10-16,49-13 5 16,0 18-15-1,26 9 5 1,24-13 15-16,-25-19-35 15,25-19 20 1,0-14 0 0,0-18 10-16,25-5-15 15,49-28 5 1,0-23 10 0,-24-10-5-16,25-13-5 15,-51-1 0 1,-24 1-15-1,0 13 20-15,0 15 0 16,0 4-5 0,0 14 10-1,0 24-15-15,0-10 5 16,0 14-10 0,0 0 5-1,0 14 10-15,0 46 15 16,-49 28-30-1,-1-4 15 1,0-10 0-16,1-13 0 16,49-5-15-1,0-24 10 1,0-18-5-16,0-14 5 16,74-4 10-1,1-38-10-15,24-5 5 16,-25-13 0-1,1-15-5 1,-50 6-10-16,-25 8 10 16,0 10 5-1,0 23 15 1,0 19-25-16,0 4-5 16,0 19-5-1,0 0 25 1,-25 74-15-16,0-22 5 15,-25 3-10 1,26-8-45 0,-26-1-580-16</inkml:trace>
  <inkml:trace contextRef="#ctx0" brushRef="#br0" timeOffset="-68498.61">19062 14194 90 0,'0'0'470'16,"0"0"-145"-1,0 0-185 1,0 0-65-16,0 0 0 16,0 0-15-1,0 0-5 1,0 0-25-16,99 0-5 16,-25 0-15-1,1-13-10 1,-1-11 5-16,1 6 15 15,-1 4-15 1,-24-5 5 0,0 19-10-16,-26-14-10 15,-24 5 10 1,25 4 10 0,-25 1-15-16,0 4-5 15,0 0-45 1,0 0-155-1,0-14-815-15</inkml:trace>
  <inkml:trace contextRef="#ctx0" brushRef="#br0" timeOffset="-67409.91">19955 13706 400 0,'25'-14'305'16,"-25"10"-125"-16,25-10-10 15,-25 14-55 1,0 0-35-1,0 0-15-15,0 0-30 16,0 0-10 0,0 0-10-1,0 0 0-15,0 0-5 16,0 0 5 0,0 0 10-1,0 18-30-15,49 43 10 16,-49-6 0-1,0 6-5 1,0-5 10-16,0-10 0 16,0-13-15-1,-24 9 5 1,24-28 0-16,0 0-5 16,0-10 0-1,0 1 10 1,24 4-5-16,-24-4 10 15,50-5-20 1,-25 0 20-16,74 0-10 16,-24 0-5-1,-26-23 0 1,26-15 0-16,-51 1-5 16,-24-14 20-1,75 0-5 1,-75 18-5-16,-50 10 0 15,25 4 5 1,25 1-5 0,0 18 0-16,0 0 0 15,0 0-10 1,0 0 15 0,0 0-5-16,0 0-5 15,0 0 10 1,0 23-5-1,0 14 0-15,50 10 0 16,-25-10-5 0,0 14 10-1,24-14 0-15,1 5 10 16,-50 0-25 0,25 5 20-1,0-15-15-15,-25 1 10 16,24-10-5-1,1-18 0 1,-25 13-5-16,0-9 10 16,0-9 5-1,0 0-20 1,0 0-30-16,0 0-855 31</inkml:trace>
  <inkml:trace contextRef="#ctx0" brushRef="#br0" timeOffset="-60517.19">16034 14060 265 0,'0'0'175'0,"0"0"5"15,0 0-50 1,0 0 10-1,0 0-50-15,0 0-25 16,0 0 15 0,0 0-20-1,124 0-20-15,0 0-5 16,124 0-10 0,-24-14 5-16,-1 0-5 15,-24-10-15 1,-1 15-10-1,-99-5-5-15,-49 5 20 16,0 4-20 0,-50 5 10-1,0 0 0-15,0 0 0 16,0 0-10 0,0 0-5-1,0 0-45-15,0 0-155 16</inkml:trace>
  <inkml:trace contextRef="#ctx0" brushRef="#br0" timeOffset="-59989.98">16183 14218 445 0,'0'0'305'0,"0"0"-125"16,50 0-45 0,24 0-30-1,25-5-50-15,25-4-20 16,0 4-10-1,1 0 5 1,123-32 5-16,-25 19-5 16,-24 4-20-1,-1-5 5 1,-74 10-20-16,-49 9 10 16,-75 0-5-1,0-5 0 1,0 5 0-16,0 0-60 15,74 5-250 1</inkml:trace>
  <inkml:trace contextRef="#ctx0" brushRef="#br0" timeOffset="-51845.2">19111 4911 180 0,'0'0'125'16,"0"0"0"-1,0 0 45 1,0 0 0-1,0 0-75-15,0-18-40 16,124-6-20 0,25 1-10-1,100-33-5-15,-51 10 5 16,-49 18 0 0,0 0-10-1,-50 9-15-15,-49 6 0 16,-50 13 5-1,0 0-35 1,0 0-85-16,0 0-280 16</inkml:trace>
  <inkml:trace contextRef="#ctx0" brushRef="#br0" timeOffset="-40675.58">23876 3595 70 0,'0'0'430'0,"0"-14"-130"16,0-4-160 0,0-1-60-1,0-4-25-15,0 18-15 16,0-9-5 0,0 5-15-1,0 0 0-15,0-1-10 16,0-4-10-1,50 14 0 1,24 0 5-16,1 0-5 16,-26 0 0-1,51 0 5 1,-51 0 0-16,1 24-5 16,49 22 10-1,-49-13 5 1,-50 22 0-16,0 10 20 15,0 10-20 1,-25-5-5 0,0-5-10-1,-24-9 5-15,24-5 0 16,0 5 0 0,-25-10-5-1,1 1 0-15,24 8 0 16,-50-8 5-1,51-1-5 1,-26-4-5-16,25-14 5 16,0 5 5-1,0-15 0 1,25 15 5-16,0 9-5 16,0-14 0-1,0 4 10 1,0 1-5-16,25-5 0 15,0 0-5 1,-25-1-10 0,0-8 15-16,0 9-10 15,0 5-65 1,0-10-630 0</inkml:trace>
  <inkml:trace contextRef="#ctx0" brushRef="#br0" timeOffset="-40243.86">24000 4972 70 0,'0'0'520'15,"0"0"-170"1,0 0-180-16,0 0-80 16,0 0-45-1,-25 0-20 1,-24 0-15-16,-26 42 5 16,51-10-10-1,24-13 15 1,49 4-15-16,-24-4 5 15,25-5 5 1,24-14 5 0,-74 0-5-16,75 0-5 15,-26-33-5 1,-49 10 10 0,25 4-10-16,-25 1-10 15,0 4 5 1,0 14-30-16,-25 0-200 15</inkml:trace>
  <inkml:trace contextRef="#ctx0" brushRef="#br1" timeOffset="66939.03">9110 8953 80 0,'0'0'-25'15</inkml:trace>
  <inkml:trace contextRef="#ctx0" brushRef="#br1" timeOffset="71669.16">2559 507 30 0,'0'0'150'15,"0"0"-20"1,0 0-35-16,0 0-45 15,0 0-10 1,0 0-15 0,74-14 5-16,-49 14 70 15,99 70 30 1,-99-19-55 0,49 5 0-1,1 4-15 1,-1 5-15-16,1 5-10 15,-1-5-10 1,25-4-5 0,-24-6 0-16,-1 1-15 15,-24-9 0 1,-1-15 0 0,1-4-5-16,-50-9 5 15,0-19 0 1,0 0-5-16,0 0 15 15,0 0 15 1,0 0-25 0,0 0-10-1,-25-47 0-15,-49 1 0 16,-75-15 0 0,99 19-5-16,-24-9 0 15,24 9 5 1,-24 10 0-1,49-5 0 1,0 4 0-16,0 1 0 16,0-10 0-1,25 9 0-15,0 5 0 16,0-4-5 0,0 4 5-1,25-5 5-15,0 5-5 16,25 10 5-1,-1-10 15 1,1 5-5 0,0 18-20-1,-50 5-5-15,74 0 10 16,50 5-5 0,75 50-10-1,-125-27 20 1,1 5 0-16,-51 9 5 15,1 0 0 1,-25-5-10 0,0-9 10-16,-25 0 0 15,-24 4-5 1,-1-23 0 0,25 1-5-16,25-1 10 15,-25 5-10 1,1-14 5-1,24 5-5-15,-25 9 5 16,25-5-5 0,0-4 5-1,0 9 0-15,0-10-5 16,0-4 5 0,0 0 0-1,0 0 5-15,0 9 0 16,74 5 0-1,26-9 5 1,-1 9 0-16,0-14 5 16,0 9-5-1,50 10 0-15,-74-5-5 16,-1 4 0 0,-74-18 0-1,0 10 0 1,50-6-5-16,-25 1 0 15,-25 4-25 1,0-4-95 0,0-5-630-16</inkml:trace>
  <inkml:trace contextRef="#ctx0" brushRef="#br1" timeOffset="72090.63">4271 674 65 0,'0'0'180'16,"0"0"-15"0,0 0-25-1,25 14-5-15,24 19-30 16,75 23-15 0,-99-14-30-1,50-5-20-15,-26 5-5 16,1-1-15-1,0 1-10 1,-1-9 0 0,-24-15-5-16,-25-8-5 15,0-6 0 1,0 1-65-16,50 4-245 16</inkml:trace>
  <inkml:trace contextRef="#ctx0" brushRef="#br1" timeOffset="72450.26">4867 781 30 0,'0'0'370'0,"0"0"-205"16,24 0-60 0,1 0-40-1,0 0-30-15,-25 0-15 16,25 0-10-1,-25 0-10 1,25 0 0-16,24 0 5 16,-24-4-10-1,-25 4-10 1,50 0-50-16,-50 0-215 16</inkml:trace>
  <inkml:trace contextRef="#ctx0" brushRef="#br1" timeOffset="72868.82">5065 884 270 0,'0'14'215'0,"0"-14"-100"16,0 0-5-1,0 9 10-15,0-9-10 16,0 0-25 0,50 0-35-1,24 0-30-15,1 0-15 16,-26-9-5 0,-24-10-15-1,-25 19-110 1,0 0-525-16</inkml:trace>
  <inkml:trace contextRef="#ctx0" brushRef="#br1" timeOffset="73298.88">5586 567 60 0,'0'0'55'16,"0"0"60"-16,0 0 65 15,0 0 35 1,75 61-35 0,-1-5-60-1,50 23 0 1,-74-37-90 0,-1-10-10-1,1 1-10 1,0-5-5-16,-25-10 0 15,-1 5-5 1,1-9-15 0,-25-9-75-16,25-10-400 15</inkml:trace>
  <inkml:trace contextRef="#ctx0" brushRef="#br1" timeOffset="73982.63">6455 623 310 0,'0'0'375'16,"0"0"-280"0,0 0-40-1,0 0-10-15,0 0-10 16,0 0-25 0,0 0-10-16,-75-111 5 15,51 111-5 1,-1 0-5-1,-25 0-5-15,25 28-5 32,-49 27 10-32,74-22 15 15,25-1 5 1,-1-4 0 0,26 5 5-16,25 4-5 15,-26-18 10 1,1-5-15-1,24 0 0-15,-24 0 0 16,24-10 10 0,-49-4-5-1,50 0 0-15,-75 0 0 16,0-4 0 0,24-24 0-1,1 0 0-15,-25-5 0 16,0-9-10-1,0 0-5 1,-49 5 5-16,-51 9-5 16,51 10 0-1,-1 4-5 1,-24 5-5 0,24 4-110-16,-24-4-510 15</inkml:trace>
  <inkml:trace contextRef="#ctx0" brushRef="#br1" timeOffset="74727.11">6976 446 355 0,'0'0'200'15,"0"0"-120"1,0 0-30-16,0 0-25 15,0 0 5 1,0 0 5 0,0-27-20-16,-25 27-5 15,25 0-5 1,-25 14 5 0,-49 32 0-16,49-18 10 15,25 5 5 1,50 8 10-1,-1-8-5 1,1-5 5-16,24 0 5 16,-24-10-10-1,0 6-5 1,24-6-5-16,-24-13-10 16,24 4 0-1,-49-4-5 1,25-5 5-16,-1 0 5 15,1 0-10 1,-50 0 5 0,25-28-5-16,0 9 5 15,-1-23 0 1,-24 10 5 0,0 4-5-16,0 9-5 15,-74-41 30 1,-25 41-15-1,24 5-15 1,26 0-5-16,-1 0 0 16,25 5-5-1,-25 9 5 1,26 0-20-16,-1 0-55 16,-25 0-120-1</inkml:trace>
  <inkml:trace contextRef="#ctx0" brushRef="#br1" timeOffset="75961.08">4172 1935 130 0,'-25'0'225'16,"25"0"-20"-16,0 0-25 15,0 0-65 1,0 0-55-1,0 0-45-15,0 0 5 16,0 9 0 0,0 24 5-1,0 22 5-15,74 6 10 32,1-1 10-32,-1 1-25 15,-24 13-10 1,24-13 0-1,-24 13-5-15,0-23-5 16,-1-9 0 0,-24 0 0-16,0-14-5 15,0-10-5 1,-1-4-35 0,-24 0-195-1</inkml:trace>
  <inkml:trace contextRef="#ctx0" brushRef="#br1" timeOffset="77002.13">4271 2000 220 0,'0'-23'175'15,"0"4"-20"-15,0-9-45 16,0 14-55 0,0-18-30-1,0 4-5-15,0 0-5 16,0 0-5-1,0 9 0 1,0 1 5-16,0 4 0 16,0 0-5-1,0 14-5 1,0-14-5-16,0 14-10 16,50 0 15-1,-1 0 10 1,1 0 10-16,-1 0-10 15,26 0-10 1,-1 0-5 0,-24 0 10-16,24 18-10 15,-49 6 5 1,0-10-5 0,0-10 5-16,-25 24 0 15,50 19 0 1,-50-29 5-1,0 20-10-15,0-15 0 16,-75 14-5 0,50-9 0-1,-24-10 5-15,-1 1-5 16,50 4 0 0,-25-13 5-1,25 4-10-15,0-5 0 16,0-9 10-1,25 0 20 1,0 0-15 0,0 0 5-16,24 0 0 15,51 0-5 1,-51 14 5 0,26-10-5-16,-1 20 5 15,25-15-10 1,-24 0 5-1,-26 5 10-15,26-14-5 16,-50 5 0 0,24 9 0-1,-24-14-5-15,-25 0-10 16,25 0 5 0,-25 0 0-1,0 0-10-15,0 0-65 16,0 0-455-1</inkml:trace>
  <inkml:trace contextRef="#ctx0" brushRef="#br1" timeOffset="78564.77">5462 1874 360 0,'0'0'245'0,"0"0"-130"16,0 0-60-1,0 0-35 1,0-4-5-16,0-10-5 16,50-14-5-1,-1 0-5 1,-24 9 10 0,25 15-5-1,-25 4 5-15,24 0 25 16,1 0-10-1,-50 0-15 1,0 37 0-16,50 23-10 16,-75-18 0-1,0-28 5 1,25 0-5-16,0-14 0 16,0 0-10-1,0 0 0 1,0 0 5-16,0 0 10 15,0 0 0 1,74 14-5 0,-24 0 0-16,24-9 15 15,1 23-15 1,-25-15 5 0,49 39 5-16,-74-11 25 15,-25-8 0 1,-25-5-15-1,0-5-5 1,-25-4-5-16,1-5-5 16,49-10-25-1,-25-4-130 1</inkml:trace>
  <inkml:trace contextRef="#ctx0" brushRef="#br1" timeOffset="78863.72">6281 1842 15 0,'0'0'345'0,"25"0"-165"16,0 0-45-1,0 0-35 1,24-5-45-16,1-18-30 16,-25 9-25-1,24 9-30 1,-24-9-190-16</inkml:trace>
  <inkml:trace contextRef="#ctx0" brushRef="#br1" timeOffset="79071.87">6430 1972 45 0,'25'0'380'16,"-25"0"-270"-1,74-28-85-15,1 0-35 16,-50 28-135 0</inkml:trace>
  <inkml:trace contextRef="#ctx0" brushRef="#br1" timeOffset="81370.47">7174 1330 380 0,'0'-9'305'16,"0"4"-190"-1,0-9-50-15,0-14-15 16,50 10-25-1,25-1-10 1,-26-4-5-16,50 4-5 16,-74 5 0-1,25 0-5 1,-25 14 5-16,-25 0 0 16,0 0 10-1,0 0 0 1,0 0-10-16,0 0-10 15,-100 19 5 1,-48 32 0 0,73-14 0-16,1 19 0 15,-26 0 0 1,76-19 0-16,-1-9-5 16,0-14 5-1,25 5-5 1,0-10 5-1,0 5 0-15,25-9 0 16,24 4 0 0,-24-5 0-16,50 10 5 15,-75-14 0 1,24 0-5 0,51 0 10-16,-25 0 0 15,24 5 5 1,0 9-5-1,-24 0 0-15,0 14 5 16,49 4-5 0,-99-4-5-1,0-9 15-15,0 9 0 16,-25 0-5 0,-49-14-10-1,-26 0-5-15,1 0-25 16,50-14-120-1</inkml:trace>
  <inkml:trace contextRef="#ctx0" brushRef="#br1" timeOffset="81900.89">8068 1177 365 0,'-25'-10'325'0,"25"10"-200"15,0 0-55 1,-50 0-45-1,1 0-5-15,24 14 0 16,-49 19-15 0,-26 27 10-1,75-4-5-15,25 5 0 16,0-20 5 0,25-3 0-1,50 4 0-15,-1-15 5 16,1-8-10-1,-1-10 5 1,25-9-5-16,25-14 0 16,0-14 5-1,-49-18 0 1,-50-1 20-16,-25-8-10 16,-50-10-15-1,-74-10-5 1,-25 33 0-16,25 14-15 15,25 10-70 1,397 4-885 0</inkml:trace>
  <inkml:trace contextRef="#ctx0" brushRef="#br1" timeOffset="84130.1">2410 735 30 0,'0'28'85'16,"-25"4"-10"-1,25-4-15-15,0 5 15 16,49-5 5-1,1 14-5 1,-25-10 0-16,49 1 20 16,-49 8 0-1,25-13-35 1,-25 5-20-16,49 0-20 16,-24 8-5-1,-1-13-5 1,1 5 0-16,0-5-5 15,-26-10 5 1,26 10-5 0,0 0 5-16,24 5-5 15,-24-5 0 1,24-10-5 0,-49 19 5-16,25-18-5 15,-25-5 0 1,-25 5 5-1,24-5-5-15,1-1-5 16,0 1 10 0,0-9-5-1,-25 9 0-15,0-5-5 16,0-9 5 0,25 0 10-16,-25 0 10 15,0 0-15 1,-25 0-10-1,-74 0 5 1,74 0 0-16,0 0-10 16,-25 0-5-1,50 0 0 1,-25 14 10-16,25 5 10 16,-24-5-10-1,-26 18 5-15,50-4 0 16,0-9-10-1,50 9 15 1,-1-14-10 0,-24 0 5-16,50-10 0 15,-51 6 0 1,51-10-5-16,-75 0 5 16,0 0 0-1,49 0-5 1,1 0 0-1,-50 0 0-15,0 0 5 16,0 0 0 0,0 0 5-16,0 0 0 15,0 0 0 1,25 0 0 0,0 18-10-16,-1 1 5 15,51 37 5 1,-25-24-5-1,-50 10 5-15,49-14-5 16,-24 5 10 0,0-6-5-1,49 6 0-15,-49 0 10 16,50-6 10 0,-51 1-5-1,26 0-15 1,0 0 0-16,-50-9 0 15,24 13 0 1,1-4 0 0,0 0-5-16,0 5 5 15,-25-5-5 1,25-10 0 0,-25 6 0-16,25-6 0 15,-1-13 0 1,1 18 0-1,0-4 0-15,0-5 5 16,0 0-10 0,-1-10 5-1,-24 19 0-15,25-9 0 16,0-9 0 0,-25 9 5-1,25 0-5-15,-25-9 0 16,25 9 0-1,-25-1 0 1,25 1-5-16,-1 0 10 16,-24 0-5-1,25-9-5 1,0 4 5-16,-25-4-5 16,0-5 0-1,0 0-5 1,0 0-15-16,99 0-210 15</inkml:trace>
  <inkml:trace contextRef="#ctx0" brushRef="#br1" timeOffset="88769.23">2559 1149 80 0,'0'0'135'0,"0"4"-35"15,0-4-5 1,0 0-10-1,0 0-30-15,0 0-20 16,0 0-25 0,0 0-15-1,0 0 5-15,0 0-5 16,0 0 0 0,0 0 5-1,0 0 5-15,0 0 0 16,0 0-10-1,0 0-25 1,0 0-100-16</inkml:trace>
  <inkml:trace contextRef="#ctx0" brushRef="#br1" timeOffset="94297.53">300 2135 120 0,'0'0'140'15,"0"0"0"1,0-10-35-16,0-4 0 31,0 10-30-31,0-19-25 16,0 4-5 0,0-9-25-1,0 23-15-15,25-18 5 16,49 5-5-1,-24 4 5 1,0 9-15-16,-1-9 0 16,1 14 5-1,0 0 0 1,-1 0 15 0,-24 0-10-16,-25 19 5 15,0 4 5 1,0 9-5-1,50 15-5-15,-50-15 15 32,0-4-10-32,0 0-10 15,0-9 0 1,0-5 5 0,-25 0 0-16,25 0-5 15,0-14-5 1,0 0 10-1,0 0-10-15,0 0-5 16,0 0-5 0,25 0 20-16,49-14-5 15,-24 5-5 1,-1 9 0 0,1 0 5-1,0 0 10-15,-1 0 0 16,1 0-5-1,0 9 10 1,-26 9-5-16,51 38 0 16,-75-14 0-1,0-9 0-15,-50-15 10 16,-24 10 0 0,-1-9 5-1,-24 4-10 1,0-18 5-16,0-5-15 15,24 0 0 1,50 0-5-16,-24-14-25 16,49 9-140-1</inkml:trace>
  <inkml:trace contextRef="#ctx0" brushRef="#br1" timeOffset="94937.93">1392 1888 75 0,'0'-4'330'16,"0"-6"-85"-16,0 10-140 16,-25 0-55-1,-24 0-5 1,24 0-30-16,-50 0 10 15,51 24-15 1,-76 22 0 0,100-18 0-16,0 5 5 15,0 13 0 1,0-18 0 0,100 14 20-1,-26-10-10 1,1-18-15-16,-26 5 0 15,26-19 0 1,-1 9 5 0,1-9 0-16,-26 0 5 15,-24-9 0 1,-25-10 20 0,0-9 10-16,0-18-25 15,0 4-20 1,-99-18-5-1,24 41 0 1,1-9 0-16,24 0 0 16,-24 10-5-1,49 8-50 1,-74-18-300-16</inkml:trace>
  <inkml:trace contextRef="#ctx0" brushRef="#br1" timeOffset="95851.43">1020 1632 160 0,'0'-18'320'16,"-25"4"-75"-1,-25 14-140-15,26-14-10 16,-1 14-5 0,0 0-35-1,-25 0-30-15,-24 0-20 16,-75 14 0-1,50 28 5 1,24-10 0 0,26 15-10-16,-26-5 0 15,50 9 10 1,1-5-15 0,24 10 10-16,0 0 0 15,0-10-5 1,0 15 15-1,24 4 15 1,1-9-25-16,25 0 0 16,-1-5 0-1,-49 5-5 1,50-14 10-16,0-10-5 16,-1 5 5-1,1 14-5 1,49-4 0-1,-49-1 0 1,0-13-5-16,24-5 0 16,-24 4 5-1,24-4-5 1,-24-14 0-16,24 0 5 16,25-9 0-1,-24-5 5 1,24 0-5-16,-24-19-5 15,24-9 0 1,25-4 10 0,-25-10-5-16,-24-5 0 15,-26 6 5 1,-24-20 0 0,0-4-5-16,-25-9 5 15,0-1 0 1,-50-8 5-1,1 17 0-15,-75-22-15 16,-25 28 15 0,-50-1-20-1,1 15 5 1,49 18 0-16,49 9-5 16,51 10-55-1,247 9-960 1</inkml:trace>
  <inkml:trace contextRef="#ctx0" brushRef="#br1" timeOffset="97281.7">921 4549 260 0,'0'-14'315'15,"0"0"-125"-15,0 14-50 16,0 0-35 0,0 0-50-16,0 0-40 15,0 0-10 1,0 0 0-1,0 32 5-15,0 43 10 16,0-15-5 0,24 1-10-1,1-6 5-15,0-8-5 16,-25-15 0 0,0-4-5-1,0-14-5-15,0-14 10 16,0 5-5-1,0-5-15 1,0 0-45-16,0 0-605 16</inkml:trace>
  <inkml:trace contextRef="#ctx0" brushRef="#br1" timeOffset="98142.96">821 4376 185 0,'0'-9'370'16,"0"0"-190"-1,0-10-50-15,-24 19-30 16,24 0-50 0,-25 0-45-1,-50 0 0-15,1 5 10 16,-50 51 0-1,74-24-5 1,25 10-10 0,0-5 0-16,25 1 5 15,0-6 0 1,0 10 10 0,0-9-5-16,0 8-5 15,25-8 5 1,0 13 5-1,0-4-10-15,0-9 0 16,0 9 0 0,-1-10-5-1,26 15 5 1,24-19 0 0,-24-10 0-16,25 6-5 15,-26-6 0 1,1-13 5-16,-25 9-5 15,24-5 0 1,-24-9 0 0,25 14 5-16,-1-14-5 15,-49 0 10 1,50-23-5 0,0 4 0-16,-1-13 0 15,-24-6-10 1,0 6 10-1,74-33-5-15,-99 23 5 16,0-5 10 0,0-13-10-1,-74-15 10-15,-26 15 0 16,26 4-5 0,24 14-5-1,1 10-5-15,-1 13 0 16,50 19-15-1,-25 0-180 1</inkml:trace>
  <inkml:trace contextRef="#ctx0" brushRef="#br1" timeOffset="99316.37">3477 5395 50 0,'0'-5'285'0,"0"5"-70"16,0 0-20-1,0 0-70 1,0 0-80-1,25 0-20-15,24 0 10 16,1 0 0 0,-1 0 10-16,1 0-15 15,25 0-15 1,-1 0-10 0,-49 0 5-16,49 0 0 15,-24 0-5 1,24 0 5-1,1 0-5-15,-26 0 5 16,26 0-5 0,-25 0 0-1,-1 0-5-15,26 0 10 16,-51 0-10 0,26 0 5-1,0 0 0-15,-50 0-5 16,0 0 0-1,0 0 0 1,0 0-5-16,0 0-10 16,0 0-70-1,0 0-195 1</inkml:trace>
  <inkml:trace contextRef="#ctx0" brushRef="#br1" timeOffset="100001.41">3725 5479 85 0,'0'0'200'15,"0"0"-25"1,0 0 10-16,0 0-40 16,0 0-45-1,50 0-30 1,-1 0-10-16,1 0-25 15,-1 0 0 1,1 0-10 0,49 0-5-16,-24 0 5 15,24 0 0 1,-24 0-15 0,24 0 5-16,-50 0-10 15,1 0 0 1,0 0 0-1,-25 0 0-15,-25 0-5 16,24 0 5 0,-24 0 0-16,0 0 0 15,0 0 0 1,0 0-10 0,0 0 0-1,0 0-15-15,0 0-40 16,0 0-135-1</inkml:trace>
  <inkml:trace contextRef="#ctx0" brushRef="#br1" timeOffset="110366.38">6132 4716 205 0,'0'0'325'16,"0"0"-175"-16,0 0-55 16,0 0-10-1,0 0 10 1,0 14-10-16,0 18-30 16,-25 29-10-1,25-15-10 1,50 15-10-16,-25 9 0 15,24-5-15 1,-24 5 10 0,25-10-5-16,0 0-20 15,-50-18 0 1,24-18-5 0,-24-15-65-1,0-4-170-15</inkml:trace>
  <inkml:trace contextRef="#ctx0" brushRef="#br1" timeOffset="110945.77">5958 4795 250 0,'0'-5'280'16,"0"-13"-35"-1,0-5-125 1,0 18-55-16,0-9-10 16,0 0-5-1,50 0-15 1,0 9-15-16,-1 5-5 15,1 0 5 1,24 0 0-16,1 0-10 16,-1 14 5-1,75 37-10 1,-124-18 5 0,0 9-5-16,-25-10 0 15,0 10-5 1,0 5 5-16,-25-5-5 15,0-14 5 1,0 4-10 0,1-13 5-16,-1-10 0 15,25 10-5 1,0-19 0 0,25 14 5-16,-1-14 0 15,26 0 0 1,-50 0 5-1,75 0-5-15,-51 0-5 16,51 0 5 0,-50 0 5-1,-1 0-25-15,1 0-70 16,0 0-155 0</inkml:trace>
  <inkml:trace contextRef="#ctx0" brushRef="#br1" timeOffset="111439.58">6653 4711 285 0,'0'-9'280'16,"0"4"-50"-16,25 5-115 15,50 0-50 1,-26 0-40 0,1 19 0-16,-25 27-10 15,49 24 5 1,-74-19-10-1,0 10-5-15,0-5 0 16,0 4 0 0,0-18 0-1,-25-19 0-15,25 5 10 16,0-19-10 0,0-4 0-1,25-5 5-15,50 0 5 16,-26-5-5-1,-49 5-10 1,75-27 5-16,-26 13-15 16,-24-19-55-1,0 24-240 1</inkml:trace>
  <inkml:trace contextRef="#ctx0" brushRef="#br1" timeOffset="111697.77">7249 4772 395 0,'50'-10'280'0,"-26"-8"-50"15,26 4-130 1,24 0-60 0,-49-5-30-16,25 5-15 15,-50 14-55 1,0 0-550 0</inkml:trace>
  <inkml:trace contextRef="#ctx0" brushRef="#br1" timeOffset="111882.26">7447 4865 210 0,'0'0'115'16,"0"0"125"0,0-14-25-1,75-19-125-15,-1 5-80 16,-24 14-75-1,-50 14-725 1</inkml:trace>
  <inkml:trace contextRef="#ctx0" brushRef="#br1" timeOffset="116164.46">13279 5572 80 0,'0'0'200'15,"0"0"-105"1,0 0-40-16,0 0 35 16,0 0 15-1,0 0-30 1,0 9-20-16,0-9-30 15,0 0-10 1,-24 0-5 0,24 0-5-16,0 0 10 15,0 0 15 1,0 0 15 0,24 0 0-16,100 0 10 15,-24 0-40 1,-1 0-5-1,25-9-5-15,75-10 5 16,-75 5-5 0,25 5 5-1,-25 0 0-15,49-1 5 16,26-4 0 0,-25 10-15-1,-1-10 10-15,26 14 5 16,-50-14-15-1,49 0 0 1,-49 0 5-16,50-5 10 16,-1 5-10-1,-74 0 0 1,1 10-5 0,-26-6 0-16,-25 10 5 15,-24-14 0 1,-1 10-10-1,-49 4-10-15,0 0-60 16,199 0-315 0</inkml:trace>
  <inkml:trace contextRef="#ctx0" brushRef="#br1" timeOffset="116753.4">13900 5748 320 0,'99'0'290'16,"50"-13"-110"-1,99-34-50 1,-49 24-5-16,74-10-40 16,-25 5-25-1,0-4-25 1,-25 13-15-16,1-9 5 31,24 14-10-31,-124-4-15 16,-25 4-5-1,-49 14 10 1,-25 0 5-16,-25 0-10 16,0 0-10-1,0 0-15 1,0 0-90-16,0 0-730 15</inkml:trace>
  <inkml:trace contextRef="#ctx0" brushRef="#br1" timeOffset="118654.77">6430 1093 25 0,'25'0'200'15,"0"0"0"-15,49 0 10 16,1-19-90 0,-26 5-70-1,50-4 0-15,1-10-20 16,73-14 0 0,-73 23-15-1,-76 5-5-15,-24 14-10 16,0 0 5-1,0 0-15 1,0 0-40-16,0 0-210 16</inkml:trace>
  <inkml:trace contextRef="#ctx0" brushRef="#br1" timeOffset="118929">6554 1149 35 0,'-25'0'275'16,"25"4"10"0,-25-4-95-16,25 0-130 15,0 0-20 1,0 0 5-1,50-4-10-15,74-29-25 16,-25 10-10 0,1 4-25-1,-51 10-125 1</inkml:trace>
  <inkml:trace contextRef="#ctx0" brushRef="#br1" timeOffset="121660.02">1467 2795 35 0,'0'0'130'0,"0"0"100"16,0 0-45 0,0 0-55-1,0 0-15-15,0 0-15 16,0 0-10 0,24-14-30-1,76-9-40-15,49 0-15 16,49-33-5-1,-74 23-5 1,-25 5-55-16,26 14-230 16</inkml:trace>
  <inkml:trace contextRef="#ctx0" brushRef="#br1" timeOffset="121833.27">1789 2800 910 0,'0'0'15'15,"25"0"-50"-15,49-19 25 16,-24 10-10 0,25 4-470-1</inkml:trace>
  <inkml:trace contextRef="#ctx0" brushRef="#br1" timeOffset="124021.16">13230 3804 310 0,'0'0'140'15,"0"0"-55"-15,0 0 0 16,0 0 85 0,0 0-95-1,0 0-55 1,0 0 20-16,0 24 20 15,99 59 5 1,-25 15-30 0,26 9-20-16,-26-19-5 15,-49-13-10 1,25-38 5-16,-50-28 0 16,0-9 10-1,0 0 20 1,-25-28-25-1,0-46-5-15,-74-19-5 16,49 5-5 0,-24-1-10-1,-1 24 5-15,50 9 5 16,-24 1 0 0,24 31 5-16,25 1-5 15,0 4-5 1,74 5 0-1,1 0 0-15,-26 14 5 16,1 0 0 0,0 14 10-1,49 19-5-15,0 23 0 16,-99-14 5 0,0-10-5-1,0 1 0-15,-49-1 0 16,24-4-5-1,25 0 5 1,0 0-5-16,25 5 10 16,24-15-5-1,1 10 0 1,0-14 5-16,24 5-5 16,0-10 5-1,1 5-5 1,-1-14 5-16,26 0-10 15,-76 0-15 1,125 0-285 0</inkml:trace>
  <inkml:trace contextRef="#ctx0" brushRef="#br1" timeOffset="124456.44">14098 3716 275 0,'0'0'210'16,"0"0"-140"-1,0 0 85-15,0-5-70 16,75 5-60-1,-26 0-15 1,1 5 5-16,-25 51 10 16,49 9-10-1,-74-9 0 1,0 4-5-16,0-18-10 16,0-5 10-1,0-9-10 1,25-18 0-16,-25 3 5 15,25-8 15 1,49-5 25 0,-24-18-20-16,-25 18-20 15,25-28 0 1,24-5-25-16,-74-23-325 16</inkml:trace>
  <inkml:trace contextRef="#ctx0" brushRef="#br1" timeOffset="124678.96">14719 3693 555 0,'25'0'90'16,"24"0"-10"-1,-24-14-10 1,74-9-65 0,-24 18-85-16,-75 5-530 15</inkml:trace>
  <inkml:trace contextRef="#ctx0" brushRef="#br1" timeOffset="124839.7">14942 3804 70 0,'0'0'280'16,"25"-18"-220"-16,0 4-285 16</inkml:trace>
  <inkml:trace contextRef="#ctx0" brushRef="#br1" timeOffset="125356.06">15463 3432 145 0,'0'-9'185'0,"0"-19"-35"15,0 14 25 1,0 0-55-16,25 5-75 16,0 0 5-1,49 9-15 1,-49 0-20-16,0 0 0 16,25 0-5-1,-50 18 0 1,0 24-5-16,49 19 5 15,-74-29-10 1,1-13 0 0,24 4 0-16,0-18-10 15,0 4 0 1,0-4 15 0,24-5 0-16,101 0 5 31,-26 0-5-31,-50 0 5 15,1 18 10 1,0 38 5 0,-100-14 5-1,-24-24-15-15,24 1-30 16,25-19-750 15</inkml:trace>
  <inkml:trace contextRef="#ctx0" brushRef="#br1" timeOffset="125773.76">16481 3218 65 0,'-25'-4'55'0,"-49"-6"75"16,49-3 135-1,-50 13-70-15,26 0-115 16,-100 13-25 0,99 15-5-1,0 0-15-15,50 9-10 16,0 19-5 0,0 5-15-1,75-5 5-15,-1-10 5 16,26-4 5-1,24-23 0 1,-25-1-10-16,-25-18 15 16,26-5 0-1,-1-27-10 1,-25-24 5-16,-74 0 5 16,0 5-10-1,-49-5-10 1,-26 10-5-16,-24 18-15 15,0 23-75 1,0-51-475 0</inkml:trace>
  <inkml:trace contextRef="#ctx0" brushRef="#br1" timeOffset="126362.54">16233 2977 25 0,'-50'-14'265'15,"-49"0"65"-15,-1 0-145 16,1 9-130 0,-50 5 20-1,25 19-20 1,0 9-25-16,25 9 5 15,0 19-15 1,49 4-5 0,0-4-5-16,1 23 0 15,24 9 5 1,25 5-5 0,0 5-10-16,74-5 20 31,75-5 10-31,-50-23-15 15,26-4-5 1,-1-5 5 0,74-10-10-1,1-4-5-15,-75-28 10 16,50-14-5 0,-50 0-15-1,49-28 10-15,26-4 15 16,-50-24-5-1,0-5-5 1,-75-13 20-16,-49-19-5 31,-124-23-20-31,-75 13 5 16,0 24-10 0,0 19-15-16,1 18-35 15,98 23-185 1</inkml:trace>
  <inkml:trace contextRef="#ctx0" brushRef="#br1" timeOffset="139792.67">5760 3088 40 0,'0'0'90'15,"0"0"-75"1,0 0 5-1,0 0 20-15,0 0 30 16,0 9 15 0,0 24-10-16,99 28-25 15,-49-6 10 1,-1-4 0 0,1 10-25-1,0-5-20-15,-1-14 5 16,1-5-5-1,-50-14-10 1,50-4-5-16,-50-10 0 16,0-9-5-1,0 0 5-15,0 0 10 16,0 0-5 0,0 0 5-1,0-9 0-15,0-24 0 16,0-13-5-1,-50-29 5 1,-24 1-5-16,49-1 0 16,-50 1-5-1,26 0-5 1,24 18 10-16,0 19 0 16,25 9-5-1,0 0 10 1,0 9-5-16,50 19-10 15,-26 0 15 1,-24 0 0 0,25 0 5-16,50 33 5 15,49 32-15 1,-75-9 0 0,-24-15-5-16,-25-3 10 15,0-15-10 1,-25 9 5-1,-24 1 5-15,24-10-5 16,25-23-10 0,0 14 0-1,0 0 20-15,74-9 0 16,26-1 5 0,-1 6-5-1,25-10-5-15,-49 14-10 16,-51-14 0-1,1 4 0 1,-25-4-100-16,0 0-730 16</inkml:trace>
  <inkml:trace contextRef="#ctx0" brushRef="#br1" timeOffset="140212.58">6653 2935 260 0,'-74'0'230'16,"49"0"-130"-16,25 0-50 15,0 0-5 1,0 14 5-1,-25 28 20-15,-49 18-25 16,74 0-5 0,74 1-20-16,1-10-15 15,24-14 5 1,-25-9-5 0,1-23 0-1,-1-5 5-15,1-28 10 16,-26-14 10-1,-24-9-15 1,-25-10-5-16,-49 15 0 16,-51-10-10-1,-24 10-5 1,25 18-5-16,49 28-25 16,26 0-120-1</inkml:trace>
  <inkml:trace contextRef="#ctx0" brushRef="#br1" timeOffset="140512.39">7050 2893 55 0,'0'-5'85'16,"0"5"60"-16,0-9 140 15,25 0-130 1,25-15-90 0,-25-4-35-16,49 10-20 15,-49 13-5 1,-25 5-30-1,0 0-175-15</inkml:trace>
  <inkml:trace contextRef="#ctx0" brushRef="#br1" timeOffset="140699.55">7249 2949 145 0,'0'0'365'15,"25"-14"-225"1,49-19-130-16,-49 10-125 16</inkml:trace>
  <inkml:trace contextRef="#ctx0" brushRef="#br1" timeOffset="143695.88">8142 2186 190 0,'0'0'230'0,"0"0"-110"16,0 0-70-1,0 0 10 1,-24 0 5-16,-51 14 15 16,-24 32-5-1,49 10-30 1,25 5-5-16,1-1-20 15,24 15-15 1,0-15 0 0,24 5 0-16,51 5-10 15,-26-28 5 1,26-19 0 0,-1 0 0-16,26-23-5 15,-26 0 5 1,0 0-5-1,-24-23-5-15,25 4 10 16,-75 15 20 0,0-24-15-1,0 0 10-15,0 0-10 16,0-5 0 0,-75 15-5-1,25 9-10-15,1 9 5 16,-26 0-10-1,26 0 10 1,-50 46-5-16,74-9-20 16,0-13-80-1,25-11-200 1</inkml:trace>
  <inkml:trace contextRef="#ctx0" brushRef="#br1" timeOffset="144193.63">8639 2167 245 0,'-25'0'135'15,"-25"0"-85"1,25 0 55 0,-99 61 0-16,99-10-45 15,1 5-30 1,24 0-10-1,24-5 20-15,26 5-5 16,49-29-10 0,1-8 5-1,-1-5-5-15,0-14 10 16,-24-14 0 0,-26-14 5-1,1-14 0-15,-25 10-5 16,-25-29-5-1,-25 1-15 1,-74 9-10-16,-25 9-5 16,24 19-20-1,26 4-35 1,49 19-200-16</inkml:trace>
  <inkml:trace contextRef="#ctx0" brushRef="#br1" timeOffset="144973.82">8093 1930 195 0,'-50'0'190'0,"50"0"-140"16,0 0-25-1,-50 0-15 1,1 0 10-16,-75-14 0 15,49 28-10 1,-24 14-5 0,49 5-5-16,1 8 5 15,-26 20 15 1,50 13 15 0,25 5-30-1,0-4 5-15,0 9 5 16,50-5 10-1,0-5 0 1,-1-9 10-16,26 5-5 16,-1-24 5-1,26 10 5 1,-1-9-10 0,0-10 5-16,0 14 0 15,50-28-10 1,-50 1-10-16,26 8-5 15,-26-32-5 1,25 5 0 0,-25-10 5-16,0-13-5 15,1-20 10 1,-1-13-5 0,25-23 0-16,-25 4 0 15,-24 5-5 1,-75-24 5-1,0 15 0-15,-50-14-10 16,-49-5 0 0,-50 14 0-1,-25 4 0-15,50 19-10 16,-50 10-75 0,75 32-55-1</inkml:trace>
  <inkml:trace contextRef="#ctx0" brushRef="#br1" timeOffset="157345.56">3030 8660 305 0,'75'0'190'16,"-1"-5"-25"-1,0-9-35-15,-24-4-40 16,0 4-40-1,-1 4-10 1,26-8-20-16,-50 4-15 16,49 9-5-1,-74-9-5 1,25 14-5-16,-25-9-65 16,49 9-330-1</inkml:trace>
  <inkml:trace contextRef="#ctx0" brushRef="#br1" timeOffset="157751.46">3055 8772 55 0,'0'0'340'0,"50"0"-145"16,24-28-50-1,25 4-15 1,-24 1-45-16,-1 9-35 16,1-9-45-1,-26 9 5 1,-24 9-20-16,-25 5-15 16,0 0-100-1,25 0-300 1</inkml:trace>
  <inkml:trace contextRef="#ctx0" brushRef="#br1" timeOffset="165890.67">8440 8386 135 0,'0'0'195'15,"75"-14"-180"1</inkml:trace>
  <inkml:trace contextRef="#ctx0" brushRef="#br1" timeOffset="171479.12">13006 9358 45 0,'0'0'170'15,"0"0"-20"1,0 0-20 0,0 0-70-16,0 0-50 15,0 0-15 1,0 0 0 0,0 0 0-16,0 0 20 15,0 0 20 1,0 0 0-1,100 0 5-15,-26 0-20 16,1 0 5 0,-26 0-5-1,50 0 5-15,-49-10-5 16,0 6 0 0,49 4-10-1,-49 0-5-15,24-14 5 16,25 14 5-1,25 0-5 1,1-10 0-16,23-8-10 16,-48 18 5-1,-26-5-10 1,1 5 10-16,-1-9-5 16,1 9-5-1,24-5 15 1,50 5-5-16,-25-9-10 15,-25 9 0 1,0 0 5 0,1 0-5-16,-26-5 10 15,25 5-10 1,1 0 5-16,-26-14 0 16,0 14-10-1,26-4 10 1,24-6 0-1,-50 6-5 1,1 4 10-16,24-10-5 16,0 10 0-1,-24 0-10 1,-26-4 0-16,26 4 10 16,-26 0-5-1,1 0 0 1,-50 0 5-16,99 0-5 15,-49 0 10 1,24 0-5 0,1 0 0-16,-1 0-10 15,-24 0 15 1,24 0 0 0,1 0 0-16,-26 0-10 15,26 0 5 1,24 0 5-1,-24 0-10-15,-1 0 10 16,25 0-5 0,1 0 0-1,-26-10 0-15,1 10-5 16,24 0 10 0,-25 0 5-1,1-4-15-15,-1 4-5 16,25 0 20-1,75-24-10 1,-75 24 0-16,1 0-5 16,-1 0 10-1,0 0 0 1,0 0-5-16,-24 0 0 16,-1-9-5-1,1 9 5-15,-1 0 0 16,26 0 5-1,-1-9-5 1,-25 9 0-16,-24-5 5 16,24-4-10-1,26 9 10 1,-1-5-5-16,-25 5 0 16,1 0 5-1,-1 0-15 1,25 0 10-16,-24 0 5 15,24-14-5 1,0 14 0 0,-24 0 0-16,-1-9 0 15,1 9 5 1,-1 0-5 0,26 0-10-16,-51 0 20 31,75 0-15-31,-49 0 5 15,-1 0 5 1,1 0 0 0,-1 0-5-16,25 0 5 15,1-5-5 1,24 5 0 0,-25 0 0-16,0-4 0 15,-24 4 10 1,-1 0-10-1,-24-10 5-15,49 10-5 16,0-4 5 0,-49 4 0-16,0-10-15 15,-50 6 15 1,0 4-10 0,24 0-5-1,1 0-50-15,-25 0-340 16</inkml:trace>
  <inkml:trace contextRef="#ctx0" brushRef="#br1" timeOffset="176544.82">21990 7995 90 0,'0'0'155'16,"0"-14"-30"-16,0 14-45 15,0-9-45 1,0-1-25 0,0 1 0-16,-50 4-10 15,26-9 0 1,-51 0 0-1,50 14 5-15,-24-9 5 16,24 9 0 0,-25 0-5-1,1 0 0-15,24 0 15 16,0 0-5 0,-25 0-5-1,1 0 5-15,-1 0 0 16,25 0 0-1,-24 0-10 1,24 0-5-16,-25 0 0 16,1 9 15-1,24-4 5 1,-25 9 0-16,25 0-5 16,-99 28 0-1,99-24-15 1,1 10 5-16,-1 0 0 15,25 5-5 1,-25-5 15 0,0 0 0-1,0-10-5-15,1 15 0 16,-1-5 0 0,25-10-10-1,-25 6 5-15,0-10 0 16,25 9 5-1,-25 0 10 1,25-9 15 0,0 19-30-1,25-15 15-15,-25 5-5 16,0-4 0 0,25 0-10-16,-25 4-5 15,25-5 5 1,-25 1 5-1,25 4 5-15,-25-9-5 16,24 10-10 0,1 13 10-1,0-19 0 1,0 1-10 0,-25 4 5-16,49-9-5 15,-24 5 0 1,0-1 5-1,0 6-5-15,0-10 10 16,0 9-10 0,-1 0 0-16,1-4 0 15,25 9 0 1,-25-14 5 0,-25 4-5-16,49 1-5 15,1-5 5 1,-25 9 0-1,49-18 0-15,-24 9 0 16,-1-1 0 0,26 1 5-1,-26 0-5-15,1 0 0 16,-25-9 5 0,25 4-15-1,-1-4 10-15,1-5 0 16,-1 0 5-1,1 0-5 1,25 0 0-16,-1 0 0 16,0 0-5-1,1-5 10 1,-25-4 0-16,24-5 0 16,-24 9-5-1,24-23 0 1,-24 10 10-16,24 4-5 15,1-9-10 1,-26-10 10 0,1 1 5-16,74-10 0 15,-74 23 0 1,-26-4-5 0,-24 18 5-16,0-27 0 15,100-15-5 1,-100 10-5-1,24 0 5-15,-24 0 5 16,0 13 0 0,0-27-5-1,-24 19 5-15,-1-1 0 16,-25-14 10 0,25 1-15-1,-74 4 0 1,50 0 10-1,-26 10 15-15,1-1-20 16,-26-4-15 0,26 0 5-16,24 9 0 15,-24 0 5 1,49 9 0 0,-25 5-5-16,26 5-5 15,-51 0 5 1,50 9-5-1,-49 0 0-15,49 0-10 16,-25 18-70 0,1-18-315-1</inkml:trace>
  <inkml:trace contextRef="#ctx0" brushRef="#br1" timeOffset="176979.46">22933 8088 305 0,'0'0'395'15,"0"0"-205"1,0 0-95-1,0 0-60-15,0 0-15 16,0 0-15 0,25 0-5-1,0 0 0-15,24 0 0 16,-49 0-5 0,25 0-20-1,-25 0-190-15</inkml:trace>
  <inkml:trace contextRef="#ctx0" brushRef="#br1" timeOffset="177198.09">22908 8237 125 0,'0'0'315'16,"25"0"-220"0,25-5-35-16,-1-9-50 15,-24 5-15 1,0 4-170-16</inkml:trace>
  <inkml:trace contextRef="#ctx0" brushRef="#br1" timeOffset="177761.45">23429 7888 480 0,'0'-14'280'16,"25"5"-150"-1,-25 4-70-15,0 5-20 16,25 0-20 0,0 0-15-1,0 0 0-15,0 0 15 16,-1 0 5-1,26 0-15 1,-50 19 0-16,0 8 0 16,25 15-10-1,-25-18 5 1,0-1-5-16,0-9 10 16,-25 0-10-1,25-14 5 1,-25 18-5-16,0-4 0 15,25-9 0 1,-24 9-5 0,24 9 5-16,0-4 5 15,0-15-5 1,24 20 0 0,-24-10-5-16,25 4 5 15,0-4 10 1,-25 0-15-1,25 0-110-15,149 5-825 16</inkml:trace>
  <inkml:trace contextRef="#ctx0" brushRef="#br1" timeOffset="177953.45">23827 8446 590 0,'0'0'60'0,"0"0"85"15,0 0 25 1,0 0-170 0,0 0-805-16</inkml:trace>
  <inkml:trace contextRef="#ctx0" brushRef="#br1" timeOffset="179238.89">19484 8204 50 0,'-25'-9'40'0,"-25"4"-55"15,1-9 5 1,-1 5 10 0,0 0 0-16,-24-1-20 15,24 10-5 1,-24 0 10-1</inkml:trace>
  <inkml:trace contextRef="#ctx0" brushRef="#br1" timeOffset="185765.41">19484 8232 10 0,'0'-14'185'16,"0"14"-50"-1,0 0-55-15,0 0-45 16,0 0-5 0,0 0-10-1,0 0-10-15,0-9-5 16,0 9 0 0,0-5 0-1,0-4 5-15,-25 4 0 16,0-9-5-1,0 14 5 1,0 0-5-16,1-9 0 16,24 0 0-1,-50 9 5 1,0 0 10-16,50 0-10 16,-49 0 0-1,24 0-5-15,0 0 5 16,-25 0 10-1,1 0-5 1,24 0-5-16,-25 0 10 16,25 9-10-1,25 0 5 1,-49 5 10 0,-1-9-5-16,50 4 5 15,-25-4-10 1,25 4-5-16,-24 5 10 15,-1-9 10 1,0 23 0 0,-50 18-20-1,51-27 5-15,24 4 25 16,0 10-10 0,0-20-15-1,0 1-5 1,0 0 0-16,0-9 0 15,-25 9 10 1,25 5-15 0,0-5-5-1,0 0 5-15,0-1 5 16,0 6-5 0,0-5-5-16,0-5 0 15,0 5 5 1,0-9-10-1,0 9 15-15,0-14-10 16,0 14 0 0,0 0 5-1,0-14 0-15,0 14-5 16,0-14 0 0,0 4 0-1,0 10 5-15,0 0 0 16,0-9-5-1,0 9 0 1,0-5 5-16,0-4 0 16,0 9-5-1,0 0 5 1,0 0-10-16,0 0 10 16,0 0-5-1,0 0-5-15,0-5 5 16,0 5 0-1,25-5 0 1,-25 5-5-16,0-14 5 16,0 14 5-1,24-9-10 1,1 9 10-16,0 0-5 16,0 0 0-1,-25-10 0 1,25 10 0-16,0 0-5 15,-1 0 5 1,1 0 0 0,-25 0 5-16,25 0-5 15,0-9-5 1,0 8 5 0,-1-8 0-16,1 4 0 15,0 5 0 1,25-14 0-1,-50 5 0-15,25 9 5 16,-1-14-10 0,1 9 0-1,0-4 5-15,0 0-5 16,24 4 5 0,-24-9 0-1,25 14 5-15,-25-9 0 16,0 4-5-1,-25-5-5 1,24-4 0-16,1 14 5 16,0-14 0-1,0 10 5 1,24-10-15-16,1 0 10 16,0 4 5-1,-1-4-5 1,-24 0-5-16,25 0 5 15,-25 0-5 1,24 0 5 0,1 0-5-16,-1 0 5 15,1 0 0 1,0 0 0 0,-1 0 5-16,-24-4 0 15,25-10-10 1,-25 4 5-1,24 6 0-15,1-10 0 16,-25 0-5 0,24 14 10-16,-24 0 0 15,0-14 0 1,0 0-10 0,0-5 10-16,-1 5 0 15,1 0 0 1,-25-4-10-1,25 4 5 1,-25-9 5-16,0 4 0 16,0 0 0-1,0-8-5-15,0-1 0 16,0-5 0 0,0 5 10-1,0 10-15-15,0-10 5 16,0 0 0-1,0 9 10 1,0-9-15-16,0 0 5 16,0 10 0-1,0-10-5 1,0 9 10-16,0-4 5 16,0 4-10-1,0-13 0 1,0 9 0-16,0 9-5 15,0-5 5 1,0 0 5 0,0 10-5-1,0-9 0-15,-50 4-10 16,1-5-10 0,-50-23 25-1,49 24 0 1,-25 4-5-16,26-14 0 15,-26 14 5 1,26-5 0 0,-1 10 0-16,0-5 10 15,1 9-10 1,24-9-10-16,-49 14 5 16,-26-9 0-1,26 0 0 1,-50 9-10-16,0 0-40 15,0 18-120 1</inkml:trace>
  <inkml:trace contextRef="#ctx0" brushRef="#br1" timeOffset="193808.93">24373 8641 90 0,'0'0'140'15,"0"0"-15"1,0 0-50 0,0 0-55-16,0 0-10 15,0 0-20 1,0 0-5-16,-25 0 15 15,-50 0 10 1,-74 33-5 0,100-10 20-1,-1 0 15-15,-24 1 0 16,49 8-5 0,25-4-10-1,-25 0 10-15,25 5 15 16,0-1-5-1,0 1-5-15,0-5-5 16,25 4-5 0,24-4-5-1,-24 0-20-15,25-14-5 16,0 0 5 0,-1-14 0-1,26 0 10-15,-1 0-5 16,-74 0-5-1,25 0 0 1,0-14 5-16,-25-14 0 16,0 9 0-1,0-9-5 1,0 10-5-16,0 4 5 16,0 0 15-1,-50 14-10 1,0 0-10-16,1 0-5 15,-1 0-5 1,25 0 0 0,25 14-55-16,0-9-170 15</inkml:trace>
  <inkml:trace contextRef="#ctx0" brushRef="#br1" timeOffset="194282.68">24670 8823 190 0,'-24'0'175'16,"-1"0"-30"-1,0 23-10 1,-74 23-20-16,49-13-55 16,50 0-25-1,0-6-15 1,50-13-5-16,-26 0 5 15,26-14 5 1,0 0 5 0,-50 0 0-16,25-14 10 15,-25-13-10 1,0-6 0-16,0 0-25 16,0 6 5-1,0 13-5 1,-25 4-5-1,25 10-50-15,0 0-310 16</inkml:trace>
  <inkml:trace contextRef="#ctx0" brushRef="#br1" timeOffset="194965.99">24422 8562 225 0,'-74'-14'410'15,"-50"-23"-210"-15,49 37-105 16,50-5-10-1,-74 5-40 1,25 19-15-16,-26 4-15 16,1 10-5-1,25 13 0 1,-1 10-10-16,1-5 10 16,49 19-5-1,-25-9 0 1,50 4-10-16,0-5 5 15,25-4 5 1,0 0-5 0,25-10-5-16,24 1 10 15,-24-15-5 1,-1-4 5 0,51 0-5-16,-26 0-5 15,25-9 0 1,1-19 5-1,-1 0 10-15,25-10-10 16,25-8 0 0,0-15 5-1,0 1-5-15,-1-10 25 16,1-19 0 0,-49 1-5-1,-51-1 0-15,-24 1-5 16,-25-14-10-1,-25 13 0 1,-49 1-10-16,-50-1 10 16,0 5-15-1,-25 10-15 1,25 13-35-16,0 19-640 16</inkml:trace>
  <inkml:trace contextRef="#ctx0" brushRef="#br1" timeOffset="198029.93">19633 7693 60 0,'0'0'115'16,"0"0"-40"-16,0 0-25 15,0 0-30 1,0 0-15 0,0 0 0-1,0 0-5-15,0-10 0 16,0 6 10-1,0 4-10-15,0-10 0 16,0 6 5 0,0 4 5-1,24-14 5-15,-24 14 0 16,50-10-5 0,-25 10 10-1,0 0 10-15,-25 0-15 16,24 0 15-1,-24 0 0 1,25 0-5-16,0 0-15 16,0 0 0-1,-25 0-5 1,0 0 5-16,25 0-5 16,-1 10 5-1,-24 4 0 1,25 4 15-16,-25 10-15 15,0-14 5 1,0 0-5 0,0 5 0-16,25 23 10 15,-25-38-15 1,0 5 5 0,-25-4-10-16,0 4 0 15,1-4 0 1,24-5-5-16,0 0 0 15,0 0-10 1,0 0-5 0,0 0-15-1,0 0 10-15,0 0 30 16,0 0 0 0,49 0 0-16,1 0 0 15,0 5 5 1,-26 4 5-1,-24-9-5-15,25 14 15 16,-25 5 15 0,0-1-10-1,0 5 0 1,0-9-5-16,-25 24-10 16,1-29 5-1,-1 5-5 1,-25 0-20-16,0-10 0 15,1 6 0 1,49-10-60-16,0 0-170 16</inkml:trace>
  <inkml:trace contextRef="#ctx0" brushRef="#br1" timeOffset="198675.73">20154 7679 340 0,'0'-10'140'0,"0"10"-85"16,0 0-10 0,0 0 5-1,0 0-5-15,0 0-15 16,0 0-25-1,0 0 5 1,0 0 10-16,0 24-15 16,0 8 10-1,74 5 0 1,-49 1 10-16,0-25-5 16,49 6 5-1,-24-5 0 1,-1 0-10-16,-49-14 0 15,0 0 5 1,0 0-10 0,0 0 25-16,0 0 15 15,25-23-20 1,0-10-5 0,-25-9-10-16,0 5-10 15,0 9-5 1,0 10 0-16,0 4 5 15,0 14-5 1,-25 0-5 0,-49 0-70-1,24 0-175-15</inkml:trace>
  <inkml:trace contextRef="#ctx0" brushRef="#br1" timeOffset="199441.29">20154 7488 370 0,'0'-14'170'0,"0"-5"-115"16,-50 10-20-1,-24-5-5 1,-1 9-5-16,-24-13-10 16,0 18-10-1,49 0 0 1,0 18 5-16,-24 10 20 15,24 24 5 1,-24-1-15 0,74 14-5-16,-25-9-15 15,25-5 5 1,0 5-10 0,25 4 10-16,-25-18 0 15,49 4 0 1,1 1 0-1,0-19 0-15,-1 4-10 16,26-13 15 0,-26 9-10-1,26 0 15-15,24-14 5 16,-24 4-15 0,-1-8-5-1,0 8 5-15,26-18 0 16,-26 0 5-1,25 0-5 1,-24 0 10-16,-50-18 5 16,0 8 0-1,24-22 0 1,-24-10-10-16,25-37 5 16,-50 4-15-1,-25 1 5 1,0 0-5-16,-74 4 0 15,49 9 10 1,-24 10 5 0,-26 9-5-16,26 24-10 15,-25 18-15 1,24 0-200 0</inkml:trace>
  <inkml:trace contextRef="#ctx0" brushRef="#br1" timeOffset="200819.21">16307 8000 185 0,'0'0'165'0,"0"0"-50"16,0 0-20-1,0 0-15 1,0 0 0-16,0 0 10 16,0 0-15-1,-25 0-20 1,0 23-15-16,-49 14-15 16,24-9-10-1,1 0 0 1,49 4-5-16,-25-4-10 15,0-14 5 1,0 0-5 0,0-9 0-16,25 4-30 15,0-9-65 1,0 0-140 0</inkml:trace>
  <inkml:trace contextRef="#ctx0" brushRef="#br1" timeOffset="201274.75">16605 8009 140 0,'0'0'185'16,"0"0"-10"-16,0 0-45 15,0 0-45 1,0 0-25 0,-25 0-25-16,0 4-5 15,-49 24-20 1,-25 14-5 0,49-9 5-16,0-1-5 15,-24-4-5 1,49 14-10-16,0-9-25 15,25 9-135 1</inkml:trace>
  <inkml:trace contextRef="#ctx0" brushRef="#br1" timeOffset="203711.38">17176 7716 200 0,'0'0'175'0,"0"0"-20"16,0 0-45-1,0 0-75-15,0 0-35 16,-50 0 5-1,0 9 5 1,-74 28-5-16,99 1 10 16,1-6-5-1,-1 1 10 1,25 8 0-16,49-8-5 16,1-5 0-1,-25-14-5 1,25 0-5-16,-26-14 5 15,26 0 5 1,0 0 5 0,-50 0 10-16,24-23-10 15,26-10-10 1,-50 14 10 0,0-8-10-16,0-1-5 15,0 9 0 1,0 19 10-1,0 0 10-15,0 0-5 16,0 0-20 0,0 0-15-1,0 0 20-15,0 14 5 16,25 19 0 0,74 36 10-1,-49-31 0-15,-1 3-5 16,1 1-5-1,-25-9-5 1,0-1 0-16,24-13-10 16,-24-10 10-1,-25 5-5 1,0-14-5-16,0 0-75 16,0 0-250-1</inkml:trace>
  <inkml:trace contextRef="#ctx0" brushRef="#br1" timeOffset="204224.17">17920 7739 110 0,'0'0'330'16,"0"0"-230"0,-74 0-65-16,-1 0 20 15,26 0-10 1,-1 14-25 0,-49 19-10-1,74-15 0-15,25 15 10 16,-25 4 15-1,0 9 0 1,25-4-10-16,50-9-5 16,0-5 10-1,24-10 0-15,-24-4-10 16,-1-14 0 0,26 0 0-1,-50 0 5-15,-1 0 15 16,-24-32-15-1,0 4-5 1,0-14-10 0,0 9 0-16,0 6 0 15,-24 8-5 1,-26 5-5-16,0 14 0 16,25 0-20-1,1 0-200 1</inkml:trace>
  <inkml:trace contextRef="#ctx0" brushRef="#br1" timeOffset="205043.4">17523 7604 360 0,'-50'-14'220'16,"-98"-18"-95"-1,73 32-15-15,1 0-75 16,-1 9-35-1,26 14 10 1,-26-9-10-16,1 5 10 16,24 9-5-1,-24-10 10 1,24 10 0-16,25 0-5 16,0 9 0-1,25 1 5 1,-25 8-5-16,25-13 0 15,0 8 10 1,0-8 0 0,0-5 0-16,0 14-5 15,25-5 10 1,75 5-5 0,-26-10-10-16,25 10 5 15,1-9-5 1,-26 9-10-1,0-24 10-15,1 10-10 16,24-9 0 0,0-5 0-1,1-5 0-15,-1-9 10 16,0 0-10 0,1-23 15-16,-1 4-10 15,0-9-5 1,-49-4 10-1,-1-15-5 1,1-9 5-16,-50-4 0 16,-50-14-10-1,-24-1-5-15,24 15 5 16,-24 13 5 0,24 1 0-1,1 4 0-15,-51 9-5 16,1 1 5-1,0 18-5 1,24 4 0 0,1 10-20-16,24 10-230 15</inkml:trace>
  <inkml:trace contextRef="#ctx0" brushRef="#br1" timeOffset="207113.84">12858 9125 90 0,'0'0'45'16,"0"0"80"-1,0 0 95 1,0 0-40-16,49 0-75 15,1 0-15 1,24 0-30 0,75 0-10-16,-25-9-5 15,100-28-20 1,-51 32-10 0,26-9-5-16,-1 0 5 15,1-5 0 1,24 5-10-1,-49 0-5-15,-50 5 5 16,-50 4-5 0,-24 5 0-1,-25-4 0-15,-25 4 25 16,0 0 5 0,0 0 5-1,0 0-25-15,-99 0-20 16,-75 0 10-1,-49 9 0 1,-26 14 0-16,-24 5 5 16,25-9-5-1,50 9 5 1,24 0 0-16,75-10-5 16,74-4 0-1,25-14-15 1,0 0-5-16,0 0 15 15,0 0-5 1,50 0 15 0,-1 0 5-16,100 0 5 15,50-14-15 1,98-28 5-16,-48 24 0 16,-51-5 5-1,-24 4-10 1,-50 5 0-16,-25 9 5 15,0-9 0 1,-49 5-10 0,-25 9 10-1,-25 0 0-15,0 0 10 16,0 0 10 0,-25 0-20-16,-124 0-10 15,-99 28 5 1,0 0 0-1,-25 0 0-15,25-10 0 16,49 10 0 0,75-14 5-1,99 0-15-15,25-14-25 16,124 0 35 0,25 0 0-1,75-23 5-15,-1 0-10 16,25-5 10-1,-49-5 0 1,-1 5 10-16,-49 5-10 16,-25 5 5-1,-74 13-10 1,-25 5 0-16,-25-9 20 16,0 9 0-1,-75 0-15 1,-198 41-10-16,0-8 5 15,0-5 0 1,0 14 5 0,25-10-5-16,50-13-5 15,148-5 10 1,50-14-35 0,74 0 10-16,100-14 20 15,74-14 5 1,-24-5 0-1,-1 15-5-15,-49-15 0 16,-25 10 10 0,-1 4-10-1,-98 10 0-15,-25 9 0 16,-25-5 15 0,0 5 0-1,-50 0-15-15,-99 14-5 16,-124 33 10-1,50-14-5 1,-25 8 0-16,25-13 0 16,123-9 0-1,75-10 0 1,25-9-25-16,125-9 15 16,123-24 10-1,25-13 0 1,0 9 0-16,-75 13 5 15,-49 10-5 1,-99 0 5 0,-50 14 10-16,-25 0 0 15,-50 0-20 1,-98 14 0 0,-1 24 15-16,100-29-15 15,49 5-55 1,248-28-285-16</inkml:trace>
  <inkml:trace contextRef="#ctx0" brushRef="#br1" timeOffset="-201061.12">1764 12088 125 0,'0'0'250'16,"0"0"-110"0,0 0-40-1,0 0-15-15,0 0-15 16,0 0-30 0,0 0-10-1,0 0 0-15,0 0 30 16,0 0 0-1,50 0-30 1,24 0-20-16,26 0 5 16,-1 0-15-1,0-5 5 1,-24-9 0-16,-26 5 0 16,-49 9-5-1,0 0 5 1,25-5 0-16,-25 5 10 15,0 0-5 1,0 0-5 0,0 0-25-16,0 0-75 15,0 0-255 1</inkml:trace>
  <inkml:trace contextRef="#ctx0" brushRef="#br1" timeOffset="-200516.93">1789 12204 50 0,'0'0'50'0,"0"0"80"16,0 0 50-1,0 0-55 1,25 0-20-16,49 0-20 16,-24 0-25-1,0 0-35 1,24 0 5-16,-49 0-10 15,0 0-20 1,-25-9 20 0,0 9 0-16,0 0 10 15,0 0-15 1,0 0-20 0,0 0 5-16,0 0-40 15,0 0-145 1</inkml:trace>
  <inkml:trace contextRef="#ctx0" brushRef="#br1" timeOffset="-199408.94">2683 12106 95 0,'0'0'225'16,"0"0"-105"-1,0 0-30-15,0 0 0 16,0 0 5 0,0 0-5-1,0 0-30-15,0 0-20 16,49 0-15 0,1 0-10-1,24 0-10-15,-49 0 10 16,25 0-15-1,-25-4 5 1,-1 4 0-16,1 0-10 16,0-5 5-1,-25 5-5 1,25 0-25-16,-25 0-85 16,25 0-280-1</inkml:trace>
  <inkml:trace contextRef="#ctx0" brushRef="#br1" timeOffset="-199150.23">2732 12209 115 0,'0'0'105'16,"0"0"140"0,75-14-45-16,-1-5-90 15,25 0-95 1,1-9-40 0,-51 28-140-16</inkml:trace>
  <inkml:trace contextRef="#ctx0" brushRef="#br1" timeOffset="-179922.63">16481 14153 325 0,'0'0'265'15,"0"0"-65"1,0 0-45 0,-50 0-20-16,1 0-65 15,-1 0-25 1,0 0-10 0,50 0-15-16,-49 0-15 15,-1 0-10 1,25 0 10-1,25 0 5-15,-25 0-5 16,25 0-5 0,0 0-5-1,0 0 10-15,0 0-10 16,0 0 25 0,149 0-15-1,0-10 10-15,74-13-5 16,-49 9-5-1,-25 14 20 1,0 0-5-16,0-9-10 16,0-10-15-1,0 1 0 1,-50 4 15-16,0 0 5 16,1 0-15-1,-76 4-5 1,1 10 5-16,0 0-5 15,-25 0 15 1,0 0-5 0,0 0 0-16,0 0-15 15,-74 0 20 1,-26 0-15-16,-148 0-15 16,25 0 20-1,-1 10 0 1,26 8 10-16,24-8-5 15,75 4-15 1,74-10 0 0,0 6 5-16,25-10-15 15,25 0 5 1,0 0 15 0,24 0-5-16,51 0 15 15,24 0-5 1,50-14 5-1,49-10-10-15,-74 6-5 16,-25 4 5 0,0 9 10-1,-74-9-5-15,-26 14-5 16,-24 0 10 0,0 0 10-1,0 0-20-15,-74 0 0 16,-100 14-10-1,-49 23 10 1,49-13 20-16,0-10-25 16,26 4 10-1,73-4-15 1,50-14 15-16,0 0-10 16,25 0 0-1,0 0-5 1,25 0 0-16,0 0 0 15,74 0 15 1,50 0-10 0,0 0 20-16,75-14-20 15,-76 5 10 1,-73 4-5 0,-50 1 5-16,-25 4 0 15,0 0 10 1,0 0-20-1,-25 0 10-15,-124 0-5 16,-74 23 10 0,49-14-5-1,50 5-10-15,49-14 0 16,51 5 10 0,24-5-10-1,0 0-5-15,0 9 5 16,0-9 0-1,0 0 0 1,0 0 10-16,99 0 5 16,0 0-10-1,25 0 5-15,-25-14-5 16,-24 0 0 0,-75 14-5-1,0 0 15 1,0 0 10-16,0 0-10 15,0 0-5 1,0 0-15 0,-25 0 15-16,25 0-15 15,0 0-35 1,0 0-290-16</inkml:trace>
  <inkml:trace contextRef="#ctx0" brushRef="#br1" timeOffset="-178170.15">16729 12911 30 0,'0'-5'200'16,"0"5"-10"-16,0 0-105 16,0 0-50-1,0 0-20 1,0 0 15-16,0 0-5 16,0 0-15-1,0 0-5 1,-25 0 5-16,25 0-10 15,-25 0-5 1,0 0 5 0,1 0 10-16,-1 0-25 15,0 0 10 1,25 0 5 0,-50 0-5-16,1 0-5 15,24 14 5 1,-25-5-5-1,26 15 0-15,-1-6-25 16,-50 15-30 0,26-10-10-1,24 0-35 1,0 15 5 0,25-1-45-16</inkml:trace>
  <inkml:trace contextRef="#ctx0" brushRef="#br1" timeOffset="-171661.99">16580 14869 340 0,'0'0'80'16,"0"0"90"-16,0 0-20 15,-25 0 25 1,25 0-70 0,-49-9-40-16,24 4-25 15,-25-4-20 1,1 4 5-1,24 5-10-15,-25 0-10 16,25 0-10 0,-74 0 5-1,0 60 5-15,49-18-5 16,25 19 5 0,25-10-10-1,25-5 5-15,25-4 5 16,49-23 0-1,-49 4-20 1,-1-23 15-16,1 0 0 16,0-9-5-1,-50-5 10 1,0-9 5-16,0-33-10 16,0 14-10-1,0 19 10 1,0-5-5-16,0 14 5 15,0 14 5 1,0 0-10 0,0 0 0-16,0 0 10 15,0 0 5 1,0 42 10 0,99 23-10-16,-74 5 0 15,49-5 10 1,0-10-20-1,-49 11 0-15,25-11 0 16,-25-22 5 0,-25-5-5-1,0-14-20-15,0-14-70 16,99-33-315 0</inkml:trace>
  <inkml:trace contextRef="#ctx0" brushRef="#br1" timeOffset="-171175.19">17176 14915 45 0,'-25'0'445'15,"-50"0"-245"1,-24 0-40-16,49 0-50 16,-74 19-30-1,100 9-10 1,-26 28-25-1,25 4-15-15,25 5-5 16,0-9-10 0,50-23-20-16,-1-5 0 15,26-28 5 1,-26 0-10 0,1-14 15-16,49-19-5 15,-99 19 5 1,0-32-5-1,0 18 0-15,0-5 5 16,0 5 0 0,-49 14-5-1,-1 0-10-15,-24-4-45 16,49-10-310 0</inkml:trace>
  <inkml:trace contextRef="#ctx0" brushRef="#br1" timeOffset="-170372.59">16803 14771 35 0,'0'-4'215'15,"-24"-15"105"1,-51-4-135-16,25 4-65 15,-74-13 5 1,75 18-40 0,-50 0 5-16,-1 14-30 15,51 0-20 1,-26 0-25 0,1 28-10-16,-26 18 10 15,26 1-10 1,24 27 5-1,-49 28-5 1,25-27 0-16,74 4 15 16,-25 9-10-1,0-13-15 1,25 4 10-16,25 9-10 16,24-14 10-1,26-9 5 1,-25 19-10-1,24-5-5 1,0-23 10-16,-24 5-10 16,49-15 5-1,1 1 5-15,-26-15-10 16,25-9 0 0,25-9 10-1,0-9-20 1,1-5 20-16,-1-5 0 15,0-9-5 1,0-18 5 0,0-15-15-16,-25 5 5 15,0-4 15 1,-49-5-5-16,0 0-15 16,-1-10 15-1,-24-32-5 1,-25-5-5-16,-25-4 15 15,-24-19-10 1,-51 10-10 0,26 8 10-16,24 24 0 15,-24 28 5 1,49 14-10 0,-49 14-5-16,-1-1 15 15,1 10-40 1,-50-46-310-1</inkml:trace>
  <inkml:trace contextRef="#ctx0" brushRef="#br1" timeOffset="-157144.63">23454 6646 85 0,'0'0'140'0,"0"0"-20"16,0 0-15 0,0 0-40-1,0 0-30-15,0 0-15 16,0 0-15 0,0 0 20-1,0 0 20-15,0 14 5 16,0 5 15-1,0 9-5 1,0-1-15-16,25 20 0 31,0-14 15-31,0-6-45 16,-25-8 10 0,0 9-10-1,0-14 0-15,0 5-15 16,0 4 10-1,0-5 0-15,0-4-5 16,0 0 0 0,0 0-5-1,0 0 5 1,0-9-5-16,0-5-5 16,0 0-35-1,0 0-170 1</inkml:trace>
  <inkml:trace contextRef="#ctx0" brushRef="#br1" timeOffset="-156480.73">24174 6660 35 0,'0'0'35'16,"-74"0"30"-16,-1 0 20 15,-49 5 0 1,50 9-30 0,49 0-15-16,-25 0 5 15,50-10-10 1,0 19 20-16,0 1 0 15,25 13 50 1,25-5-55 0,-26-18-15-1,26 0-25 1,-25 0 0-16,24-9-5 16,-24-5 0-1,-25 0 15 1,0 0 15-16,0 0 25 15,0 0-25 1,0-19-20 0,0-9 10-16,25-13-30 15,-25 22 5 1,0-4 5 0,0 13 0-1,0 1-10-15,0 9-5 16,0 0-125-1,0 0-695 1</inkml:trace>
  <inkml:trace contextRef="#ctx0" brushRef="#br1" timeOffset="-155887.75">24248 6516 155 0,'0'0'45'0,"0"0"0"15,0 0 40 1,0 0 15-1,0 23-10-15,0 0-10 16,75 24-30 0,-50-24-10-1,24 10-10-15,-49-15-20 16,25-8-5 0,-25-10 10-1,25 0 5-15,-25 0 10 16,0 0-5-1,25-28 0 1,24 9-15-16,-49-18-10 16,0 14 0-1,0 9 5 1,0 0 5-16,0 14 0 16,0 0 5-1,0 0-30 1,0 0 5-16,25 0 20 15,0 28 5 1,25-5 0 0,49 33 5-16,-99-14-10 15,50-15-5 1,-26 6-5 0,1-19-5-1,-25 5-150-15</inkml:trace>
  <inkml:trace contextRef="#ctx0" brushRef="#br1" timeOffset="-155056.21">24298 6260 80 0,'-74'-19'155'16,"24"19"-90"-16,-24 0-5 16,-1 0 0-1,-24 0 0 1,-25 0-25-16,-25 33-20 16,25-14 10-1,0 4-5 1,24 0 15-16,1 14 10 15,25 1-5 1,-26 17-10 0,51 6 10-16,-1-5-20 15,-24 4-5 1,49 5 0 0,0 10 10-1,0 8 30 1,25-31-40-16,0 3 0 15,0 6-15 1,0-15 0-16,50 10 5 16,24-19 0-1,26 5-10 1,-26-9 5-16,25-10 5 16,25-18 0-1,0 9 0 1,-24-14-5-16,24 0 10 15,-25-19 5 1,25 5-15 0,0-14 0-16,0-4 10 15,0-10-10 1,25-19 0 0,25 5 5-16,-25-9-5 15,0 5 10 1,0-1-5-1,-50 6-5 1,-49-1-5 0,-50 5 5-16,-25 18 5 15,-50-4-45 1,26 4-525 0</inkml:trace>
  <inkml:trace contextRef="#ctx0" brushRef="#br1" timeOffset="-140394.35">21469 13827 115 0,'0'0'240'15,"0"0"-120"-15,0 0-45 16,0 0-25 0,0 0-15-1,0 0 15-15,0 0-20 16,0 0 0-1,0 0-5 1,0 0-5-16,0 0-25 16,0 0 10-1,25 9 15 1,24-9-10-16,1 0 0 16,0 0 5-1,24 0-10 1,-24 0 5-16,24-14-10 15,1 5 5 1,-26 4-15 0,1 1 20-16,-25 4-5 15,-25-5-10 1,25 5 0 0,-1 0-25-16,1 0-75 15,-25 0-355 1</inkml:trace>
  <inkml:trace contextRef="#ctx0" brushRef="#br1" timeOffset="-139893.28">21692 13962 155 0,'0'0'115'0,"0"0"40"15,0 0-10 1,0 0 25-16,0 0-25 16,0 0-50-1,75 0-30 1,49-5-25-16,-25-13-25 15,0 4 0 1,-24 0-20 0,-1 4 5-16,-74 10 0 15,25 0-5 1,-25 0-15 0,0 0-75-16,223-18-310 15</inkml:trace>
  <inkml:trace contextRef="#ctx0" brushRef="#br1" timeOffset="-136896.06">23529 12832 40 0,'-25'0'125'16,"0"0"-45"-1,25 0 80-15,0 0 95 16,0 0-90 0,0 0-65-16,0 0 5 15,0 0-30 1,-50 60-25 0,50 1-25-16,0 4 25 31,25 19-10-31,0-24-45 15,25-9 5 1,-25-9 15 0,-25-14-10-16,24-9-15 15,1-10-35 1,0-5-160 0</inkml:trace>
  <inkml:trace contextRef="#ctx0" brushRef="#br1" timeOffset="-136458.35">24050 12967 245 0,'0'0'310'16,"-25"0"-170"0,0 0-45-16,-49 0 10 15,49 0-5 1,0 23-40 0,-49 37 10-1,49-8-40 1,25-15-35-16,50-14 5 15,-50-4-5 1,74-15 5 0,-49 6 5-16,49-10-5 15,-74 0 10 1,0-14 0-16,0-19 0 16,0-13-10-1,0 8 5 1,0 15-25-1,0 9 5 1,-25 5-45-16,25 4-435 16</inkml:trace>
  <inkml:trace contextRef="#ctx0" brushRef="#br1" timeOffset="-135947.06">24124 12669 55 0,'0'0'400'0,"0"0"-200"15,0 0-75 1,0 5-20-1,0 32-40-15,0 23-15 16,0 1-10 0,50-10-25-16,0-5-10 15,-1-8-10 1,1-24 5 0,-25-10-5-1,0-4 5-15,24-4 10 16,-49-10 5-1,25-47-20 1,-25 19 10-16,25-13-5 16,24 17 5-1,-49 38 0-15,0 0 0 16,0 0 5 0,0 0 15-1,0 38 0-15,0 45-5 16,0-22-5-1,25 4-5 1,25 5 5 0,-50-24-55-1,50-13-215-15</inkml:trace>
  <inkml:trace contextRef="#ctx0" brushRef="#br1" timeOffset="-135598.13">23653 13492 165 0,'0'0'190'16,"25"-14"35"-16,24 14-25 15,51-32-130 1,48-6-45-16,51-13 45 16,-75 23 20-1,0-4-50 1,-49 18-25-1,-51 14-15-15,-24 0-70 16,0 0-155 0</inkml:trace>
  <inkml:trace contextRef="#ctx0" brushRef="#br1" timeOffset="-135397.09">23802 13571 165 0,'0'0'205'0,"74"0"-65"16,50-18-55 0,-24-10-80-1,-26 9-370-15</inkml:trace>
  <inkml:trace contextRef="#ctx0" brushRef="#br1" timeOffset="-134564.54">20054 14497 285 0,'0'0'160'16,"0"0"35"-1,0 0-80 1,0 0-30-16,0 0-30 16,0 0 20-1,0 0-30 1,50 0-10-16,74-10-20 16,0-3-15-1,-25-6 5 1,1 14-5-16,49-32-25 15,-149 37-40 1,0 0-25 0,0 0-55-16,0 0-450 15</inkml:trace>
  <inkml:trace contextRef="#ctx0" brushRef="#br1" timeOffset="-134254.01">20203 14622 285 0,'0'0'370'0,"0"0"-235"15,0 0-85 1,0 0 35 0,50-9 5-1,99-14-40 1,-25 4-45-16,-25 1-30 16,-24 8-60-1,-51 10-290-15</inkml:trace>
  <inkml:trace contextRef="#ctx0" brushRef="#br1" timeOffset="-129323.26">19434 15353 60 0,'0'-5'290'0,"0"5"-80"15,0 0-55 1,0 0-30 0,25 0-5-16,-25 0-10 15,0 0-25 1,0 0-25-1,0 0-30-15,0 0-5 16,0 23 5 0,25 38-5-16,-1-20-15 15,1 15 0 1,0-14-5 0,0 9 10-16,25-9 0 15,-50 0-25 1,24-19 5-1,-24 5-5 1,0-19 0-16,0 10-30 16,0-19-125-1,0 0-545-15</inkml:trace>
  <inkml:trace contextRef="#ctx0" brushRef="#br1" timeOffset="-128748.27">20030 15422 320 0,'0'0'195'15,"0"0"-65"-15,0-9-65 16,0 9 10 0,0 0 10-16,0 0-50 15,-25 0-40 1,0 0 10 0,-25 9 10-16,-24 42 10 15,49-9 10 1,25 0-15-1,0 5-10-15,50-19-5 16,24 4-5 0,1-27 0-1,-26 4 0-15,26-4 0 16,-51-5 0 0,26-5 0-1,-50-4 5-15,25-10 0 16,-25 1-5-1,0-6 15 1,0 6 0-16,0-29-5 16,-50-13 10-1,-49 13-10 1,25 19 5-16,24 5-5 16,25 9-5-1,25 14-25 1,0 0-90-16,0 0-795 15</inkml:trace>
  <inkml:trace contextRef="#ctx0" brushRef="#br1" timeOffset="-128237.58">20625 15199 155 0,'0'0'160'0,"0"0"-45"15,0 0 90 1,-49 0-35 0,24 0-25-16,0 0-65 15,0 0-15 1,-25 14-20-1,-49 33-10-15,99-1 0 16,0 19-10 0,0-4-10-1,25-1 0-15,49-18-5 16,-49-10-15 0,25-8 0-1,-25-10 0-15,24-14 0 16,1 0 15-1,24-24-15 1,-49 1 5-16,-25-14 5 16,0 4 5-1,0 1-15 1,0-29 10-16,-49 6-5 16,-51 22 0-1,51 5 0 1,-26 23-5-16,50-18-50 15,25 9-245 1</inkml:trace>
  <inkml:trace contextRef="#ctx0" brushRef="#br1" timeOffset="-127392.66">20451 15018 125 0,'-49'-38'230'16,"-26"-8"25"0,1 18-55-1,49 23-75-15,-49-9-15 16,74 14-30-1,-25 0-45 1,-50 0-10-16,-49 33-10 16,25 4 0-1,0 0 5 1,0 5 0-16,24-14 5 16,-24 9-20-1,49 15 5 1,1-6-15-16,-1-9 10 15,0 19 0 1,25 5 10 0,1 13-10-16,-1-14-5 15,0 10 0 1,25-9 10 0,0-15 0-16,0 1-10 15,25 4-5 1,24-9 5-1,1 13 0-15,25-13 5 16,24-9 5 0,-25 9-15-16,26-5 5 15,24-9 5 1,-25 4-5 0,0 6 0-16,25-6-5 15,0-18 15 1,25-14-30-1,0 0 5 1,25-9 25 0,-25-28 5-1,24-24-15 1,1-13 5 0,-75 13-5-16,1-13-5 15,-51-1 10 1,-49-8 0-1,-25-10-20-15,-49-5 10 16,-50 0 5 0,-25-4-5-1,50 9-5 1,0 9 0-16,49 47-5 16,0-5-45-1,1 24-165 1</inkml:trace>
  <inkml:trace contextRef="#ctx0" brushRef="#br1" timeOffset="-123932.44">16803 14674 10 0,'0'0'375'16,"0"0"-185"0,0 0-25-16,0 0-20 15,0 0-30 1,0 0-30-16,0 0-35 15,0 0-35 1,0 0 15 0,0 0-5-16,0 0-10 15,25 0-5 1,25 0 5 0,24 18-5-1,1 15 0-15,49 13 5 16,-50-9-25-1,1 1 20-15,-1 3-5 16,-24-8-15 0,-25 0 25-1,-1-10-15-15,1 5 0 16,25-14-5 0,-25 4 10-1,0 1 0-15,24 4-5 16,-24 0-5-1,25 15 5 1,-26-15 0-16,-24 5 0 16,0 0 5-1,25 0-10 1,-25-1 15-16,0-8-5 16,25 9-15-1,0-9 10 1,25 13-5-16,-50 5 10 15,0-13 0 1,0-1-10 0,24 9 10-16,-24 10-5 15,0-14 5 1,0-14-10 0,0 19 10-16,0-15-10 15,-24 24 5 1,-1-14 0-1,-25 5 0-15,25-5 0 16,-74 4-5 0,25 1 15-1,-1-5-10-15,1-1 0 16,-26-8 0 0,-24-5-20-1,25 5 20-15,25-5 10 16,-1 0-5-1,1-5-5-15,-26-9-5 16,1-9-10 0,-25-24 25-1,25 5-15 1,0 0 10-16,-1 0-10 16,1 5 0-1,0 9 15-15,-1-9-20 16,1 9 10-1,25-19 0 1,-1 1-5 0,1-15 10-1,-25-13-20-15,-1-10 0 16,26 5 0 0,-1 18 15-1,51 6 0-15,-1 8-5 16,0-9 0-1,25 10 10 1,-25-10-10-16,25 9 15 16,0-13-15-1,25-1 5 1,25 10-10-16,-26 0 10 16,26-1 5-1,0 11-10 1,49-11 10-16,-25 6 0 15,26 4-5 1,24-5 0 0,-25 5 0-1,-49 5 0-15,-26 19 5 16,26-6-5 0,0 1-10-1,24 0 20-15,-49 9-5 16,74 0 0-1,-24 0-5 1,24 0-5-16,0 0 5 16,-24 0 5-1,24 0-10 1,50 0 5-16,-50 0 0 16,-49 9 5-1,49 0 0 1,-25 1 0-16,1 3-15 15,-25 15 5 1,-1-9 15 0,-24 9-5-16,25 0-10 15,-26-10 15 1,1 1-5 0,25-5-20-16,-25-5 20 15,-25 10 0 1,49-1-5-1,-24 6 5-15,0 13-5 16,-25 0 5 0,0-4-15-1,25-5 0-15,0 4 20 16,-25-4 5 0,24 0-15-16,1 5-10 15,-25-15 10 1,25 15 5-1,0 4-5 1,-25 0 5-16,0-9 0 16,0-5-10-1,0 10 5 1,0-1-5-16,-50-4 10 16,50-9-10-1,-49 4 5-15,-1 14 0 16,-24-4 0-1,-1-5 5 1,1-5-15-16,-1-14 20 16,26-4-40-1,-1-5-95 1,25-28-735-16</inkml:trace>
  <inkml:trace contextRef="#ctx0" brushRef="#br1" timeOffset="-122636.78">17746 15190 455 0,'0'0'305'16,"0"0"-135"-16,0 0-65 15,0 0-30 1,0 0-35 0,0 0 10-16,50-28 10 15,124 5-15 1,49-19-5 0,0 23-10-16,1 19-25 15,-26 0-10 1,-24 0 15-1,-75 14-15-15,1 9 10 16,-26 1-5 0,-24-1 10-1,-25 0-15-15,-1-18 10 16,-24-5-20 0,0 0 30-1,0 0-25-15,0 0-10 16,-49-19-5-1,-75-13-5-15,-25-24-5 16,49 28 20 0,1 9 5-1,0 5-5 1,0 10 5-16,24-10 0 16,26 14 15-1,24 0 0-15,25-10-5 16,0 10-5-1,0 0 15 1,0 0 5-16,99 0 5 16,0 10-15-1,25 4 5 1,0 4-10-16,50 24 0 16,-99-28 0-1,-1 5 5 1,-24-15-10-16,-50 6 5 15,0-10 0 1,0 0 5 0,0 0-5-16,0 0-5 15,0 0 0 1,0 0 5 0,0 0 10-16,0 0-15 15,0 0 0 1,0-24 10-1,0 6-10-15,-25-1-5 16,-25 5 20 0,50 0-10-1,0-4-10-15,-25 4 5 16,25 4 5 0,0 10 5-1,0 0 0-15,0 0 10 16,0 0-10-1,0 24 10 1,-49 69 0-16,49-28-5 16,0-5-20-1,0-18 15 1,0-9-15-16,0-19 15 16,0-14-25-1,49-14-45 1,150-47-850-16</inkml:trace>
  <inkml:trace contextRef="#ctx0" brushRef="#br1" timeOffset="-74326.07">4345 14348 40 0,'0'0'65'16,"0"0"0"-16,0 0-40 15,0 0-20 1,0 0-10 0,0 0 5-16,0 0-5 15,0 0 10 1,0 0 0-1,0 0 15-15,0 0 10 16,0 5 5 0,0-5-15-1,0 0 0-15,0 9-5 16,0-9 0 0,0 5 0-1,0-5 5-15,0 0 0 16,0 9 10-1,0-9 5 1,0 0-5-16,0 5 0 16,0 4-15-1,0-9-5 1,0 4-5-16,0 6 5 16,0-6 5-1,0 1-5 1,0 0-5-16,0 4 10 15,0 0 5 1,0 5 5 0,0-9 0-16,0 14-5 15,0 4-10 1,0-9 5 0,0 0-5-16,0 0-5 15,0-5 5 1,0 5-10-1,0-5 5 1,0-9 30-16,0 14-10 16,25-9-15-1,-25 9-5 1,0-5 5-16,0 0-10 16,0 1-10-1,0-10 0 1,0 14 20-16,0-14-10 15,0 4 0 1,0 6-20 0,25-6-65-16,-25-4-175 15</inkml:trace>
  <inkml:trace contextRef="#ctx0" brushRef="#br1" timeOffset="-59802.32">18367 6511 20 0,'-50'-23'80'16,"-74"-14"-45"-1,75 14-20 1,-1-1-15-16,0 10 15 15,25 0-5 1,1 5 0 0,-1 4 0-16,25 5 25 15,0 0-15 1,-50-14-10 0,1 14 10-16,24 0-10 15,-25-9-5 1,0 9-5-1,-24 0 0-15,24 0 0 16,1 0 5 0,49 0 0-1,-50 0 5-15,25 0 0 16,0 0-5 0,-24 0-10-1,-1 0 15-15,-49 37-5 16,49-23 10-1,1 0 0 1,-26-4 0-16,26 4 5 16,-1-5-10-1,25 5-5 1,-25-10-5-16,26 10 5 16,-1 5 0-1,0 4 15 1,-25-4-5-16,26 13 0 15,-1-8 0 1,0-1-10 0,0 0 15-16,0 5 10 15,0-9-10 1,1-5-10-16,-1 14-10 16,25-5 15-1,0 0-10 1,0 10 55-1,0-6-20 1,0 1-20-16,25 5 0 16,-1-5-5-1,1 4 0 1,-25-4 5-16,25 5 5 16,0-5-10-1,25 0-5 1,-26 9 10-16,26 0-5 15,-25-18-5 1,0-1-10 0,24 6 5-16,1 8 10 15,24-13-10 1,-49 4 0 0,25-18 5-16,-1 9-10 15,1 0 0 1,-25-1 5-1,25-8-5-15,-1 4 5 16,1 5 5 0,-1-9-15-16,-24-5 5 15,0 0 5 1,25 0 0 0,24 0 5-1,-24 0 0-15,24 0-10 16,-24 0 5-1,0-5-5 1,-1-9 0-16,1 0 0 16,-1-9 5-1,1 19-5-15,-25-15 0 16,25-9 0 0,-1 0 5-1,1 10-5-15,-1-20-5 16,1 20 5-1,-25-1 5 1,-25-9-5-16,0 14 0 16,0 10 5-1,25-20-5 1,24 10 0-16,-24-4-5 16,-25-1 5-1,50-18 5 1,-25 18-5-16,-1-8 5 15,1 8-10 1,-25-4 10 0,0-1 0-16,0-4-5 15,-25-32-25 1,-74 37 20 0,74 0 15-1,-24-5-5-15,-1 9 0 16,0-9-5-1,1-9 0 1,24 14 0 0,-25 9 5-16,26 0-10 15,-26 4-20 1,25 10-120-16</inkml:trace>
  <inkml:trace contextRef="#ctx0" brushRef="#br1" timeOffset="-49950.42">21767 6786 105 0,'0'0'230'16,"0"0"-75"0,0 0-60-16,0 0-45 15,0 0-20 1,0 0-15 0,0 0-10-16,0 0 10 15,25 0 15 1,24 0 15-1,26 0 0-15,24 0-25 16,25 0-30 0,-50 0 20-1,1-5-10 1,-25 5 0-16,-50 0 10 16,0 0-10-1,0 0 0 1,0 0 0-16,0 0 0 15,0 0-30 1,0 0-75 0,0 0-235-16</inkml:trace>
  <inkml:trace contextRef="#ctx0" brushRef="#br1" timeOffset="-49500.35">22015 6888 115 0,'0'0'225'15,"0"0"-45"1,74 0-50-1,1 0-55-15,-1 0-25 16,-24 0-10 0,0-9-20-1,-26 9-15-15,-24 0-5 16,0 0 10 0,0 0-30-1,0 0-155-15</inkml:trace>
  <inkml:trace contextRef="#ctx0" brushRef="#br1" timeOffset="-42485.91">21543 5721 20 0,'0'-14'220'15,"0"14"-45"1,0 0-55-16,0 0-75 16,0 0-35-1,0 0 20 1,0 0 30-16,25 23-25 15,0 9 0 1,49 43-5 0,-74-24-5-16,25 9-20 15,0 10 5 1,0-23-5 0,-25-5 5-16,25-24-5 15,-25 10-10 1,0-23 0-1,25 9-45-15,-25-5-160 16</inkml:trace>
  <inkml:trace contextRef="#ctx0" brushRef="#br1" timeOffset="-41914.56">22238 5809 330 0,'0'0'220'0,"0"0"-125"15,0 0-35 1,0 0-15-16,0 0-30 16,0 0-10-1,0 0 0 1,-74 0 10-16,-25 60-10 16,74-18 5-1,25-5 0 1,0 19 5-16,0-14-10 15,49-9 5 1,1-19-5 0,0 0 5-16,-1-14 5 15,26 0 5 1,-50-10 0 0,-25 6 0-16,24-29 10 15,-24-23 0 1,0 14 0-1,0-18-10-15,-24 27-5 16,-1 6-5 0,-25 8-10-1,50 5-5-15,-25 14-45 16,25 0-255 0</inkml:trace>
  <inkml:trace contextRef="#ctx0" brushRef="#br1" timeOffset="-41331.01">22437 5688 360 0,'0'0'300'16,"0"0"-200"0,0-14-60-16,0 14-25 15,0 0 0 1,0 33 20 0,74 36-25-16,-49-17 10 15,0 3-5 1,25-13-5-1,-26-23-10-15,26-5 0 16,-25-10 5 0,0-4 15-16,24-18 15 15,-49-1-15 1,25-37-5 0,0-18-10-1,-25 27 10-15,0 6-10 16,0 22 10-1,0 5 5 1,0 14-5-16,0 0-10 16,0 0 0-1,0 42 0-15,0 4-5 16,74 29 5 0,-49-15-5-1,-25-9 5-15,25 5-5 16,0-23 0-1,-25-5-10 1,0-28-40-16,0 14-140 16,49-14-660-1</inkml:trace>
  <inkml:trace contextRef="#ctx0" brushRef="#br1" timeOffset="-40677.95">22635 5376 55 0,'-49'-32'480'15,"-1"4"-160"1,-49 14-210-1,49 9-70-15,-24-9-5 16,-26 14-10 0,-24 19-15-1,-25 14 5-15,1 8-5 16,23 1 0 0,26 9-10-1,0 19 0-15,24-5 0 16,26 5 5-1,-1-9 5 1,25 13 0-16,25 0-5 16,0-9 5-1,75 24-5 1,-50-5 0-16,49-5 0 16,1-19-5-1,-26 14 5 1,26-18-5-16,-1-9-10 15,25-10 10 1,1-14-5 0,24-4 5-16,25-10 5 15,0-18 10 1,49-33 0 0,1-9-5-16,-1-19-5 15,-74-9 0 1,0-14 5-1,-74-9-5-15,-50-5 0 16,0 23 0 0,-75 24-15-16,26 22-10 15,74 24-165 1</inkml:trace>
  <inkml:trace contextRef="#ctx0" brushRef="#br1" timeOffset="-21802.04">2385 17604 5 0,'0'0'340'15,"0"0"-105"1,0 0-105-1,0 0-60-15,0 0 5 16,0 0 25 0,0-19-25-1,99 0-45-15,0 1-15 16,25 8-20 0,25 1 15-1,-25 9-10-15,25-9 0 16,-99 9 5-1,-50 0-5 1,0 0 10-16,0 0 0 16,0 0-10-1,0 0-50 1,-50 0-165-16</inkml:trace>
  <inkml:trace contextRef="#ctx0" brushRef="#br1" timeOffset="-2191.81">4742 2856 55 0,'100'-14'245'0,"49"-33"-140"16,148-27-45-1,76-15-20 1,123-13-15-1,-24 0-20 1,-1 4 0-16,-24-4 0 16,-75 18 5-1,75 5-15 1,-125 32-5 0,-148 20 15-16,-25 8 0 15,-99-4 10 1,-1 9 10-1,-49 14 30-15,0-5-25 16,-49 5-15 0,-51 0-30-1,-24 19 0-15,-74 9 10 16,-1 27 5 0,-148 20 10-1,-100 23 25 1,100-1-10-16,-51-4 5 15,26-4 5 1,25-15-20 0,74 0-5-16,25-13 10 31,173-33-20-31,75-28-15 16,0 0-20-1,75-14 40 1,148-47 5-1,25-8 0-15,50-10-10 16,25-24 0 0,49 10 10-1,25-23-5-15,149-19-5 16,-124 42-5 0,-174 23 10-1,-124 38-10 1,-99 18 5-16,-25 14 25 15,-149 32-20 1,-124 38-5 0,-50 4 0-1,-223 43 30 1,50-6-5-16,49-22-5 16,100-15 10-1,124-27-15 1,173-29-10-16,25-8-35 15,75-10-10 1,123-14-5 0,125-14-705-16</inkml:trace>
  <inkml:trace contextRef="#ctx0" brushRef="#br1" timeOffset="11860.63">10649 17329 160 0,'0'0'245'16,"0"0"-80"-1,0 0-80 1,0 0 30-16,25-18-5 31,74-10 0-31,-25-5-60 16,26-4-30-1,73-10-5-15,-73 19 0 16,-76 15-15 0,1 3 0-1,-25 10 0-15,0 0 0 16,0 0-45 0,0 0-185-1</inkml:trace>
  <inkml:trace contextRef="#ctx0" brushRef="#br1" timeOffset="14597.39">8490 17538 185 0,'0'0'195'16,"0"0"-15"0,25 0-15-16,24-18-50 15,50 18-55 1,-24-14-35-1,24-9-20-15,25 9 5 16,-49-5-5 0,24 14 0-1,-49-9 5-15,-1 1 15 16,-24-1-25 0,0 0-25-1,-25 14-135-15</inkml:trace>
  <inkml:trace contextRef="#ctx0" brushRef="#br1" timeOffset="21387.76">13949 12450 200 0,'0'-9'165'0,"0"9"-35"16,0 0-55-1,0 0-10-15,0 0 5 16,0 0-30 0,0 0 0-1,0 0 15-15,0 0-40 16,0-9 0 0,75 9 5-1,24-5-10 1,-24-4 0-16,24 4 10 15,25-4 5 1,-25 4-15-16,75-18 0 16,-75 18-5-1,0 1 5 1,-24-6-5-16,24 10 0 16,-24 0 15-1,24-4-10 1,0 4-5-16,0-10 0 15,1 10 5 1,-1-4-10 0,-25 4-5-16,26 0 10 31,24-14 0-31,-25 14-5 16,0 0 0-1,-24 0-5 1,24 0 10-16,0 0-5 15,25 0 5 1,0-9 0-16,-24 9 0 16,-1-10 0-1,25 1 0 1,-49 4-5 0,-1-4-5-16,-24 4 0 15,24 5 10 1,1 0 0-16,-26 0 0 15,-24 0-10 1,25 0 10 0,24 0-5-16,-24 0-10 15,24 0 15 1,-24 0 0 0,24 0-10-16,-24 0 10 15,0 0-10 1,24 0 5-1,-24 0 10-15,-1 0-15 16,26 0 5 0,-1 0 0-1,25 0 5-15,1 0-5 16,-1 0 0 0,-25-14 5-1,26 14-5-15,-26 0-5 16,1 0 5-1,-1 0 5 1,0 0 0-16,1 0-10 16,-1-9 5-1,1 9 5 1,-1-5-5-16,26-4 0 16,-51 4 0-1,26 1 0 1,-1 4 0-16,25-9 0 15,25 4 5 1,50-18 0 0,-75 18-5-16,25-9-5 15,-24 9 10 1,-26-4-10 0,1 4 0-16,-51 5 10 15,-24-9-5 1,0 9 0-1,25 0 0-15,0 0-5 16,0 0 10 0,0 0-5-1,-25 0-5-15,0 0 5 16,0 0 0 0,25 0 0-1,-1 0 0-15,1 0 5 16,-25 0-10-1,25 0 5 1,-25 0 0-16,0 0-5 16,0 0 5-1,0 0 0 1,0 0-5-16,0 0 0 16,25 0 5-1,-25 0 5 1,0 0-5-16,0 0 0 15,0 0 5 1,0 0-5-16,0 0 0 16,0 0 0-1,0 0-5 1,0 0 10-16,0 0-10 16,0 0-20-1,0 0-50 1,0 0-330-16</inkml:trace>
  <inkml:trace contextRef="#ctx0" brushRef="#br1" timeOffset="28971.03">17300 10795 65 0,'0'18'215'0,"25"38"-40"16,-25 5-55-1,24-1-30 1,1 0-30-16,-25-8-10 15,0-1-30 1,0-5-5-16,0-22-15 16,25-10 0-1,-25-5 5 1,0-9-5-16,0 0-40 16,74 0-260-1</inkml:trace>
  <inkml:trace contextRef="#ctx0" brushRef="#br1" timeOffset="29520.26">17821 10888 155 0,'0'-5'215'15,"0"5"-145"-15,0 0-40 16,0 0-5-1,0 0 10 1,-25 0 15-16,0 0 10 16,0 33-5-1,-49 41-20 1,74-23-15-16,25-4-10 16,0-10 5-1,24-9 10 1,1-10-5-16,0-18-10 15,-26 0 10 1,26 0 15 0,-25-18 5-16,-25-24-5 15,0 0-10 1,0 10-10 0,0-10-10-16,-50 0 0 15,1 33-5 1,49 9-5-1,0 0-45-15,0 0-240 16</inkml:trace>
  <inkml:trace contextRef="#ctx0" brushRef="#br1" timeOffset="30077.71">18119 10734 70 0,'0'-14'395'16,"0"14"-145"-1,0 0-155-15,0 0-50 16,0 0-35-1,0 0 0 1,0 33 10-16,0 27-15 16,25-4 15-1,-1 5-10 1,51-24 0-16,-50-14-15 16,24-9 5-1,1-9 10 1,-1-5 20-16,1-33 0 15,-50 10-15 1,0-24-10 0,0 10-5-16,25-23 0 15,-25 32 5 1,0 4 0 0,0 20 5-16,0 4-5 15,0 0-10 1,0 18 5-1,0 66 5-15,0-9 0 16,25 4-5 0,24-19 0-1,-24-4 0-15,0-28-15 16,25 4-205 0</inkml:trace>
  <inkml:trace contextRef="#ctx0" brushRef="#br1" timeOffset="34240.43">19757 10409 190 0,'-25'0'200'0,"25"0"-50"15,-25-5-25 1,25 5-50-1,-25 0-30-15,0 0-30 16,1 0-20 0,-51 0-5-1,-99 37 20-15,75 5-10 16,49 0 0 0,-24 4 0-1,74-13-10-15,0-5 10 16,0-9 0-1,0-10-10 1,50 9 15-16,-1-4 0 16,1-9-15-1,0 9 10 1,24-5 15-16,-49 5-5 16,49 5 10-1,-24-1-10 1,0 10 25-16,-26 5-15 15,1 4-5 1,-25-14 10 0,0 1 10-16,0 4-10 15,-25-5-15 1,-24-14 0 0,24 5 0-16,-25-14-10 15,1 5-40 1,24-5-120-16</inkml:trace>
  <inkml:trace contextRef="#ctx0" brushRef="#br1" timeOffset="34683.65">20303 10599 10 0,'-75'0'250'15,"25"0"-135"-15,1 0-45 16,-26 0 5-1,75 19-20 1,-99 46 20-16,99 5 25 16,0-5-70-1,50-9-20 1,-1-14 5-16,1-24 15 16,0-8 10-1,24-10 30 1,1-28 5-16,-26-33-40 15,-49 24-5 1,0-24-10 0,-74 24-15-16,-1 23-75 15,50 14-770 1</inkml:trace>
  <inkml:trace contextRef="#ctx0" brushRef="#br1" timeOffset="39712.17">22437 10376 10 0,'0'0'205'16,"0"0"-75"-1,0 0-45 1,0 0-50-16,0 0-5 15,0 0-5 1,0-14 0 0,0 0 5-16,0 5-15 15,0 0 5 1,0-15 20 0,0 6 0-16,0-10 10 15,0-5 5 1,0 19-30-1,25-4-5-15,-25 8-5 16,0 10-15 0,0 0 5-1,0 0-5-15,0 0 0 16,0 0-5 0,0 0 5-1,24 0 10-15,1 10-5 16,0 8 5-1,-25 10 0 1,99 23 20-16,-99-13-10 16,25-6 0-1,0-4-5 1,25 9 0-16,-50 0 5 16,24 1-15-1,-24-1-10 1,25-14 15-16,0 14-5 15,0-18 0 1,-25-14-10 0,0 9 5-16,0-5-20 15,0-4-60 1,0 4-195 0</inkml:trace>
  <inkml:trace contextRef="#ctx0" brushRef="#br1" timeOffset="40259.67">22611 10813 125 0,'0'0'185'15,"0"0"-30"1,0 0 10 0,0 0-45-16,0 0-50 15,0 0-25 1,0 0-15-16,24-14 0 16,51-4 5-1,-1-10-5 1,-24 14 5-16,0-5-10 15,-1 5-15 1,-49 14 10 0,0-9-15-16,0 4-5 15,25 5 5 1,-25 0-5 0,0 0-20-16,0 0-45 15,0-9-95 1,0 0-430-1</inkml:trace>
  <inkml:trace contextRef="#ctx0" brushRef="#br1" timeOffset="41440.93">22884 10153 90 0,'0'-14'235'16,"0"0"-85"0,0 0-45-16,0-5-30 15,-25 10-20 1,0-9-5-1,-50 4 10-15,51 0-25 16,-26 9-10 0,0-9-10-1,26 14 0-15,-26 0 0 16,25 0-10 0,-25 0 5-1,1 0-10-15,24 0 0 16,-49 0 0-1,-26 42 0 1,1-19 0-16,49 14 10 16,1 10 5-1,24-19-10 1,-25 23 15-16,25-9-5 16,25-10 0-1,0 10 10-15,0 5-10 16,0-1 0-1,0-4 0 1,-24 0-5 0,24-5-10-16,0 5 5 15,0-9 0 1,0-6 0 0,0 15 0-16,24-9 5 15,-24 9-10 1,25-10 5-16,25-4 0 15,-25 5 0 1,0-5-5 0,-1-10 5-16,26 1-10 15,0 4 15 1,-1-4-10 0,26 4 0-16,-50-4 5 15,49-6-10 1,0 6 5-1,-24-5 0-15,0-9 5 16,-1 4-5 0,51-9 5-1,-1-19-5-15,25-4 5 16,-25 5-5 0,0-1 10-1,-24-9-5-15,24-9-5 16,-49 0 5-1,-1-10 0 1,-24-13 0-16,-25 4 0 16,0-19 5-1,0 1-10 1,-25 9 10-16,1 0-5 16,-26 0-5-1,25 18 0 1,-49 5 0-16,24 10 0 15,-24 13-15 1,-26 5-85 0,-48-14-425-16</inkml:trace>
  <inkml:trace contextRef="#ctx0" brushRef="#br1" timeOffset="48616.8">22983 10092 60 0,'0'0'175'16,"0"0"-40"-1,0 0-25 1,0 0-40-16,-25 0 0 15,0 0-25 1,-49-9-35 0,49 9 10-16,-50-5 15 15,1-4 20 1,24 5-20 0,-74-15-20-16,75 19 5 15,24 0-15 1,-74 0 0-1,49 14 5-15,0 4-5 16,-49-4 0 0,49 5 5-1,1 9 10-15,-26 0-5 16,26 9-10 0,-1 0-5-1,25 10 0-15,0 13 20 16,1-18-10-1,-1 19 10 1,25-15-10-16,0-4 0 16,0-5 10-1,25 5 0 1,24 0-5-16,-24-5-5 16,0 5 0-1,24 0-5 1,-49-5 10-16,25 0-5 15,0-9 5 1,0 5-5 0,0-15 0-16,-25 10-5 15,25-14-5 1,24 0 0 0,-24 5 5-16,25-5-5 15,-1 0 5 1,-24-1 0-1,25 6-5-15,-25-5 5 16,24 0 0 0,1-9-10-1,-25 4 0-15,-1-9 15 16,-24 0-5 0,50 0-10-16,-25 0 5 15,49 0-5 1,-24 0 15-1,24 0 0-15,1 0-5 16,-1 0-5 0,-24 0 5-1,24-9-5-15,1-5 0 16,-50 4 0 0,24-4 5-1,1 5 0-15,-25-5-10 16,24-4 5-1,-24-10 5 1,-25 9-10-16,25-4 10 16,25 0-5-1,-26-15 0 1,1 20 5-16,-25-1-10 16,0-18 10-1,0 0 0 1,0 9 10-16,50-19-10 15,-50 15-10 1,-25-5 5 0,0-1 5-16,0 10 0 15,25-4 0 1,-49-5-5 0,24 9 0-16,0-5 5 15,25 15 0 1,-49-15-5-1,-1 5-5-15,25 5 10 16,-25 4 0 0,26 1-10-1,-26 4 5-15,0 4 0 16,-24 6 0 0,49-1-30-1,25 5-60-15,-74 0-450 16</inkml:trace>
  <inkml:trace contextRef="#ctx0" brushRef="#br1" timeOffset="156185.51">24075 11413 275 0,'0'0'240'16,"0"-4"-30"0,0-10-80-16,0 14-60 15,0 0-15 1,0-10-15 0,0 10-20-16,0 0-5 15,-25 0-15 1,-50 0 15-1,1 0 0-15,-75 14 0 16,75 10 15 0,24-6-15-1,0 10 35 1,1 19 20-16,49-20-60 16,0 11-5-1,0 4 15 1,0 4-15-16,0-4 0 15,25-14 0 1,-1 4-5 0,26-13 0-16,-50-5-5 15,50-5 10 1,-1-9-5 0,-24 0 0-16,0 0 0 15,25-9 15 1,-1-24-20-1,1 1 15-15,-25-15-5 16,49-27-10 0,-49 32 10-1,-25 9-10-15,0 6 0 16,0-6 10 0,0 19-30-1,-25-9 15 1,0 18 15-1,25 5-15-15,0 0-5 16,0 0-105 0,0 0-470-1</inkml:trace>
  <inkml:trace contextRef="#ctx0" brushRef="#br1" timeOffset="156728.02">24199 11576 190 0,'0'0'280'15,"0"0"-50"1,0 0-50-16,0 5-70 16,0 23-25-1,0-14-30 1,0 13-20-16,25 15-15 15,-25-9-10 1,0-5 0 0,0 4-5-16,-50 1 0 15,0-5 0 1,-24 0 0-16,-1-10-20 16,1 1-95-1,24-10-480 1</inkml:trace>
  <inkml:trace contextRef="#ctx0" brushRef="#br1" timeOffset="157780.87">24720 11348 85 0,'0'0'300'16,"0"0"-105"0,0 0-60-1,0 0-45-15,0 0-15 16,0 0-5-1,0 0-15 1,0 0 0-16,0 33-10 16,-25 18-10-1,25-14 5 1,-25 10 20 0,25-6-50-1,-24-3-10-15,-1 3 10 16,25-8-5-1,0-10-15 1,0-18 15-16,0 9-5 16,0-14 5-1,0 0-5 1,0 0 5-16,0 0 0 16,0 0 0-1,0 0-10 1,0-33 5-16,0-9-10 15,0-4 5 1,0-24-10 0,0 24-5-1,0 4-5-15,0 5 20 16,0-1 10 0,-25 6 0-1,25-5-5-15,0 13 0 16,0 10 10-1,0 10-5 1,0-5-5-16,0 9-5 16,0 0 5-1,0 0 0 1,0 0-5-16,0 0 0 16,-50 27 5-1,-74 48 0 1,99-33-20-16,-24 0-150 15</inkml:trace>
  <inkml:trace contextRef="#ctx0" brushRef="#br1" timeOffset="158116.09">24571 11753 140 0,'0'0'380'0,"0"0"-90"15,0 0-205 1,50-14-25 0,49-9-25-16,0 4-5 15,-24 14-15 1,-51-18-10 0,-24 9-20-16,0 14-155 15</inkml:trace>
  <inkml:trace contextRef="#ctx0" brushRef="#br1" timeOffset="159498.54">24720 11153 120 0,'0'0'310'15,"0"0"-115"1,0-9-70-16,0-5-20 16,0 9-15-1,0-9-45 1,-74 14-15-16,49-9-10 16,-50 4-10-1,-24 5 0 1,-75-9 10-16,50 18 5 15,25 5-10 1,-25 14 10 0,25 4-10-16,-26 1-5 15,26 9 5 1,25-14-5 0,-26 4 15-16,1 10 0 15,0 5-5 1,0-1-15-1,-1 15 55 1,51-6-20-16,-1 6-25 16,25-10-10-1,-24-4 0 1,-1 8-5-16,0-13 10 16,26 9 0-1,-1-9-15 1,0-14-10-16,25 9 20 15,-25 1 0 1,25-6 0 0,0-4-15-16,0 5 15 15,50-6 10 1,-25 1-20 0,24-9-5-16,1 0 20 15,24-10-15 1,26 10 15-1,-26-6-5-15,0-13-10 16,1 5-5 0,24-5 25-1,0 0-10-15,26-18-10 16,-51 4 0 0,50-5 0-1,-25 0 5-15,1-9 5 16,-26 1-15-1,25-1 15 1,-24-5-5-16,-26 1 0 16,26 8-15-1,-25-4 30-15,-1 5-15 16,50-14-10 0,-24 14 25-1,-1-15-25 1,1 1 20-16,-1 9-20 15,1-4 10 1,-51 4 5 0,26-5-5-16,-25 10 10 15,-25-10 0 1,25 6-20-16,-25-6 15 16,0-9-25-1,25 0 5 1,24-9-5-1,-24 9 30 1,0 10-10-16,-25 4 5 16,0-14-5-1,-25-5-5 1,-25 10 5-16,1 9 0 16,-1 5-5-1,-49 14-25 1,0 9-185-16</inkml:trace>
  <inkml:trace contextRef="#ctx0" brushRef="#br1" timeOffset="164505.27">13503 12343 205 0,'0'-4'110'16,"25"4"30"-1,-25 0-35 1,24 0-55-16,1-14 5 16,0 14-10-1,49-9 15 1,26-1-15-16,-1 10-10 15,25-9 0 1,0 4 10 0,75-23-5-16,-75 14-15 15,25 5-15 1,24 4 0-16,1 1-5 16,0-5 0-1,0 9-5 1,24-5 5-1,1-9 0-15,49 0 0 16,-25 5 0 0,-74 4-5-1,-25-9 0 1,-25 9-5-16,-49-9 15 16,-25 14-5-1,-25 0 10 1,0 0-5-16,-75 0-10 15,-222 0 15 1,-51 14 0 0,-123 5 25-1,98-5-20-15,76 0 5 16,98-9 5 0,149-5-20-1,50 9-20-15,100-4 10 16,98 13-5-1,26-9 10 1,49-9 5-16,24 0-10 16,200-18 5-1,-75-10 0 1,-1 5-5 0,26-1 15-16,0-4 0 15,-25 15-20 1,-100-1 10-1,-123 9-10 1,-100 5 5-16,-99 0 0 16,0 0-5-1,-174 0 5-15,-99 9 0 16,-24 14 0 0,-51-9 0-1,-49 14-5-15,-74-9 15 16,74-5-5-1,124 0 0 1,149 0 0-16,99-10-20 16,99 10 0-1,75 0 25 1,99 0-15-16,75-14 10 16,24-14-5-1,50-14 5 1,25-4 0-16,0 4-10 15,0 0 10 1,-75 9-5 0,-123 10-5-16,-125 5 5 15,-99 4 10 1,-25 0 0 0,-198 0-10-1,-125 13-5-15,-49 15 5 16,-74 5-5-1,-50-5 0-15,-75-5 15 16,50 0 20 0,199-9-5-1,148-14-5-15,174 5-15 16,149-5-5 0,274 0 10-1,123-5 5-15,25-23-20 16,-25 1 0-1,-25-1 5 1,-74-5-5-16,-149 14 15 16,-99 5 0-1,-149 14-10 1,-25 0 5-16,0 0 0 16,-125 0-35-1,-73 14-35 1,49 5-220-16</inkml:trace>
  <inkml:trace contextRef="#ctx0" brushRef="#br1" timeOffset="166074.29">13205 11999 90 0,'0'0'310'16,"0"0"-165"-1,0 0-65-15,-25 0-40 16,-49 0 0-1,-1 0 15 1,-49 0-20-16,25 0 5 16,-25 24-5-1,-25-15 0 1,25 14 0-16,25 5 0 16,-1-14-5-1,1-5-15 1,74 5-5-16,-24-5-10 15,24-9-5 1,25 0 0 0,0 0 10-16,25 0-5 15,-25 0 10 1,124 0 5 0,0 0-10-16,25-23-5 15,99-14 5 1,-99 0 0-1,-25 14-5-15,-50 9 10 16,-49 4 0 0,0 6 10-1,-25 4-15-15,0 0 0 16,-75 0 5 0,-98 0-10-1,-100 42 10-15,74-10 15 16,-24-4-5-1,49-9-5 1,75 8 0-16,49-13-10 16,50-14-5-1,25 0 10-15,124 0 0 16,49-14-5 0,26-13-5-1,-26 8 5 1,-24-9-10-16,-99 5 10 15,-51 23 0 1,-24 0 10 0,-24 0-15-16,-125 0-30 15,-75 37-85 1,125-18-845-16</inkml:trace>
  <inkml:trace contextRef="#ctx0" brushRef="#br1" timeOffset="167129.82">11344 11678 205 0,'74'47'235'16,"-49"-1"-35"-16,-25-4-40 16,25-5-50-1,0 1-25-15,-25-1-35 16,24-14-25 0,-24-18-15-1,0-5 5 1,0 0 20-16,0 0 25 15,0 0-40 1,0-33-15 0,0-13 0-16,-24-38-5 15,-1 33 0 1,0-10 0-16,0 19 5 16,25-4-10-1,0 13 20 1,0-4-15-16,0 19 10 15,0 18 5 1,0 0-10 0,0 0-5-1,0 0-15-15,0 14 10 16,-99 46 15 0,99 0-10-16,-50-4-5 15,25 5-5 1,1-15-90-1,-26-46-385-15</inkml:trace>
  <inkml:trace contextRef="#ctx0" brushRef="#br1" timeOffset="167445.62">11517 12069 210 0,'25'0'55'16,"0"0"100"-1,25 0 65 1,49-23-65-16,-25 0 10 15,1 9-90 1,-26 0-65 0,1 4-20-16,-50 10-130 15</inkml:trace>
  <inkml:trace contextRef="#ctx0" brushRef="#br1" timeOffset="-158608.46">11021 5088 290 0,'0'-14'270'16,"0"-14"-80"-16,0 10-40 15,-25 18-15 1,0-10-50 0,25 10-5-1,-24 0-35-15,-1 0-10 16,25 0-30 0,-25 0-5-16,0 0 0 15,-24 0 5 1,-76 47-5-1,51 23 5 1,24 18 5 0,1 33 5-1,24-33-20-15,-25-23 5 16,25-9 5 0,1-23-10-1,-26-5-20-15,25-14-105 16,0-14-475-1</inkml:trace>
  <inkml:trace contextRef="#ctx0" brushRef="#br1" timeOffset="-157862.87">10723 4716 345 0,'0'-33'345'16,"0"6"-110"-16,-99 8-115 16,25-4-35-1,-51 9-25 1,-23 9-35-16,-26 10-15 16,-74 37 5-1,24 4 0 1,51 10 0-16,-1 37 0 15,50 28 0 1,49 9 5 0,75 56 0-1,0-28 0 1,75-18-10-16,24-5-5 16,50-14 0-1,25-5-10 1,-1-28 10-16,1-23 0 15,25-37-10 1,-1-28 10 0,26-32 15-16,24-61-5 15,50-65-5 1,-125 23-10 0,-73-19 0-1,-51-9 10-15,-49 15-5 16,-49-6 5-1,-100 38-5 1,-25 9 0 0,-49-14-5-1,-75 33-10 1,99 55-5-16,100 19-5 16,99 19-45-1,0 50-100 1,0 20-525-16</inkml:trace>
  <inkml:trace contextRef="#ctx0" brushRef="#br1" timeOffset="-156328.9">11468 5255 150 0,'-50'0'445'0,"25"0"-135"15,1 0-140 1,-1 0-80 0,25 0-35-16,-25 0-25 15,25 0-15 1,0 0-5-1,74 0 35-15,100 0-10 16,149-13-15 0,-1-6-5-1,-24-4-5 1,-149 9-10-16,-25 9 10 16,-74 5-20-1,-50 0 5 1,0 0 10-16,-25 0-15 15,-74 0 10 1,-174 28-5 0,-124 0 15-1,124-10-10-15,149-13-5 16,74 4 10 0,50-9 0-1,0 0-20 1,124 0 20-16,74-14 10 15,175-18-5 1,-150 9-10 0,-124 18 0-1,-99-9 15-15,0 14 0 16,0 0-5 0,-24 0-10-1,-299 42-5 1,25-5 20-16,199-14-10 15,74-23 0 1,25 0-15 0,0 0 5-16,74 0 15 15,199-14-5 1,50-18 5 0,-75-19-5-1,-173 32-10 1,-50 19-10-16,-25 0-105 15,0 0-645 1</inkml:trace>
  <inkml:trace contextRef="#ctx0" brushRef="#br1" timeOffset="-153707.04">10450 5107 65 0,'0'0'85'16,"-25"0"-10"-16,25 0 0 16,0 0-5-1,0 0 15 1,0 0 20-16,0 14-5 15,0 27-15 1,-49 11 0 0,49 31 5-1,0-22-50 1,0 13-20-16,49-9 5 16,-49 10 0-1,25-5-5-15,0-5 5 16,0-19-10-1,-25-18-5 1,25-9-10-16,-25-10 5 16,0-9 5-1,0 0-5 1,0 0-5-16,0 0 15 16,0 0 10-1,0 0-15 1,0-42-5-16,0-9 0 15,-25-33-5 1,-25 24 0 0,25-1 0-16,-49 1 0 15,49-5 0 1,-24 0 0 0,24 4 0-16,0-13 10 31,0 23-5-31,0 18-5 15,25-9 0 1,0 28 5-16,0-4 0 16,0 8-5-1,0 10 5 1,0 0 0-16,0 0 0 16,0 0-10-1,0 0-10 1,0 0 0-16,0 0 5 15,0 0 25 1,0 28-5 0,0 0-5-16,25 23-5 15,-25-14 10 1,0-18 0 0,-25 0 0-16,-24 4-5 31,-1-4 0-31,25-6-10 15,25-13-25 1,0 0-165 0</inkml:trace>
  <inkml:trace contextRef="#ctx0" brushRef="#br1" timeOffset="-152762">10053 5721 15 0,'-25'0'410'15,"25"9"-80"-15,-24-9-145 16,24 0-75 0,0 0-45-1,0 0 0-15,0 0-5 16,0 0-30-1,24 0-15 1,76 0-5-16,49-14 15 16,-1 0-10-1,-48 0-15 1,-26 14 5-16,-49 0-10 16,-25 0 10-1,0 0-5 1,0 0 0-16,0 0 0 15,0 0 15 1,0 0-10 0,-25 0-5-16,-24 0 5 15,24 0-5 1,0 0-5 0,0 0 10-16,-25 0-10 15,50 0 5 1,-74 0 0-1,0 0 0-15,-75 19 0 16,99-10-10 0,0-4 15-1,50-5-5-15,0 0 0 16,0 0 0 0,0 0 0-1,0 0 5-15,124 0 10 16,1 0-10-1,-1 0-5 1,-50 0 5-16,-24 0 5 16,-25-5-5-1,-1 5 0 1,-24 0-5-16,0 0 5 16,0-9 5-1,0 9-5 1,0 0 0-16,0 0-10 15,0 0 0 1,0 0 5 0,0 0 0-16,0 0 5 15,0 0-15 1,0 0-65 0,0 0-235-16</inkml:trace>
  <inkml:trace contextRef="#ctx0" brushRef="#br1" timeOffset="-151013.87">10202 6944 395 0,'0'0'285'16,"-25"0"-110"0,25 0-50-1,0 0-60-15,-25 0-35 16,25-14-10 0,-24-14-5-1,24 5-5-15,0-10 10 16,0 1-15-1,0 4-10 1,0 9 5 0,0-4 0-16,24 18-5 15,26 0 10 1,-25 5 0 0,49 0 0-16,1 0 0 15,-26 19 25 1,100 69 15-1,-99-22-30 1,-25 3-10 0,-25-8 0-16,0 4 0 15,-25 5 0 1,-74-10 0-16,-1-18 10 16,1-9 5-1,0-20-15 1,24-13 10-16,-24-23-10 15,50-14-10 1,24-9 5 0,25-10 0-16,0 23-5 15,49 10 5 1,-49 18-10 0,25 5 10-16,50 0 0 15,24 5 0 1,0 46 5-1,50-4-5-15,-74-15 5 16,-26-13-10 0,-24-19 5-1,-25 0 5-15,0 0-20 16,0 0-80 0,0-14-305-1</inkml:trace>
  <inkml:trace contextRef="#ctx0" brushRef="#br1" timeOffset="-150382.06">10823 6693 230 0,'-125'-61'475'16,"26"15"-245"-16,25 18-100 16,-26 0-50-1,26 9-25 1,-25 5-20-16,-1 5 5 16,1 9-15-1,-25 0-5 1,25 9-10-16,-50 24 5 15,0 9-5 1,25 18-5-16,0 19-5 16,-25 51 25-1,50-4-10 1,99-10-10 0,0 1 5-1,49-6-10-15,75-13 15 16,50-19 0-1,25-19-10 1,-1-4 5-16,26-33 0 16,-1-9-20-1,75-18 15-15,24-57 5 32,-73-22-20-32,-76-1 5 15,-73-28 15 1,-76-9-15-1,-48 10-5-15,-125 27 10 16,-50 5 5 0,-124 4-20-1,100 29-15 1,173 32-30 0,50 14-275-1</inkml:trace>
  <inkml:trace contextRef="#ctx0" brushRef="#br1" timeOffset="-144097.12">9532 8734 250 0,'0'0'400'16,"0"0"-145"0,0 0-95-1,0 0-65-15,0 0-55 16,0-18-25-1,50-15-10 1,49-4-5-16,25 14 5 16,-25-1-10-1,-24 20 10 1,-1-5 0-16,1 9-5 16,-1 0 0-1,1 0-5 1,-1 74 5-16,-74-4 5 15,0-19-5 1,-50-9-10 0,-24 0 15-16,-25-24 0 15,49 5 0 1,50-18-10 0,0-5 5-16,0 0-5 15,50 0 5 1,74 5 0-1,25 9-5-15,-50 14 15 16,-25 13 0 0,-24 20-5-16,-50 4 0 15,0 5 5 1,-99-24 5 0,-1-18 0-16,-24-14-10 15,0-9-5 1,25-24-20-1,49-37-80-15,50-23-895 16</inkml:trace>
  <inkml:trace contextRef="#ctx0" brushRef="#br1" timeOffset="-143547.11">10550 8562 190 0,'0'-23'115'0,"-25"-10"30"16,-50-8 155-1,1 8-35 1,-1 14-110-16,-24 5-75 16,0 1-10-1,24 13-15 1,-49 0-40-16,-49 0 0 15,-26 41 5 1,-24 25-10 0,24 22 5-16,50 5-15 15,75 23 10 1,49 10-5 0,25 18-10-16,74 5 10 15,51-28-5 1,48-19 0-1,1-14 0-15,25-41 0 16,24-15-5 0,-25-32 0-1,75-32 20-15,-49-29-15 16,-26-55 0 0,-74-65 5-1,-99-10 0 1,-149 10-5-1,-50 27 5 1,50 94-5-16,50 23 5 16,24 32-20-1,50 5-100 1,124 14-335-16</inkml:trace>
  <inkml:trace contextRef="#ctx0" brushRef="#br1" timeOffset="-131384.07">12808 4702 60 0,'0'-14'405'15,"0"14"-200"1,0-5-45 0,0-9-65-16,0 14-25 15,0-13-40 1,0 13-20-1,0-10 0-15,0 10-5 16,0 0 0 0,0 0-5-1,0 0 0-15,0 0 0 16,0 0-5 0,-50 0 0-1,1 0 5-15,-1 0 5 16,0 0-5-1,-49 42 0 1,74-19 0-16,0-18 0 16,1 9 5-1,24 5-5 1,0 8 5-16,0-8-5 16,0 9 0-1,0 0 10 1,0 14 0-16,0-10-5 15,0-4 5 1,0 5-5 0,0-1 10-16,0-4 0 15,0 5-10 1,24 9 10-16,26-10-5 16,-50-4 0-1,50 14 0 1,-25 4-5-1,-1-13 0 1,-24 9-5-16,0 0 10 16,0-10-10-1,25 1 0 1,0 9 0-16,-25-10-5 16,25 1 15-1,0 9-15 1,-1-10 5-16,26 10 5 15,-25 5-5 1,-25-6 0 0,0 6 0-16,25-19 0 15,-25-10-5 1,0-4 10 0,25-14-5-16,-25 0 5 15,0 0-10 1,0 0 10-1,0 0-5-15,0 0 0 16,0 0-5 0,0 0 0-1,0 0 5-15,-25 0 5 16,-25 0-5 0,0 0-5-1,26 0 5-15,-1 0 0 16,-25 0-5-1,25 0 5 1,25 0-5-16,-24 0 0 16,-26 0 5-1,25 14 5-15,0 0-10 16,-49 19 0 0,49-5 10-1,0 4-10-15,-24-4 5 16,49 0-5-1,0 5 0 1,0-5 10-16,0 4-10 16,0-18 0-1,24 5 5 1,26 4 0-16,-25-18 0 16,24-5-5-1,1 4 5 1,-50-4-5-16,25 0 5 15,25 0 0 1,-26 10 0 0,-24 4 0-16,25-1 0 15,0 20 0 1,25 27-5 0,-50-4 5-16,0 5-5 15,-50-1 10 1,25 1-10-1,0-1 5-15,25-9 5 16,0 5-5 0,0 19 25-1,0-10-15 1,0-10-5-16,0-8-5 16,0 9 0-1,0 4 5 1,0 1-5-16,0-5 0 15,0-10-5 1,0-9 5 0,0 0-5-16,0-18 5 15,0 0 0 1,25 4 0 0,0-9 0-16,25 4 0 15,-50-4 0 1,49-9 0-1,-49 4 0-15,25 5-5 16,0-14 5 0,-25 19 0-1,0-19 0-15,0 0 5 16,25 0-10 0,0 0 5-1,24 5 0-15,1-5 0 16,-1 0-5-1,26 0 10 1,-50 0-5-16,24 0-5 16,-24 0 5-1,0 0 0 1,25 0 0-16,-26 0 5 16,1 0-5-1,25 0 0 1,-1 0-5-16,-24 0 10 15,25 0 0 1,0 0-10 0,24 0 5-16,-49 0 0 15,0 0 0 1,-25 0 5 0,0 0-10-16,24 0 10 15,1 0-10 1,-25 0 0-1,0 0 5-15,0 0 5 16,0 0-5 0,0 0-5-1,0 14 10-15,-99-1-5 16,-50 11 0 0,50-20 5-1,0 6-5-15,49-10 10 16,25 0 0-1,0 0 0 1,25 0 0-16,0 0-5 16,0 0-5-1,0 0 10 1,-24 0-15-16,-1 0 5 16,0 0 0-1,-25-10 0 1,25 6-5-16,-24-6 5 15,24 6 0 1,25 4 0 0,0-10 0-16,-25 6 0 15,25-10-5 1,-25 0 0-16,1-5 15 16,24 5-10-1,-25-9 5 1,0 18 0-16,25-13 0 15,0-5-5 1,0-10-5 0,0 14 5-16,0-18 5 15,0 14-5 1,0-5-5 0,0 0 10-16,0-32-5 15,0 41 5 1,0-9-5-1,0 0 5-15,0 10-5 16,0-10 10 0,0 9-5-1,-25-9-5-15,25 0 10 16,-25 14-5 0,0-13 0-1,25 8 5-15,-24-4-5 16,24 13-5-1,0-13 0 1,0 23 0-16,0-19 0 16,-50-27-10-1,25 9 5 1,0 0 5 0,25 4 0-16,-24 5 0 15,-1 0 0 1,25-4 0-1,0-10 5-15,0-5-5 16,0 5 5 0,0 10-5-1,25-1 0-15,-25-9 5 16,0-4-5 0,0 18 10-1,0-28-5-15,0 10-5 16,0-1 5-1,-25 1 0 1,25-15-10-16,0 15 10 16,0 4 0-1,0 9 0 1,0 1-5-16,25-24 0 16,-1 14 0-1,-24 5 0 1,50-5-5-16,-25 9 5 15,0-8 0 1,-25 8 0 0,49 5 5-16,-24-4 0 15,-25 4-5 1,0 0 0 0,25-5 0-16,-25-4 5 15,0 0-10 1,-50-5 5-1,25 9 0-15,1 5-5 16,24-4 5 0,0 4 5-1,0 0-5 1,0 14-5-16,0-14 0 16,0 10 10-1,0-1-10 1,0-4 5-16,0 4 0 15,0 1 0 1,0 8 0 0,0 6 0-16,0-20 0 15,0 20 0 1,0-15-5 0,0 5 5-16,0-9 0 15,0 18 5 1,0-9-5-1,0 10 0-15,0-10-5 16,0 14 0 0,0 0 5-1,0 0-10-15,0 0-20 16,0 0 0 0,0 0 5-1,0 18-90-15,-50-78-925 16</inkml:trace>
  <inkml:trace contextRef="#ctx0" brushRef="#br1" timeOffset="-129478.08">16853 9106 170 0,'0'-4'245'16,"0"4"-20"-1,0 0-40-15,0 0-45 16,0 0-65 0,0 0-40-1,25-10 0-15,74 10-5 16,-24 0-10-1,-1-4 5 1,25 4-5-16,-24 0-10 16,24 0-10-1,-25 0 5 1,-24 0-5-16,0 0 5 16,-50 0-10-1,25 0 10 1,-25 0-10-16,0 0 0 15,0 0-5 1,0 0-10-16,-25 0-10 16,-124 0 0-1,-99 4 15 1,99 10 20 0,25-4 5-16,24-1 0 15,76 0-5 1,-1-9 0-16,25 0-5 15,25 0 0 1,-25 0 5 0,99 0-5-16,0 0 0 15,0 0 0 1,1 0 0 0,-1 0 5-1,0 0-5-15,-24 0-5 16,-51 0 10-1,-24 0-5-15,0 0 0 16,0 0 0 0,-148 14 0-1,-76 33 0-15,75-29 10 16,50-4 20 0,49-4-30-1,50-10-5-15,0 0 0 16,100-10 10-1,24 10-5 1,25-18 5-16,-50 4-5 16,0-5 5-1,-99 19-5 1,0 0 15-16,0 0-5 16,0 0-25-1,-49 0-20 1,73 0-225-16</inkml:trace>
  <inkml:trace contextRef="#ctx0" brushRef="#br1" timeOffset="-114819.93">14297 10827 220 0,'0'0'240'16,"0"0"-55"-1,0 0-70-15,0 0-40 16,0 0-10 0,0 0-20-16,0 0-10 15,0 0-5 1,0 0 0 0,25 0 0-16,49 0-5 15,1 0-15 1,24 0 0-1,25 0 5-15,-25 0-10 16,100 5 5 0,-75 4-5-1,25-4 5-15,-25 4-10 16,-25-9 5 0,25 0-5-1,0 0 5-15,-49 0 0 31,24 0-10-31,-25 0 5 16,-24 0-10 0,0 0 10-1,-1 0 5-15,-49 0-10 16,0 0 5 0,50 0-5-1,-25 0 10-15,49 0 0 16,-24 0-10-1,49 0 5-15,-24 0 0 16,24 0 0 0,-25 0-5-1,26 0 5-15,-51 0 5 16,1 0-10 0,-1 0 5-1,1 0 5-15,25 0-10 16,-26-9 10-1,1 4-5 1,-25-4-5-16,24 4 0 16,1 5 5-1,-50 0 0 1,0 0-5-16,25 0 5 16,0 0 0-1,-1 0 0 1,1 0-10-16,-25-9 0 15,50 9 10 1,-1-5-5 0,-24 1-10-16,25 4 0 15,-25-10 5 1,24 10 5 0,1-4 5-16,-50 4-5 15,25 0 10 1,0-14-5-1,-1 14-5-15,1 0 5 16,25-10 0 0,0 6 0-1,-50-6-5-15,0 10-5 16,24 0 0 0,-24 0 5-1,25-4-5-15,-25 4 5 16,0 0 0-1,25 0 0 1,-25 0 5-16,0 0-5 16,0 0 5-1,0 0 5 1,0 0-5-16,0 0 5 16,0 0-5-1,0 0 0 1,-25 0 5-16,-24 0 5 15,-51 0-5 1,-49 0 10-16,25 4-5 16,0 10 10-1,-25-4-10 1,0 4-5 0,0-14 15-16,1 4-10 15,-1 6 15 1,-25-6-5-1,25 10-5-15,0-9 0 16,0 4-10 0,-24 5-5-1,-26-14 0 1,50 14 5-16,0-14-10 16,25 14 15-1,99-14-5 1,0 0-10-16,25 0 0 15,0 0 5 1,0 5-15 0,25-5 10-16,0 0 10 15,0 0-5 1,74 0 0 0,25 0 0-16,25-5 0 15,124-32 5 1,-49 23-5-1,-51-5 5 1,-73 15 5-16,-1-6-5 16,-25 10 0-1,-49-4-10 1,-25 4 10-16,0 0 5 16,0 0-5-1,0 0-10 1,-25 0-5-16,0 0 5 15,1 0-15 1,24 0-60 0,0 0-155-16</inkml:trace>
  <inkml:trace contextRef="#ctx0" brushRef="#br1" timeOffset="-108307.32">12585 7023 10 0,'0'0'175'16,"0"0"-45"-1,0 0 10 1,0 0-20-16,0 0-10 15,0 0-45 1,0 0-10 0,0 0-5-16,-25 0-10 15,0 0-5 1,0 0 5 0,0 0 0-16,0 0-5 15,1 0-10 1,24 0 5-1,0 0 5-15,0 0-10 16,0 0-5 0,0 0 5-1,0 0 10-15,0 0 5 16,0 0-15 0,0 0-10-1,0 0 10-15,0 0 0 16,74 0-20-1,1 0 10 1,49 0 5-16,25 0-15 16,24-14-5-1,-73 0 10 1,-1 9-5-16,-25-4-5 16,-49 9-5-1,-25 0 10 1,0 0 5-16,0 0-5 15,0 0-10 1,0 0 10 0,0 0-5-16,0 0 0 15,0 0 0 1,0 0 5 0,0 0-15-16,0 0 5 15,0 0 5 1,0 0-5-1,0 0 10-15,0 0 0 16,0 0-5 0,0 0 10-1,0 0-15-15,-25 0 5 16,25 0 0 0,0 0 0-1,0 0-5-15,0 0 5 16,0 0 5-1,0 0-5 1,0 0-5-16,0 0-20 16,0 0-70-1,0 0-585-15</inkml:trace>
  <inkml:trace contextRef="#ctx0" brushRef="#br1" timeOffset="-107410.13">12063 8683 165 0,'0'0'230'0,"0"0"-90"16,0 0-50-1,0 0 20 1,0 0-10-16,0 0 5 16,25 0 0-1,25 0-35 1,49-9-25-16,25 4-15 16,0-4 0-1,0 9-15 1,-49-14-15-16,-50 14 10 15,-25 0 0 1,0 0 15 0,0 0-20-16,0 0 0 15,0 0-15 1,0 0-55 0,0 0-265-16</inkml:trace>
  <inkml:trace contextRef="#ctx0" brushRef="#br1" timeOffset="-106790.44">12237 9944 170 0,'0'0'410'0,"0"0"-135"16,0 0-125-1,0 4-85 1,25-4-20-16,25 0 5 16,49 0-20-1,0 10-10 1,0-10 0-16,-49 0-15 15,0 0-5 1,-50 0-5-16,0 0 15 16,0 0-5-1,0 0-25 1,0 0-115 0,149 0-900-16</inkml:trace>
  <inkml:trace contextRef="#ctx0" brushRef="#br1" timeOffset="-105302.26">12833 11888 405 0,'0'0'315'16,"0"0"-115"-16,0 0-90 16,0 0-45-1,0 0-20 1,25 0-10-16,24 0 0 15,50 0 5 1,1 0-20 0,-1 0-10-16,0 4-5 15,75 10-10 1,-124-14 5 0,-26 0-5-16,-24 0 10 15,0 0 0 1,0 0 5-1,0 0-15-15,0 0 5 16,-49 0-5 0,-51 14-5-1,-98 19 15-15,99-15 0 16,-1-4 5 0,100-4-10-1,0-10-10-15,0 0-10 16,0 0 25-1,0 0-15 1,100 0 5-16,-1 0 5 16,0-14 5-1,-24 0-5 1,-26 9 0-16,1-4 5 16,-50 9-10-1,0 0 10 1,0 0 15-16,0 0-20 15,-75 0-5 1,-98 14 10 0,74 14 10-16,74-28-10 15,0 0-10 1,25 4 0 0,0-4-5-16,0 0 0 15,124 0 20 1,-25 0-20-1,-24-4 10-15,-1-6 10 16,-49 6-15 0,0 4 15-1,-25 0 5-15,0 0-20 16,-75 0 5 0,-49 0 20-1,-74 18 5-15,123-4 5 16,50-14-30-1,25 0 0 1,0 0-15-16,25 0 15 16,75 0-10-1,-1 0 15-15,-50-4 0 16,-24 4-25 0,-25 0 20-1,0 0 10 1,0 0 0-16,0 0-10 15,0 0 0 1,0 0-10 0,0 0 0-16,0 0-30 15,0 0-140 1,-99-61-915-16</inkml:trace>
  <inkml:trace contextRef="#ctx0" brushRef="#br1" timeOffset="-99992.73">10326 9958 95 0,'0'0'155'16,"0"0"-45"0,0 0 10-1,0 0 5-15,0 0 0 16,0 0-20-1,0 0-30 1,0 0-15-16,0 0-25 16,0 0-5-1,0 0 5-15,0 0 10 16,0 13-15 0,0 6-25-1,0 28 15-15,-25 8 0 16,-24-8-5-1,24 9 0 1,25-5-5-16,0-5-5 16,0-8 0-1,0-1 0 1,0 0-10-16,50-18 10 16,-26-15-15-1,26 20 15 1,24-20-10-16,-24-4 0 15,0 0 10 1,49-4 5 0,-99 4-15-16,74-28-5 31,-49-5 10-31,25 10 0 16,-50 4 5-1,25 1-10 1,-25 4 10-16,25 4 0 15,-25-4-5 1,0 0 0-16,0 5-5 16,0 0 5-1,0 9 15 1,0-5-10-16,0 5-5 16,0 0 0-1,0 0 15 1,0 0-10-16,0 0 5 15,0 0-5 1,0 0-15 0,0 33 25-16,0 18 0 15,24-9-15 1,1 14 10 0,0 4 0-16,0 0-10 15,0 1 0 1,-1-5 15-1,26-10-25-15,-50-13 15 16,0-19 0 0,0-10-5-1,25 6 5-15,-25-10-10 16,0 0-10 0,0 0-20-1,0 0-70-15,0 0-595 16</inkml:trace>
  <inkml:trace contextRef="#ctx0" brushRef="#br1" timeOffset="-98513.4">11021 9971 195 0,'0'-13'295'16,"0"3"-105"-1,0-4-55-15,0-4-40 16,-74-1-10-1,24 10-15 1,-74-28-20 0,49 23-25-1,26 14-10-15,24-14-5 16,0 14-5 0,-49 0-5-1,24-10 5 1,0 10 5-16,-49 0-10 15,50 0 5 1,-1 10 0-16,-25-10 10 16,26 14-5-1,-26 4-5 1,51 1-5-16,-51 18 20 31,26-14 0-31,-1 14-20 16,50 1 10-1,0 31 15 1,-25-8-5-16,25-15-5 16,0 1-20-1,0-1 10 1,0-4 0-16,0 0 0 16,0-14-5-1,0 9 0 1,0 0 0-16,0 1 0 15,25-1 5 1,0 0-10 0,0 5 0-16,24-9 10 15,-24-6-5 1,25 1-10 0,-26 0 15-16,51 9 0 15,-50-9-10 1,49-9 10-1,-49 4-10-15,25-9 10 16,-1 5-15 0,-24-5 15-16,25 0-5 15,-1-10 5 1,26 6-10 0,-26 4 10-1,26-14-5-15,-26 4 0 16,1-4-5-1,-25 0 0 1,-25 0 10 0,50 0-10-16,-26 0 10 15,51-4-5 1,-1-24 0 0,1-5 0-16,-26 5 5 15,51-4-10 1,24-20 10-1,-50 29-5-15,-24-28 0 16,-1 14-5 0,-24-10 10-1,0-8 10-15,-25-6-25 16,0 5 10 0,0 10 10-1,0 4-20-15,0 9 15 16,-25 1 5-1,0-10-5 1,1 5-5-16,-51-5-10 16,26 0 15-1,-1 9 0 1,-25-8-5-16,1 13 15 16,24-5-20-1,-24 5 10 1,24 5 0-16,-24 9-20 15,24 0 5 1,25 14 15 0,1-9-10-1,24 9 5-15,-50 0-35 16,0 9-130 0</inkml:trace>
  <inkml:trace contextRef="#ctx0" brushRef="#br1" timeOffset="-96958.13">11666 11502 230 0,'0'0'285'16,"0"0"-110"-1,0 0-15-15,0 0-30 16,0 0-40 0,0 0-30-1,0 0 0-15,0 0-10 16,0 0-35 0,-49 0 10-1,-26 0-15-15,1 0 10 16,-75 28-10-1,50-1-5 1,-1-8 5-16,1 14 0 16,0-6 5-1,0 6-15 1,74 9 0 0,0 0 0-16,0-24 0 15,25 1 10 1,0 4-15-1,25-4 5 1,25-1-5 0,-26-4 5-16,1-4 0 15,0-10 0 1,-25 0-20 0,0 14 20-16,0-14 5 15,0 0-15 1,0 0-5-1,0 0 10-15,25 0-5 16,0 0 10 0,49 0 0-1,1 0-5-15,-26-14 5 16,26 14 5 0,-1 0 0-16,-24 0 0 15,24 0 0 1,25 0-5-1,-24 0-5 1,-50 0 20-16,24 32-5 16,26 15-15-1,-50-5 20 1,-25-10-5-16,0 1 0 16,0-10-10-1,-25 10 0-15,0-6 0 16,-74 6 10-1,24 0 5 1,1-1-20-16,-25 5 5 16,-26-9 0-1,26-9 0 1,25-5 0-16,24-14 5 16,-24 0-5-1,49 0-15 1,25-14 10-16,-25 5-15 15,25-1-85 1,0 10-200 0</inkml:trace>
  <inkml:trace contextRef="#ctx0" brushRef="#br1" timeOffset="-95656.87">11393 11278 110 0,'0'-4'365'16,"0"4"-180"-1,0 0-40-15,0 0-55 16,-49-10-40-1,24 6-15 1,-25-6 5-16,1 6 5 16,-1 4-15-1,-24 0-10 1,-1 0-5-16,-74-9 10 16,50 18 5-1,0 19 0 1,24 4-10-1,1 19-5 1,-1 5-5-16,1 33 25 16,-1-15-15-1,1-14-5 1,24 15-5 0,1-10 0-16,49 9 10 15,0-4-15 1,0-5-10-1,49 5 10-15,-24-9-5 16,0 4 5 0,25-5-5-1,-26-9 5-15,1-4 0 16,0-1-20 0,49 10 20-1,-24-23-5-15,0 4 0 16,24 0 5-1,1-9-10 1,-26-5 0-16,26 0 0 16,-1-9 10-1,-24-4-5 1,49-1 5 0,0-9-20-16,1 0 10 15,-1-19 5 1,0 5 5-1,0-13-10-15,1-1 0 16,-26-5 15 0,25 1-5-1,-24-10-20-15,-1-5 20 16,1 5 5 0,-1-4-10-1,-49-1-10-15,0-13 15 16,0-1-10-1,-25-13 15 1,0 0-5-16,-50-1-20 16,50 15 10-1,-25-1 5 1,-24 1 10-16,-26-1-5 16,1 5 5-1,-1-4-5 1,1 18-10-16,-1 10 0 15,-24-1-20 1,0 19 5 0,49 0 20-1,1 14-40-15,-1 0-80 16,25 0-560 0</inkml:trace>
  <inkml:trace contextRef="#ctx0" brushRef="#br1" timeOffset="-94074.13">11617 13297 390 0,'0'-14'275'0,"0"14"-75"16,0 0-80-1,0 0-25-15,0 0-35 16,0-9-20 0,0 4-25-1,0 5 10-15,0 0 0 16,0 0-15 0,0 0-5-1,-25 0 0-15,-50 0 0 16,-73 33 20-1,98-6-15 1,-25 1-5-16,26 5 15 16,-26 9-10-1,51-14-5 1,-1 18 0-16,25 1 5 16,-25-5-15-1,0-5 5 1,25 5 0-16,0-1 5 15,0 6-10 1,0-5 10 0,0 4 5-16,50-13-20 15,-25-5 5 1,-1 18 5 0,51-18 0-16,-26-5 0 15,1 15 0 1,0-24 0-1,-25 0-5-15,24-5 10 16,-49-9-5 0,50 9-15-1,-1-9 15-15,-49 0-5 16,25 0 5 0,50 0-15-1,-26 0-15-15,1-14 20 16,0-4 5-1,-1 4 0 1,-49-10 5-16,0 6 0 16,0 13-5-1,0-9 10 1,0-9 0-16,0 4 10 16,-49-13-10-1,-100-15 0-15,74 5-15 16,26 24 25-1,-26-5 0 1,26 4-5-16,-1 10 10 16,25 9 0-1,-25 0-20 1,26 23 5 0,-26-9-15-16,0 0 5 15,50 9-5 1,-24 0-5-16,-1-9-20 15,25 5-90 1,0-19-260 0</inkml:trace>
  <inkml:trace contextRef="#ctx0" brushRef="#br1" timeOffset="-92688.39">11344 12967 50 0,'0'0'320'15,"0"0"-110"-15,-25-14-80 16,0 0-5 0,-49 4-35-1,49 1-45-15,0 0-5 16,-25 4 5 0,26 5 0-1,-26 0-10-15,0 0-10 16,-24 0-15-1,-1 0 15 1,-74 37 10 0,75 1-15-1,-25-1 5 1,-1 5 20-16,51-14-25 16,24 18-20-1,0 1-10 1,25 13 15-16,-25 1-5 15,1 13-5 1,-1-4 5 0,0 4 10-16,25-13-20 15,0 13 20 1,25-14-10 0,0-8-5-16,-1 3 5 15,1-13-10 1,0 5 10-1,25-10 0-15,-26 14 5 16,26-18 5 0,0-5-15-1,-1 4 5-15,1-4 0 16,24 5 0 0,-24-5 5-1,25 9-15 1,24-23 5-16,-25 9 0 15,-24-4 10 1,24-6-5 0,1 1-10-16,-1 0 10 15,1-9-5 1,-1-5-10 0,1 0 5-16,-1 0 5 15,-49 0-10 1,49 0 0-1,1-19 20-15,-1 5-5 16,25-13-5 0,-24 8 5-1,-25-9-5-15,24 9 5 16,-49-8-5 0,49-1 10-1,26-19-10-15,-100 15-5 16,24-20 5-1,1 6 5 1,-25-5 0-16,0 4 10 16,0-13-5-1,0 4-15 1,0-4 10-16,0 13 5 16,0 1 10-1,-49-29 0 1,-26-9-15-16,25 5-5 15,-24 5 10 1,24 27 5 0,1-13-5-16,-51-10 5 15,26 10-15 1,-50 4 10 0,25 33 15-1,-1-5-25-15,1 14 10 16,0 14-5-1,0 0 0 1,24 14-20-16,26 0-65 16,-1 18-230-1</inkml:trace>
  <inkml:trace contextRef="#ctx0" brushRef="#br1" timeOffset="-85874.76">4072 10502 25 0,'-24'0'110'15,"24"0"45"1,0 0 15-16,0 0-20 16,0 0-35-1,0 0-15 1,0 0 0-16,24-19-35 15,76-13-30 1,49-10 0 0,49-19-20-16,-49 29-15 15,-50 4 0 1,1 0 5 0,-51 9 0-16,-24 10-5 15,-25 4 5 1,0 5-15-1,0 0 0-15,-25 5 5 16,-149 65 5 0,1-5 0-1,-1 19-5-15,0-10 15 16,25 0 15 0,25-13 5-16,50-24-15 15,49-14-15 1,25-9 0-1,0-9-5-15,25 9 5 16,49-14 10 0,50 0-5-1,-24 0 5-15,49 14-5 16,24 0-5 0,1 18 0-1,0 24 5-15,-75 5 0 16,-99-1 0-1,-25 14 20 1,-99-13 10-16,0-33-10 16,0 4 15-1,-25-32-35 1,75 0-15-16,24-32-30 16,50-19-105-1,50-10-740 1</inkml:trace>
  <inkml:trace contextRef="#ctx0" brushRef="#br1" timeOffset="-85276.72">5363 10213 345 0,'0'0'380'16,"-25"0"-180"0,25 0-125-16,0-18-15 15,0-6-20 1,124-8-10-1,75-38-5 1,-75 33-15-16,-75 23-20 16,-49 14-40-1,0 0-385 1</inkml:trace>
  <inkml:trace contextRef="#ctx0" brushRef="#br1" timeOffset="-85034.56">5487 10171 270 0,'0'0'390'16,"0"56"-155"-16,0-5-95 16,0 10-60-1,0 4-35-15,50 14-10 16,-26-5-10-1,26-13-15 1,0 27-10 0,-26 1 10-1,26-52-20-15,-50 0-35 16,0-4-165 0</inkml:trace>
  <inkml:trace contextRef="#ctx0" brushRef="#br1" timeOffset="-84831.74">5512 11037 145 0,'-25'4'255'16,"25"-4"-75"-16,0 0 5 15,50 0-45 1,74-46-115-1,99-19-55 1,-149 41-235-16</inkml:trace>
  <inkml:trace contextRef="#ctx0" brushRef="#br1" timeOffset="-84543.65">6256 10362 70 0,'0'0'165'15,"0"0"30"1,0 0 90-1,0 0-100-15,75 0-100 16,49-32-45 0,-25-6-35-1,75 1-5-15,-149 28-70 16,173-5-300 0</inkml:trace>
  <inkml:trace contextRef="#ctx0" brushRef="#br1" timeOffset="-84348.32">6554 10474 115 0,'0'0'210'0,"0"0"0"16,0-10 25-1,25 1-140 1,74-23-85-16,-49 18-160 15</inkml:trace>
  <inkml:trace contextRef="#ctx0" brushRef="#br1" timeOffset="-83939.63">7026 9795 415 0,'0'-33'180'15,"49"-9"15"1,26 10-10-16,-1 4-120 16,25 14-40-1,-24 14-15 1,-1 14 5-16,-24 28-10 15,-25 18 10 1,-25 15 10 0,0 4 10-1,-75-10-15 1,26-22 5-16,-1-28-5 16,25-1-5-1,25 5-5 1,0 10 5-16,25 9-10 15,25 18 0 1,-26 1 0 0,1-1-15-16,25 1-25 15,49-6-225 1</inkml:trace>
  <inkml:trace contextRef="#ctx0" brushRef="#br1" timeOffset="-83744.08">7795 10827 995 0,'-25'0'50'16,"0"0"-15"-1,25 0-95 1,50 0-885-16</inkml:trace>
  <inkml:trace contextRef="#ctx0" brushRef="#br1" timeOffset="-79225.8">7199 12748 235 0,'0'-5'305'16,"0"-9"-120"-1,0 1-45 1,0 8-30-16,0 5-35 16,0 0-15-1,0-14-10 1,0 14-5-16,0 0 0 15,-49 0-40 1,-75 32 5 0,24 48 0-16,1 22 5 15,-25 75 15 1,74-15-10 0,1-36-15-1,49-5 10-15,0 0-15 16,49-10 5-1,51-4-15 1,-1-42 10-16,-25-9-10 16,1-28 5-1,-1-28-5 1,50-14 0-16,0-28 15 16,-24-4-15-1,-26-10 10 1,-24 5-5-16,-50 4 0 15,0 6 0 1,-75-6 10 0,1 19 10-16,-1 28-25 15,1 14 25 1,-25 14-20 0,49 5 5-16,0-6-10 15,26-13-20 1,24-14-155-1,24 0-825-15</inkml:trace>
  <inkml:trace contextRef="#ctx0" brushRef="#br1" timeOffset="-78582.21">7026 12627 115 0,'-125'-46'375'0,"1"18"-70"15,25 9-90 1,25-4-85 0,-26 4-65-16,26 15-10 15,-25 4-30 1,-25 4-10-1,-25 43-15-15,25 50 15 16,0 29 0 0,49 41-10-1,50 89 45 1,25-33-30-16,75-46-30 16,49-14 5-1,25 0 15 1,24-14-25-16,-24-28 10 15,25-28 5 1,-50-14 0 0,25-24 0-16,-25-13-5 15,0-28-15 1,25-14 15 0,0-14 10-16,50-42-10 15,-26-23 10 1,26-37 5-1,-1 0-20-15,-49-28 5 16,-74-28 10 0,-75 0-10-1,0 9 15-15,-124 14-15 16,-75 5 15 0,-148-42-20-1,-1 23 15 1,75 61 10-1,50 36-15-15,99 25-5 16,49 36-25 0,26 5-185-1</inkml:trace>
  <inkml:trace contextRef="#ctx0" brushRef="#br1" timeOffset="-77192.5">201 6511 100 0,'0'0'355'0,"0"0"-135"16,0 0-100 0,0 0-70-1,0 0-15-15,0-14 25 16,124-32 10-1,124-43-20 1,-24 6-15 0,-26 22-15-1,-24 15-10-15,-75 13-10 16,-74 33 0 0,-25 0 5-16,-25 0 0 15,-124 28-15 1,-49 37 15-1,-1 5 0-15,1 18 5 32,49-9-5-32,49-23 5 15,51-9 5 1,49-15-10 0,49 10-5-16,1 5 0 15,24-19 5 1,-49-10-5-1,25-13-10-15,-25 4 10 16,74-4 0 0,100 4 0-1,49 42 30 1,-75 33-15 0,-98 18 0-1,-50-4-5-15,-50 0 5 16,-124-38 15-1,25-9-15 1,0-28-5-16,49-23-15 16,1-41-85-1,74-66-505-15</inkml:trace>
  <inkml:trace contextRef="#ctx0" brushRef="#br1" timeOffset="-76646.61">1888 6144 340 0,'-24'0'275'16,"24"0"-135"-1,0 0-30 1,0-5-35-16,24-27-30 16,175-29-30-1,-100 19-5 1,-24 0-5-16,-26 10-5 16,-24 18 5-1,-25 0-10 1,0 14-20-16,-25 0-55 15,-49 0-110 1,-1 23-10 0,26 0 105-16,-26 29 85 15,51-29 20 1,-1 19 60 0,25 0 115-16,0 23 35 15,74 18-55 1,1 15-60-1,-1 18-35-15,1 15-30 16,-26-24-25 0,1-5 10-1,-25-51-5 1,-25-23-30-16,0-28-65 16,0 0-170-1</inkml:trace>
  <inkml:trace contextRef="#ctx0" brushRef="#br1" timeOffset="-76476.15">2062 7023 30 0,'-25'14'425'16,"25"-10"-125"-16,25-4-50 15,74-32-160 1,50-24-75-1,25-9-15-15,-25-5-65 16</inkml:trace>
  <inkml:trace contextRef="#ctx0" brushRef="#br1" timeOffset="-75587.38">2807 5795 390 0,'49'-47'150'16,"26"-13"75"-16,24 0-10 16,50-15-110-1,-50 33-65 1,1 28-10-16,-26 14-10 16,-24 14 10-1,-1 42 0 1,-24 23-15-16,0-4 0 15,-25-6-10 1,0-22 0 0,-25-1 0-16,-49-13-5 15,49-5-5 1,0-14 5 0,25-14-5-16,0 0 10 15,0 4-10 1,0-4 10-1,0 10-5-15,0 4 5 16,0 0-5 0,0-10 5-1,-25 10-5-15,25-9 5 16,-25 4 0 0,25-9 0-1,0 0 5-15,0 0-15 16,0 0 15-1,0 0 0-15,0 0 0 16,0 0 0 0,0 0-5-1,0 14-5 1,0 19 5-16,50 27 0 16,-25-18 0-1,24-9-10-15,-24-15 10 16,0 10-5-1,-25-14-55 1,298 0-280-16</inkml:trace>
  <inkml:trace contextRef="#ctx0" brushRef="#br1" timeOffset="-75396.49">3973 6646 980 0,'-25'0'70'16,"25"0"-10"-16,0 0-25 16,0-14-45-1,0 5-125-15</inkml:trace>
  <inkml:trace contextRef="#ctx0" brushRef="#br1" timeOffset="-75004.95">2683 6144 650 0,'0'0'135'16,"-25"9"0"-1,25-9-35-15,0 5-5 16,49-5-30 0,1 0-25-1,25-19-20-15,-1-13-20 16,-74 18-25 0,0 4-110-1,0 10-590-15</inkml:trace>
  <inkml:trace contextRef="#ctx0" brushRef="#br1" timeOffset="-74856.56">2807 6339 520 0,'-25'0'235'16,"25"0"-35"-1,50-23-30 1,-1 0-120-16,26-10-50 15,24 14-145 1</inkml:trace>
  <inkml:trace contextRef="#ctx0" brushRef="#br1" timeOffset="-74229.12">1318 7972 695 0,'-75'-5'195'15,"50"5"-45"1,25 0-80-16,0 0-25 16,75 42 30-1,99 46-40 1,-25 5-35-16,24 10 5 16,-24 31 25-1,-74-36-25 1,-26-24-50-1,-24-32-135-15</inkml:trace>
  <inkml:trace contextRef="#ctx0" brushRef="#br1" timeOffset="-73882.55">2782 7865 705 0,'-25'-5'20'0,"-99"5"5"16,25 19 90 0,-50 41 50-1,74 24-50-15,51 9-55 16,98 0-35 0,50-19-20-1,75-41-5-15,24-19 5 16,0-19 0-1,-74-27 0-15,-49-29-5 16,-76-13 25 0,-73 13-5-1,-125-13 0-15,-49 23-5 16,-1 32 0 0,75 19-20-1,125 0-35-15,98 9-215 16</inkml:trace>
  <inkml:trace contextRef="#ctx0" brushRef="#br1" timeOffset="-73104.58">4072 7251 600 0,'-74'-19'130'16,"-25"19"25"0,-50 0 15-16,-25 47-45 15,75 27-45 17,24 5-40-32,75 23-20 0,50 1-25 15,24-15 5 1,26-9 0-1,49-23-10-15,-25-42 5 16,49-14-10 0,-24-28-20-1,0-32-15-15,-99-1 30 16,-50-13 15 0,0 4 10-1,-25 19 25-15,0 37 10 16,25 14-10-1,0 0-25 1,0 14-5-16,0 46-10 16,174 1 5-1,-75-43 5 1,-24-8 0-16,-1-10 0 16,-24-14 0-1,-50-47 0 1,49-23-10-16,-49 19 5 15,-24 19 5 1,-26 23 20 0,50 23 0-16,0 0-20 15,0 9 20 1,149 103 5 0,24 4-10-16,51 14 0 15,-1 37 0 1,-24 19-10-1,-125-60 0 1,-173-5 5 0,-199 5 15-1,25-99-20 1,75-27 5-16,49-60-20 16,25-149-30-1,74-5 15 1,100 70-25-1,99 69-90-15,49-4-910 16</inkml:trace>
  <inkml:trace contextRef="#ctx0" brushRef="#br1" timeOffset="-72130.19">5785 6874 820 0,'-50'-14'15'15,"-49"14"50"1,-50 19 15-16,25 23-40 16,25-1-20-1,74 15-5 1,25-9 10-16,74 41 0 15,100-9-15 1,99-4 0 0,-25-48-15-1,-99-27 0 1,-25-9 5-16,-49-42 5 16,-26-37 0-1,-74-15 0 1,-49-27-5-16,-75-56-5 15,-25-65-10 1,25 88 10 0,0 70 20-1,50 74 20 1,74 33-30 0,-24 52 15-16,49 50 0 15,149 107 5 16,74 107 0-31,-49-162-20 16,-25-47-10 0,-25-47 10-16,0-32-5 15,25-42 0 1,-25-42 0 0,-25-51-10-16,-74-9-5 15,-25-19 0 1,-25-9-5-1,-74 23 0 1,-25 28 10 0,74 69 15-16,-24 10 5 15,-1 28-10 1,26 28 0 0,49 28 10-1,74-10-5-15,50-18-5 16,-25-28 0-1,1-24 5 1,-1-4-20-16,-25-46 10 16,-49-15-5-1,-25 1 0 1,0-19-5 0,-50 9 5-1,26 56 10-15,24 14 10 16,0 10-5-1,0 3 5-15,173 80 20 32,-49-18-20-32,1-15 0 15,-51 1 0 1,-74-1-5 0,-50-13-10-16,-123 9-50 15,197-28-295 1</inkml:trace>
  <inkml:trace contextRef="#ctx0" brushRef="#br1" timeOffset="-71700.5">2310 8865 105 0,'75'0'430'16,"-1"14"-100"-1,-49-14-155 1,50 0-70-16,-1 0-30 15,75-14-30 1,124-47-10 0,124-55-20-16,74-24-5 15,175-36-15 1,49-6-10 0,-100 33 15-1,-247 70 5 1,-249 51-25-1,-99 28-15-15,-149 28-30 16,-99 23-130 0,0 24-760-1</inkml:trace>
  <inkml:trace contextRef="#ctx0" brushRef="#br1" timeOffset="-71389.57">3278 8967 960 0,'0'0'55'16,"100"-9"-35"-1,73-43 45-15,100-31 0 16,99-10-10-1,100-28-5 1,24 0-20-16,1 0-25 31,-100 19-25-31,-248 74 5 16,-125 9-15 0,-24 19-60-1,-99 33-705-15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6" units="cm"/>
          <inkml:channel name="Y" type="integer" max="4096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01.5748" units="1/cm"/>
          <inkml:channelProperty channel="Y" name="resolution" value="302.06491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08T15:30:52.09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5958 4539 295 0,'0'0'245'16,"0"-4"-50"0,0 4-75-1,0 0-50-15,0 0-15 16,0 0-5-1,0 0-10 1,0 0-15-16,0 0 0 16,0 0-5-1,0 0 0 1,0 0 0-16,0 0-5 16,0 0 15-1,0 0-10 1,0 0 0-16,0 0-5 15,0 4-5 1,0 6 0 0,-24 4 0-16,-1-1 0 15,0-3 0 1,0-1 5 0,25 10 0-16,-25-10-10 15,1 5 5 1,-1 5-10-1,25-6 5-15,-25-8-5 16,0 18 10 0,-49 15 0-1,49-15-5 1,-25-5-5-16,25-4 10 16,25 14-10-1,0 0-5 1,0-23 10-16,0 13-10 15,-24 6 15 1,24-6-10 0,0 1-5-16,-25-5 10 15,25 0-5 1,-25 0 10 0,25-14-10-16,0 14 0 15,0 0-5 1,0-10 10-1,0 6-10-15,0-10 5 16,0 0 5 0,0 0-5-1,0 0 5-15,0 0-25 16,0 0-130 0</inkml:trace>
  <inkml:trace contextRef="#ctx0" brushRef="#br0" timeOffset="776.61">7100 4656 450 0,'0'-10'290'16,"0"10"-125"-16,0 0-60 15,0 0-30 1,0 0 0-1,0 0-10-15,0 0-10 16,0 23-15 0,0 5-20-1,0 10 10-15,0-11-10 16,0 1 0 0,0-9-10-1,-25 9-5-15,0 0 10 16,25-14-10-1,0 0 0 1,-24 4-5-16,24-4 0 16,-25-9 5-1,25 9-5 1,0 0 0-16,0-5 0 16,0-9-5-1,-25 5-45 1,25 9-155-16</inkml:trace>
  <inkml:trace contextRef="#ctx0" brushRef="#br0" timeOffset="1797.53">6951 5297 355 0,'0'0'270'16,"0"0"-85"-16,0 0-55 15,0 0-45 1,0 0-15-1,0 0-20 1,0 0-15-16,0 0-25 16,0 0 5-1,0 0 5-15,0 0 0 16,25 0-5 0,25 0 0-1,-26 0-15-15,1 0 15 16,0 0 0-1,0 0 0 1,-25 0-10-16,0 19-5 16,0 0 5-1,0 4-5 1,-50 14 5-16,1-14-5 16,-26 5-10-1,1-9 15 1,24 9-5-16,-24-10 0 15,49 1-5 1,0-10 5 0,0 5 0-16,25 0-5 15,0-9 5 1,0 4 5 0,75-4 5-16,-51-1-5 15,26-4 5 1,24 0-5-1,-24 0 5-15,49 0-5 16,-74 0-5 0,0 0 10-1,0 10-10-15,0-10 5 16,-25 0-5 0,0 0 0-1,0 0 5-15,0 0-20 16,0 4-30-1,0 6-145 1</inkml:trace>
  <inkml:trace contextRef="#ctx0" brushRef="#br0" timeOffset="3129.13">6753 6218 305 0,'0'0'405'16,"0"0"-160"0,24 0-120-1,26 0-50-15,-25 0-15 16,0 0-5-1,24 0-15 1,1 0-20-16,0 0-5 16,-26 0-15-1,26 0 10 1,0 0-10-16,-26 23 0 16,-24 10 5-1,0-14 0 1,75 27-10-16,-125-18 5 15,-24-5-5 1,-25-9 5 0,24 5 0-16,1-5 5 15,49-14-15 1,0 0 5 0,0 0 0-16,25 14 0 15,0-14 5 1,0 0 5-1,0 0-5-15,50 18 0 16,-25 1 0 0,24 4 0-1,26 24 0-15,-75-19-5 16,0-14 10 0,0 9-5-1,0 0 0-15,-50-4 5 16,25-5 5-1,-49 0-5-15,24-14 5 16,1 14-5 0,-26-14-5-1,26 0 0 1,24 0-10-16,273-14-250 16</inkml:trace>
  <inkml:trace contextRef="#ctx0" brushRef="#br0" timeOffset="4850.08">6653 7293 180 0,'0'4'340'0,"0"6"-120"15,0 8-65 1,0-9-25 0,0 10-30-16,0-5-40 15,-49 28-10 1,-1-10-10 0,25-4-20-16,-49 5-10 15,49-5 5 1,-49 9-10-1,49 0 5-15,0-14-5 16,-25 15 0 0,50-20-10-1,0-4 5-15,0 0 0 16,0 0 0 0,100-14 0-1,-26 0 0-15,-49 0-5 16,74 0 0-1,0-14 0-15,1-4 0 16,-51-10 10 0,1 14-5-1,-25-10 5-15,-1 6 10 16,1 18 0 0,-25 0 0-1,0 0-5-15,0 0-5 16,0 0-5-1,0 0 0 1,0 0 5-16,0 14 5 16,0 14-5-1,-74 32 5 1,49-13-5-16,-25 8 5 16,26-8 0-1,24 13 5 1,-25-18-15-16,25-9-5 15,-25-15 10 1,25 1 0 0,0-10-5-16,0-9-35 15,0 0-140 1</inkml:trace>
  <inkml:trace contextRef="#ctx0" brushRef="#br0" timeOffset="6754.14">6281 8939 550 0,'0'0'395'15,"25"0"-235"1,25 0-70-16,49 0-30 16,0 0-10-1,-24 0-25 1,-1 0 0-16,-24 0-20 16,-26 0 0-1,-24 0 0 1,0 0-5-16,0 0 5 15,0 0-5 1,0 0-10 0,0 0-10-16,-24 0 5 15,-76 0-5 1,-73 19 20 0,73-5 0-16,26 4-5 15,24 5 0 1,1-4-5-1,24-5 15-15,0-9-15 16,25 18 10 0,0-23 5-1,0 0-15-15,0 0 10 16,0 0 0 0,25 0 5-1,49 5-5-15,-49 4 0 16,50 9 5-1,-51 1 5 1,51 4-5-16,24 24 0 16,-99-15 5-1,25 10-15 1,-25-14 0-16,0 5 15 16,-25-5-10-1,0-1 0 1,-49-8 5-16,-1 0 5 15,1-10 0 1,-1-4-5-16,1-5-5 16,0 0 5-1,49 0-10 1,-25-14-20-16,174-24-260 16</inkml:trace>
  <inkml:trace contextRef="#ctx0" brushRef="#br0" timeOffset="7990.74">6926 9944 315 0,'0'-10'345'0,"0"10"-100"15,0 0-115 1,0 0-75 0,0 0-10-16,0 0-20 15,0 0 0 1,0 0-15 0,0 0-5-1,0 0-15 1,-25 0 15-16,1 0 5 15,-26 0 20 1,-24 0-25 0,24 0-5-1,-99 10 10-15,75 17 0 16,-26 1 5 0,26-9-5-1,24 14-5-15,-24-1 5 16,49-9-5-1,0 5 5 1,0-9-15-16,25 9 15 16,0-14-10-1,0 4 5 1,50-4-10-16,0-9 0 16,-1-5 10-1,-24 0-10 1,0 0 0-16,25 0 0 15,-1 0 0 1,-24 0 10 0,0 0-5-16,-25-5 0 15,0-9 5 1,0-4 5 0,0 4-5-16,0 0-5 15,0 0 5 1,0 5 0-1,0 9-5-15,0 0-5 16,-50 0 10 0,1 0 0-16,-51 0-15 15,1 37-95 1,99-37-870 0</inkml:trace>
  <inkml:trace contextRef="#ctx0" brushRef="#br0" timeOffset="9214.64">6380 10678 10 0,'-24'-4'395'0,"24"4"-100"15,0 0-65 1,0 0-85 0,0 0-50-16,0 0-25 15,0 0-30 1,0 0-15-1,0 0-5-15,0 0 0 16,0 0-10 0,49 0-5-16,1 4-5 15,-25-4 5 1,-1 0-5 0,-24 0 0-1,0 5 5-15,0-5-10 16,0 0 10-1,0 0 0-15,0 9-5 16,0-4-5 0,0 4 10-1,0 5 0-15,0 0 5 16,0 5-10 0,-49-15-5-1,-50 34 5-15,49-6 5 16,0-4 10-1,1 9 0 1,-1 1-10-16,0-1 0 16,1 0-5-1,24-4 0 1,0-1 10-16,0 1-5 16,0-5-5-1,1-5 0 1,-26-5 0-16,25-4-15 15,25-14-10 1,-25 14-20 0,1-9-60-16,-1-5-285 15</inkml:trace>
  <inkml:trace contextRef="#ctx0" brushRef="#br0" timeOffset="9844.74">6058 10990 475 0,'0'0'325'15,"0"0"-150"-15,0 0-70 16,0 0-50 0,0 0-10-16,49 0 15 15,1 0-15 1,49 0-10 0,1 0-5-16,-26 0-10 15,0 0-5 1,-24 0-10-1,0 0 0 1,-50 0-15-16,0 0-35 16,0 0-125-1,0 0-730-15</inkml:trace>
  <inkml:trace contextRef="#ctx0" brushRef="#br0" timeOffset="10300.71">6653 10734 250 0,'0'0'335'15,"0"0"-105"-15,0 0-60 16,0 0-50 0,-99 0-40-1,-50 0-35-15,25 0-15 16,0 0-20 0,25 0 0-1,24 0-10-15,50 0-5 16,1 0-125-1,24-102-990 1</inkml:trace>
  <inkml:trace contextRef="#ctx0" brushRef="#br0" timeOffset="11379.68">5735 11906 275 0,'0'-14'345'16,"0"10"-80"-1,0 4-125-15,0 0-90 16,0 0-20-1,-25 0 25 1,-24 0-15 0,-75 37-20-16,99-9-15 15,25 0-10 1,0 0 15 0,49-14 0-16,75-5 0 31,50 19-5-31,-25-19-5 15,0 10 10 1,-50 9 5 0,-24-1 0-16,-50-8 0 15,-25 9-5 1,0-9-20-16,-25 13 5 16,-50 5 10-1,-49-18-5 1,0 9-10-1,25-14 10-15,24-14 5 16,1 0-5 0,74 0-5-16,0-14 0 15,0-5 0 1,99-37 10 0,25 10 10-16,50-10 0 15,-100 24 15 1,-24-1 15-1,0-9-10 1,-50 10 0-16,0-10-15 16,-25 9-10-1,0 19-10-15,0-14-15 16,-24 24-30 0,49 4-625-1</inkml:trace>
  <inkml:trace contextRef="#ctx0" brushRef="#br0" timeOffset="13777.36">1541 10153 320 0,'0'0'345'16,"0"0"-175"-1,50 0-55-15,-1 0 0 16,26 0-25-1,-1 0-15 1,25 0-25-16,26 0-35 16,73 28 10-1,-49-14 5 1,25-5-10-16,74 0 5 16,0-9 5-1,25 0-15 1,0 0 15-16,-25 0-20 15,-49 0 5 1,-26 0-10 0,-48 0 0-16,-26 14-20 15,-50-14 15 1,-49 0-10 0,0 0 20-16,0 0 0 15,0 0-5 1,0 0-10-1,0 0 0-15,0 0 0 16,0 0 0 0,0 0 0-1,0 0 0-15,0 0 5 16,0 0 0 0,0 0 10-1,0 0-10-15,0 0-5 16,0 0 0-1,0 0 0-15,0 0-5 16,0 5 15 0,0 4-5-1,0 24 10-15,0-15-10 16,50 38-5 0,-25-23 0-1,0-5 0-15,-25-10 5 16,0-4-10-1,0 0 25 1,0-5-15-16,0-9-5 16,0 0 0-1,0 0 0 1,0 0 5-16,-100 0-5 16,-98-9 5-1,24 5 0 1,0-6-5-16,1 10 0 15,-1 0 15 1,50 0-15 0,0 10-5-16,-25-6 10 15,50 5 5 1,-25 1-10 0,0-10 5-16,-25 0 5 15,49 0 0 1,-24-10-10-1,25 10 5-15,25 0-5 16,74 0 10 0,-25 0 0-1,0 0-5-15,25 0-10 16,-50 0 10 0,1 0 0-1,-1 0-5-15,-24-9 10 16,-1 9-10-1,25-4 15 1,26 4-20-16,-26-10 5 16,25 10 10-1,25 0-5 1,0 0 0-16,0 0 0 16,0 0 5-1,0 0-5 1,0 0 5-16,0-4 5 15,0-6-5 1,0-8-5 0,0-1 10-16,0-4-15 15,0-14 10 1,0-5-5 0,75-19 5-16,-51 19-10 15,-24 24-65 1</inkml:trace>
  <inkml:trace contextRef="#ctx0" brushRef="#br0" timeOffset="16749.41">1690 5665 80 0,'0'-23'100'16,"-25"9"25"-16,25 14 30 15,-25 0-5 1,1-14-95 0,24 14-30-16,0 0-10 15,0 0 5 1,0 0 20-1,-25-10 10-15,25 10-15 16,0 0 0 0,0 0-5-1,0 0 5-15,0 0 5 16,0 0-10 0,0 0-5-1,0 0 10-15,25 0 10 16,99 0-10-1,24 0-10 1,51 24-15-16,-50-20 0 16,0 6 0-1,-50-10 0 1,0 0-5-16,25 0 5 16,1 0 0-1,23 0-5 1,-23 0-5-16,48 0 0 15,1 0 0 1,-25 0 5 0,25 0-10-16,-50 0 10 15,0 0-5 1,-50 0 0 0,1 0-5-16,24 0 10 15,-25 0-5 1,26-10-5-16,-1 10 5 15,25 0 0 1,-25 0 0 0,-74 0-10-1,-25 0 10-15,0 0 0 16,0 0 0 0,0 0 0-16,0 0-5 15,0 0 5 1,0 0-5-1,0 0 10-15,0 10 0 16,0-6-5 0,0 10 0-1,0 0 5-15,0 0 0 16,0 5-5 0,0 9 0-1,0-10 10-15,75 29-10 16,-51-24 0-1,-24-18 0 1,0 4-5-16,0-9 10 16,0 0-10-1,0 0 5 1,0 0 0-16,0 0 5 16,0 0-5-1,0 0 0 1,0 0 0-16,-74 0-5 15,-25 0 5 1,-75 0 5 0,25 0-5-16,25 0 0 15,25 0 5 1,-1 0 5 0,1 0-10-16,25 5 5 15,24 4-5 1,0-9 5-1,26 4-5-15,-1-4 0 16,-50 10 0 0,26-10 0-1,-1 4 10-15,25-4-15 16,-24 0 5 0,24 0 0-1,-25 14 0-15,1-14 5 16,24 0-5-1,-25 0 5 1,0 0-15-16,-24 0 10 16,-25 0 5-1,24 0-5 1,1 0 0-16,-25 0 0 16,24 0 5-1,-24 0-5 1,24 0 0-16,-24 0 5 15,0 0-5 1,0 0 0 0,-1 0 0-16,51 0 0 15,-1 0 0 1,0 0 0 0,26 0 5-16,-1 0-5 15,0 0-5 1,-25 0 0-1,25 0 10-15,-24 0-5 16,24 0-5 0,0 0 5-16,25 0 0 15,0 0 0 1,0 0 5 0,0 0 0-1,0 0 0-15,0 0 15 16,0 0-10-1,0 0 0-15,0 0-5 16,0 0 5 0,0 0-10-1,0 0 0-15,0 0 15 16,0 0-15 0,0-18 5-1,0 4 0-15,0 0 5 16,0 0-5-1,0 0-5 1,0-14 5-16,0 0 0 16,0 23-10-1,0 5 5 1,0 0-95-16,0 0-860 16</inkml:trace>
  <inkml:trace contextRef="#ctx0" brushRef="#br0" timeOffset="24177.97">13081 4586 215 0,'0'0'225'16,"0"0"-55"0,0 0-60-16,0 0-35 15,0-5-15 1,0 5-10-16,0 0-15 16,0 0-10-1,0 0-10 1,0 0-10-1,0 0 0-15,0 0 0 16,0 0 5 0,0 0 5-16,0 0 5 15,0 5-5 1,0 18 0 0,0 5 5-16,25 9-5 15,-25 0 0 1,49-4 0-1,-24-1-5-15,0 1 0 16,25 9 0 0,-1-14-5-1,-24 4 0-15,-25 15 0 16,25-5-5 0,24 0 0-1,-24-5 0-15,25 5 5 16,-25-14-5-1,0-10 0 1,-1 15 0-16,-24 4 5 31,0-14 0-31,-24 0 5 16,-1-4-10 0,-50 0-5-1,-24 4 15-15,25-9-5 16,49-14 5-1,0 0 0 1,0 0-5-16,0-23-5 16,1 9-5-1,24-10 5-15,0 1-5 16,0 9 0 0,0-4 0-1,74 13 0 1,-24-9 0-1,-1 5 0-15,-24 9 0 16,49 0 10 0,1 0 0-1,-1 0 0 1,1 28 5-16,-1-10-5 16,-74-9 0-1,50-4 0 1,-25-5-5-16,-25 9-130 15</inkml:trace>
  <inkml:trace contextRef="#ctx0" brushRef="#br0" timeOffset="24954.72">13801 4925 145 0,'0'0'405'0,"0"-14"-120"15,0 14-165 1,0 0-65-16,0 0-30 15,0 0-10 1,0 0 15 0,0 0 10-1,0 28-20-15,99 23 0 16,-74-13 0 0,24 8-5-16,-24 1 0 15,-25-15-5 1,25-4-10-1,25 14 0 1,-26-23 10 0,-24-6-5-16,25-8-10 15,-25-5 5 1,25 0 5 0,0 0 0-16,-25-23 5 15,0-33-10 1,0 10 0-1,49-24 0 1,-49 47 5-16,0-1 0 16,0 20 0-1,0 4-5 1,0 0-10-16,0 0-10 16,0 4 15-1,75 38 10 1,49 19 0-16,-50-29-10 15,1-18 5 1,-50 0 5 0,0-9-5-16,-25-5 25 15,0 0-5 1,0-24 5 0,0-31 10-16,0 8-5 15,0-27-20 1,-25 18-5-1,25 19-5-15,0 9 0 16,-25 14-35 0,25 14-195-1</inkml:trace>
  <inkml:trace contextRef="#ctx0" brushRef="#br0" timeOffset="25893.79">15513 4795 395 0,'0'-5'440'16,"0"5"-230"-16,0 0-170 15,0 0-25 1,25 0 25 0,0 56-5-1,74 9-5-15,-74 10-10 16,-25-15-5 0,0 1-5-1,0-15-5-15,0-18 0 16,0-14-5-1,0-9 10-15,0-5 10 16,0-5-5 0,-25-28-10-1,25-4 0-15,-50-42-10 16,50 19 5 0,0-15 0-1,0 15 0-15,0 13 0 16,75 15-5-1,-26 4 5 1,75 0-10 0,-49 28 0-1,-1 0 0-15,1 19 10 16,-75 8 5 0,49 34-5-16,-49-15 5 15,-49-4 0 1,-51-9-5-1,1-5-5-15,0-10 5 32,49-4-10-32,25 0 5 15,1-4 0 1,24 8 5 0,24 1 0-16,26 4 0 15,25-4 5 1,24-1 0-1,-25-4 0 1,26-4 0 0,-26 3 0-16,0-13-5 15,-49 5-5 1,0 9 10-16,-25-14-5 16,0 0-25-1,0 0-140 1</inkml:trace>
  <inkml:trace contextRef="#ctx0" brushRef="#br0" timeOffset="26429.4">16679 4818 365 0,'0'-9'375'15,"0"4"-150"-15,0 5-130 16,0 0-60 0,0 14 5-1,25 33 0-15,74 18-15 16,-74-9-5-1,-25 4-5 1,0-27 0-16,0-5-5 16,0-14-10-1,0-14 15 1,0 0 10-16,-49-14-5 16,49-5-15-1,0-27 5 1,-75-38-5-16,50 19-5 15,25 9 0 1,0 9 15 0,-25 29-10-16,25-5 5 15,0 23-5 1,0 0-10 0,0 0-5-16,0 0 0 15,-24 41-15 1,-100 20-105-1,124-19-845-15</inkml:trace>
  <inkml:trace contextRef="#ctx0" brushRef="#br0" timeOffset="26653.47">16307 5181 340 0,'0'0'350'0,"50"0"-70"16,-25 0-115-1,49 0-115-15,25 0-35 16,-24-14-10 0,-26 9-5-1,-49 5-30-15,0 0-270 16</inkml:trace>
  <inkml:trace contextRef="#ctx0" brushRef="#br0" timeOffset="27082.31">17473 5046 180 0,'0'0'425'0,"0"0"-115"16,0 0-200 0,0 0-85-1,0 0 10-15,0 0 0 16,0 19-5 0,25 18-5-1,50 0-10-15,-75-9 0 16,-50 5 0-1,-74 4 0 1,25-19-25 0,24 1-195-1</inkml:trace>
  <inkml:trace contextRef="#ctx0" brushRef="#br0" timeOffset="27602.09">18268 4711 440 0,'0'0'415'0,"0"-9"-265"15,0 9-85 1,0 0-40-1,0 0-10-15,-100 0 5 16,-24 28-5 0,50 4-5-1,24 10 5-15,1 5 5 16,49-5-5 0,-25 4 0-1,25 1 0 1,0-5-5-16,25-10-5 15,24-4 0 1,1-9 5 0,-25-1-15-16,24-4-95 15,-24-28-915 1</inkml:trace>
  <inkml:trace contextRef="#ctx0" brushRef="#br0" timeOffset="28146.63">18689 4818 265 0,'0'-14'440'16,"0"5"-170"0,0 9-175-1,0-5-40-15,0 5-20 16,0 0-20 0,0 0 0-1,-49 0-5-15,-26 5 0 16,-49 51-5-1,99-24 5 1,-24 10-10 0,49 5 5-16,25-5 0 15,24-10 0 1,1 1 0-16,0-10 0 16,-1-18 0-1,26 9 5 1,-1-14 0-16,1-14 5 15,-75 14-5 1,0-33 0 0,24 1 0-16,-24-20 0 15,0 15-15 1,0-23 10 0,-24 36 0-16,-26 6-35 15,25-71-330 1</inkml:trace>
  <inkml:trace contextRef="#ctx0" brushRef="#br0" timeOffset="29502.23">19211 4730 465 0,'0'0'320'16,"0"0"-125"-1,0 0-75-15,0 0-60 16,0 0-35 0,0 0-10-1,0 0-10-15,0 0-5 16,0 0 0 0,0 0 5-1,0 0-5-15,0 0 5 16,0 0 0-1,0 0 5 1,0 0-5-16,0 0 0 16,0 0 0-1,0 0-5 1,0 0 5-16,0 0-10 16,0 0 15-1,0 0-5 1,0 0-5-16,0 0 5 15,0 0 0 1,0 0-5 0,0 0 10-16,0 0 0 15,0 19-5 1,0 4-5-16,0-5 5 16,24 24 0-1,-24-9-5 1,0-5 0-1,0 4 5-15,0 1 0 16,-24-5 5 0,-26 14-5-16,-49-10 0 15,49-4-25 1,-24-9-85 0,49-5-700-16</inkml:trace>
  <inkml:trace contextRef="#ctx0" brushRef="#br0" timeOffset="30366.11">19508 4730 205 0,'0'0'460'31,"0"0"-170"-31,0 0-210 16,0 0-35-1,0 0 15 1,0 28-15-16,75 32-5 16,-50-13-10-1,0 13-10-15,-25-13-5 16,0 9-10 0,0-5 0-1,0-23-5 1,0-14 0-1,0-10 10-15,0-4-5 16,0 0 5-16,-25-18-10 16,25-1 0-1,0-27-5-15,-75-38 5 16,50 19 5 0,25-5-5-1,0 19 0-15,0 9 0 16,50 14 0-1,0 0 0-15,-1 23 5 16,51-8-5 0,-26 13-10-1,-49 0 10 1,-25 0-5-16,49 27 5 16,1 20 0-1,0 13 5 1,-50-18-5-16,-50-5 0 15,-24 1 0 1,-26-15 0-16,51 0-5 16,-26-9 5-1,75-9-5 1,-24 9 0-16,24-10 0 16,0 10 10-1,24 0 0 1,51-4 0-16,24 8 0 15,0-18 0 1,-24 14-10 0,-26-14 5-16,1 0 15 15,-50 0-40 1,0 0-205 0</inkml:trace>
  <inkml:trace contextRef="#ctx0" brushRef="#br0" timeOffset="30992.23">20228 4711 300 0,'0'-14'485'16,"0"5"-225"-16,0-5-165 16,25 9-40-1,25 5-20 1,-26 0-15-16,1 0-10 16,-25 0 0-1,75 0 0 1,-26 0-10-16,1 28 5 15,0 5 0 1,24 13-5 0,-49-13 5-16,-25-5 0 15,0 14 5 1,-99-10-10 0,-1 1 5-16,26-5-10 15,24-14 5 1,50 0-5-1,0-10 5-15,-25 6 0 16,25-10 0 0,0 4 15-1,25-4 10-15,25 0 5 16,49 0 0 0,0 0-10-1,1 0-5-15,-26 0-5 16,-24-4-5-1,-25 4 0 1,-25 0 0-16,0 0 0 16,0 0 0-1,0 0-25 1,0 0-105-16</inkml:trace>
  <inkml:trace contextRef="#ctx0" brushRef="#br0" timeOffset="42607.04">13403 6125 160 0,'0'-18'215'0,"0"18"-65"16,0 0-25 0,0-10-20-1,0 10-30-15,0 0-5 16,0-4 0-1,0 4-10 1,0 0-25-16,0 0-10 16,0 0-15-1,0 0 0 1,0 0 20-16,0 0-20 16,0 32 0-1,0-4 0 1,0 33 5-1,0-20-5-15,0-3 0 16,0 3 0 0,0 1 0-16,25 10-5 15,-25-11 5 1,25 6-5 0,-25 9 0-16,0-19 0 15,0 5 0 1,-25 0-5-1,0 9 5-15,-24-14 5 32,-1 9 10-32,50-18-20 15,0-4-5 1,0-1 0-16,0-18 10 16,0 9-5-1,-25-1 10 1,1-3-5-16,-1-6-10 15,0 1 5 1,-49-5-5 0,24 0 0-16,-25 0-5 15,26-9 5 1,49 9 5 0,0-23-10-16,0 4 0 15,0-9 5 1,49 9 5-1,26 5 0-15,-25 0 0 16,24 14 0 0,-24-9 5-1,-1 9 5-15,1 0 10 16,24 0-15 0,1 0-5-1,24 0 10-15,-74 0-10 16,49 9 5-1,-74 5-5 1,25-14-5-16,-25 0 10 16,0 5 10-1,0-5-40 1,0 0-180-16</inkml:trace>
  <inkml:trace contextRef="#ctx0" brushRef="#br0" timeOffset="43628.07">13875 6474 235 0,'0'-5'460'15,"0"5"-215"1,0 0-90-16,0 0-80 15,0 0-45 1,25 0-20 0,0 0 5-16,-1 0-5 15,1 42 0 1,50 19 0 0,-50-24-5-16,-1 5 10 15,-24 0-15 1,0-10 0-1,0 1 5-15,0-10 5 32,25-4 20-32,0-5-35 15,0-10 5 1,0-4 10-16,-1 0-5 16,-24 0-10-1,25 0 0 1,25-37-15-1,-50-5 5 1,0 10 10-16,25 4 5 16,0 0 5-1,-1 9-5 1,1-4 0-16,-25 14 0 16,0-5 5-1,0 14 0 1,0 0-10-16,0 0 0 15,0 0 0 1,0 0 5 0,0 14 0-16,25 18 0 15,49 19-5 1,-49-23 5 0,25 5 0-16,-25-10 0 15,24-9 5 1,-24-14 0-1,0 0-5-15,-25 0 0 16,50 0 5 0,24 0-10-1,-24-14 5-15,-26 0 5 16,1-5 10 0,-25-8 10-1,25-1 5-15,-25-5 0 16,0-23 0-1,0-9-15 1,0 9-10-16,0 15-10 16,0 8 10-1,0 28-10 1,0-9-10-16,0 14-90 16,0 0-215-1</inkml:trace>
  <inkml:trace contextRef="#ctx0" brushRef="#br0" timeOffset="44446.82">15836 6200 300 0,'0'0'450'16,"0"0"-205"-1,0 0-110-15,0 0-55 16,0 0-40 0,0 0-30-1,0 0-5-15,0 0 5 16,0 18 0 0,0 38 5-1,0-14 0-15,24-5-5 16,-24 5-5-1,0 14 5 1,0-19 0-16,0 5-5 16,25 0-5-1,-25-10 5 1,0 10 0-16,0-14-5 16,0-9 5-1,0-1 0 1,0-4 0-16,0-5-25 15,0-4-55 1,99 0-260 0</inkml:trace>
  <inkml:trace contextRef="#ctx0" brushRef="#br0" timeOffset="45384.85">15687 6241 85 0,'0'0'410'15,"24"-13"-175"1,1-1-75 0,25-5-5-1,0 5-75 1,-1 0-50-16,-49 5-10 15,75-5 0 1,-26 9-5 0,1-9 0-16,-25-4-10 15,0 18-5 1,-1 0 5 0,1 0-5-16,0 0 0 15,0 0 0 1,0 0-5-16,24 0 5 15,1 0 0 1,0 18 5 0,-50 1-10-1,99 32 10-15,-99-28 0 16,0 14-5 0,0-13 5-1,-50 13-5-15,1-14 0 16,24 5 0-1,-50-5-5-15,1-9 5 16,24 5-5 0,1-5 5-1,24-14 0-15,25 14 0 16,0-14-5 0,0 0 0-1,0 0-5-15,0 0 15 16,0 0 0-1,0 0-5 1,0 4 5-16,25 10-5 16,49 0 0-1,-24 0 10 1,-1 0-10-16,26 5 5 16,-26-1 10-1,26-4-5 1,-50-4-10-16,-1 4 0 15,26-14 5 1,-50 0 0 0,0 4-5-16,0-4 5 15,0 0 0 1,0 0-15 0,0 0-25-16,298 14-245 15</inkml:trace>
  <inkml:trace contextRef="#ctx0" brushRef="#br0" timeOffset="46656.06">16952 6195 20 0,'0'0'380'16,"0"0"-215"-16,0 0 20 16,0 0-45-1,0-14-40 1,0 5-45-16,0 4-25 16,25-4-15-1,-25 4-5 1,25-4 0-16,0 9 0 15,0 0-5 1,-1 0 0 0,1 0-5-16,0 0 5 15,0 0 5 1,0 0-5 0,-25 23 10-16,24 5 0 15,51 9-5 1,-75-9 0-1,0 0-5-15,0 0 0 16,-25 4 0 0,-25 10-5-1,26-4 5-15,-51 3 0 16,50-13-5 0,-49-9 0-1,49 4 5-15,25-14-5 16,-25 1 10-1,25-10-10 1,-25 0 5-16,1 0-5 16,24 0 0-1,0-19-10 1,0-4 5-16,0 18-5 16,0-9 0-1,0 14 5 1,49 0 5-16,1 0 5 15,0 0 5 1,-26 0-5 0,26 0 0-16,0 14 0 15,-26 0-5 1,1-9 0 0,-25 4 5-16,0-9-20 15,0 0-95 1,0 0-860-16</inkml:trace>
  <inkml:trace contextRef="#ctx0" brushRef="#br0" timeOffset="47369.02">17647 6260 640 0,'0'-5'345'16,"0"-9"-200"0,0 1-70-1,0 3-30-15,0-4-20 16,0 14 0-1,0 0-15 1,0 0-5-16,0-4-5 16,0 4 0-1,0 0-5 1,0 0 5-16,-25 0 5 16,-24 28-10-1,-26 23 10 1,50-9-10-1,25-1 5-15,0-8 5 16,0 0-10 0,0-6 10-16,25 1 0 15,50 0-5 1,-26-14 5 0,1-9-5-16,24 4 5 15,-24-9 0 1,25 0 5-1,-51 0 0-15,-24 0-5 16,50-23 5 0,-50 4 15-1,25-23-5-15,-25 1-10 16,0 3 5 0,0-22-5-1,0 18-10-15,0 9-5 16,-25 10 10-1,-25 9 0 1,26 10 0-16,-76-15-10 16,51 19 0-1,-1 0-30 1,-49 0-95-16,99 0-660 16</inkml:trace>
  <inkml:trace contextRef="#ctx0" brushRef="#br0" timeOffset="47912.32">18416 6428 70 0,'0'0'530'16,"-24"0"-190"-1,24 9-195-15,0-9-100 16,0 0-15-1,0 14 10 1,0 4-15-16,0 1 5 16,-50 37-10-1,25-14-10 1,-24-5-5-16,-1 5 0 16,0 0 5-1,1-15-45 1,222-8-285-16</inkml:trace>
  <inkml:trace contextRef="#ctx0" brushRef="#br0" timeOffset="52048.73">19533 6321 415 0,'0'-5'380'0,"0"5"-225"15,0-14-50 1,25 5-25-1,-25 4-35-15,0-4-5 16,0 4-20 0,0-9-15-1,0 9 5-15,0-9 0 16,0 14 0 0,0-9-5-1,0 9 0-15,0 0-5 16,0 0-10-1,-50 0 10 1,1 0 0-16,-75 56 0 16,49-10-5-1,75-4 5 1,0-4 0-16,0 3 0 16,0 1 5-1,25 0-10 1,25-9 0-16,-25-15 10 15,49 1-5 1,-24 4 5 0,24-23-5-16,25 0 5 15,25 0 0 1,-49 0 0 0,-26-14 0-16,-24-4 5 15,0-20 0 1,25-8-5-1,-1-19 0-15,-49 23 5 16,0 0-5 0,-24 9 0-1,-51-8 0-15,-24 3 0 16,0 1-10 0,49 19 5-16,0 13 0 15,-24-9-40 1,148 14-285-1</inkml:trace>
  <inkml:trace contextRef="#ctx0" brushRef="#br0" timeOffset="52706.66">20551 6483 355 0,'0'0'450'16,"0"0"-245"-1,0 0-130 1,0 5-40-16,0 4-5 16,0 5-5-1,0 5-5 1,0 9 0-16,25 18-10 16,-25-4 0-1,0 5 0 1,-25-1 0-16,-75-4 10 15,1 4-50 1,0-13-875 15</inkml:trace>
  <inkml:trace contextRef="#ctx0" brushRef="#br0" timeOffset="53755.6">20849 6218 555 0,'0'0'185'16,"0"0"55"-1,0 0-130 1,0 0-90-16,0 0 35 15,0 37-15 1,99 42-5 0,-99-23-15-1,25-9-15-15,24 4 5 16,-24-9 0 0,0 0-10-1,-25-28 10-15,0 4-5 16,0-13-10-1,0 4-40 1,0-9-55-16,0 0-150 16,0-14-45-1,0-32 45 1,0-15 45-16,-25-8 165 16,-74-20 130-1,99 29 170 1,0 36-90-16,0-31 65 15,0 8-105 1,0 1-40 0,49 4-25-1,1 23-30 1,25 5-15 0,-51 0-5-16,1 14-10 15,0 0-5 1,-25 0 0-16,50 5 5 15,-26 37-10 1,51 32 10 0,-75-18-5-16,0-19 5 15,0 5-5 1,-25-14-5 0,-25 4 5-16,1-13-5 15,24 4 5 1,0-9 0-1,0 5 0-15,1 0-5 16,24-10 5 0,0 5 0-1,0 4 0-15,24-13 0 16,1 9 5 0,25-5 0-1,-1 5 0-15,26-9 5 16,-1 9 10-1,1-5-5 1,-1-4-10-16,-24-5 0 16,-25 0 0-1,-25 0-10 1,0 0-10-16,0 0-80 16,0 0-460-1</inkml:trace>
  <inkml:trace contextRef="#ctx0" brushRef="#br0" timeOffset="54748.26">21692 6018 560 0,'0'-14'355'0,"0"14"-190"16,0 0-75-1,0 0-35 1,0 0-35-16,0 0-15 16,0 0 0-1,25 0 5 1,-25 14 0-16,0 5-10 16,25 9 10-1,-25-10-5 1,74 24 5-16,-49 0-5 15,-25-9 0 1,0 8-5 0,0-8 5-16,0-5-5 15,25 4 0 1,-25-13 0 0,0 4-5-16,0-23 5 15,0 14 5 1,25-14-10-16,0 0 5 15,-1 0 10 1,1 0-5 0,25 0-5-16,-25-23 5 15,24-10-5 1,-24 1 5 0,0-10 0-16,-25 14-5 15,0 0 10 1,0 24-5-1,0-15 5-15,0 10-10 16,0 9 10 0,0-5-5-1,25 5 0-15,-25-9-5 16,0 9 0 0,0 0 5-1,0 0-5-15,0 0 0 16,0 0 5-1,25 9 0 1,-25 24 5-16,74 22-10 16,-49-22 0-1,0 13 5 1,0-4-5-16,-25-4 5 16,0-1 5-1,24-14-15 1,-24 0 5-16,0-4 5 15,0 4 5 1,25-4-10 0,-25-15 0-16,0-4 5 15,0 0-5 1,0 0-35 0,0 0-145-16</inkml:trace>
  <inkml:trace contextRef="#ctx0" brushRef="#br0" timeOffset="54924.84">22263 6683 220 0,'0'0'-110'16</inkml:trace>
  <inkml:trace contextRef="#ctx0" brushRef="#br0" timeOffset="58278.49">13329 7920 410 0,'0'0'250'15,"0"0"-115"-15,0 0-40 16,0 0-50 0,0 0-5-1,0 0 20-15,0 0-15 16,0 42-10-1,-25 37 0 1,-49-18-10-16,49 13-5 16,-49 1-10-1,24-15 0 1,-25 1 30 0,26-6-25-16,-1-22-10 15,50-14 0 1,0-10-5-1,0-9 5 1,0 0-10-16,0-23 5 16,50-15-10-1,-50 10 0-15,124-60-40 32,-74 9 15-32,24 5 10 15,-24 22 15 1,-1 1 5-1,-24 9 5-15,25 10 10 16,-26 4-10 0,-24 9 10-1,0 10 0-15,0 4 5 16,0 5-10 0,0 0 0-1,0 19 5-15,0 37 10 16,100 32 0-1,-75-27 0 1,24-10-5-16,-24 5 0 16,0-14-5-1,-25-24-10 1,0-4 5-16,25-9 0 16,-25 4-5-1,0-9-60 1,0 0-215-16</inkml:trace>
  <inkml:trace contextRef="#ctx0" brushRef="#br0" timeOffset="58503.87">13205 8251 85 0,'0'0'60'15,"0"0"265"-15,0 0-50 16,25 0-130 0,99 0-90-1,-25-14-35-15,0 9-15 16,-24-9-10 0,-50 14-110-1</inkml:trace>
  <inkml:trace contextRef="#ctx0" brushRef="#br0" timeOffset="58861.5">13999 7981 65 0,'0'0'250'0,"0"0"50"16,0 0 35-1,0 0-230 1,0 0-25-16,0 19-15 16,0 41-25-1,25-4 0 1,0-14-10-16,0 18-10 15,-25-23-15 1,24 1 5 0,-24-20 0-16,0-4-20 15,0-9-95 1,0 4-615 0</inkml:trace>
  <inkml:trace contextRef="#ctx0" brushRef="#br0" timeOffset="59198.59">14024 7934 395 0,'0'0'110'15,"0"0"185"-15,0 0-120 16,74 0-80-1,1 0-35 1,-1 28-20-16,-24 5-10 16,49 13 0-1,-74 1-5 1,-25-5 0-16,0 4-10 16,-25-18-5-1,-74 5 0 1,0-5 0-16,49-10-10 15,0-8-20 1,50-10-95 0,25 0-875-16</inkml:trace>
  <inkml:trace contextRef="#ctx0" brushRef="#br0" timeOffset="59865.34">14570 7981 290 0,'25'0'180'16,"-25"0"215"0,0 0-125-16,0 0-175 15,0 0-50 1,0 0-25-1,0 0 5-15,0 42 0 16,74 23 0 0,-49-9-15-1,-25-10 0 1,25 1-5-16,-25-19 0 16,0 0 5-1,0-28-15-15,0 0-10 16,0 0-5-1,0 0-20 1,0-42 0-16,0-14 15 16,-50-23-10-1,50 18 10 1,0 6 15-16,25 27 15 16,-25 4 15-1,50 10 10 1,-26 5-5-16,1 4-10 15,-25 5-10 1,50 0-5 0,-1 0 10-16,-24 33-5 15,25 9-5 1,49 4 10 0,-74 1 0-16,-25-5 5 15,0 4 0 1,0-4-10-1,0-9 5-15,-74 9 0 16,-1-19-10 0,1 0 30-1,-26-18-15 1,51 4-140-16</inkml:trace>
  <inkml:trace contextRef="#ctx0" brushRef="#br0" timeOffset="60553.26">16357 7725 195 0,'-50'0'400'0,"-49"61"-85"16,74-29-135 0,25 24-95-1,0 4-20-15,0 6-20 16,0 8-20 0,0 0-15-1,-25-4 0-15,0-23-5 16,1-19-45-1,-1-10-740 1</inkml:trace>
  <inkml:trace contextRef="#ctx0" brushRef="#br0" timeOffset="61112.75">16208 7739 565 0,'25'-28'230'16,"-1"-4"15"-16,1 4-125 16,50 14-25-1,-26 0-55 1,-24 14-10-16,0 0-10 15,25 0-20 1,24 14 5 0,-49 28 5-16,74 32-10 15,-49-27 0 1,-25-1 5 0,-25 1 5-16,-50-15-15 15,-49 5 5 1,-1-18-5-1,1-5-5-15,50 0 0 16,49-10 5 0,-25 6-5-1,25-10 15-15,0 0 0 16,25 18 0 0,49-4 5-1,0 5-15-15,1 9 10 16,-1-14 0-1,1 18-5 1,-26-4 5-16,-24-14-10 16,25 5 15-1,-50-10-25 1,149-9-225-16</inkml:trace>
  <inkml:trace contextRef="#ctx0" brushRef="#br0" timeOffset="61647.01">17275 7762 675 0,'0'0'275'16,"0"0"-55"-1,0 0-100-15,0 0-85 16,0 0-10 0,25 51 5-1,74 24-5-15,-49-10-15 16,-26-5 10 0,-24-4-10-1,25-19-5-15,-25-23 0 16,0-4-5-1,0-10 0-15,0 0 0 16,0-14 0 0,-25-5 0-1,25-37 5 1,-99-18-10-16,99-5 5 16,0 18 5-1,-25 6 0 1,25 8 0-16,0 19-5 15,0 10 0 1,0 8 0-16,0 10 5 16,0 0 0-1,0 0-15 1,0 0 0-16,-74 28 0 16,-25 33-75-1,-1-47-360 1</inkml:trace>
  <inkml:trace contextRef="#ctx0" brushRef="#br0" timeOffset="62013.19">17349 8176 570 0,'-24'0'415'16,"24"0"-195"0,0 0-140-1,0 0-35-15,0 0-5 16,0 0-5-1,74 0-15 1,25 0 0-16,-24 0-15 16,-1 0 0-1,-24 0 0 1,-1 0-20-16,-49 0-120 16,25 0-905-1</inkml:trace>
  <inkml:trace contextRef="#ctx0" brushRef="#br0" timeOffset="62331.81">18168 8088 580 0,'0'-5'170'16,"0"5"140"0,0 0-120-1,25 0-115-15,0 0-45 16,0 14-5 0,24 47-15-16,-49-15 0 15,-24 1-10 1,-26-15 5-1,-24-4-45 1,-1-9-115 0,1-24-940-16</inkml:trace>
  <inkml:trace contextRef="#ctx0" brushRef="#br0" timeOffset="63104.76">18789 7665 500 0,'-25'-14'315'15,"25"14"-85"1,0 0-65 0,0 0-90-16,0 0-40 15,0 32 5 1,25 47-15 0,-25-9-5-16,25-5 5 15,-25 5-15 1,0-14-5-1,0-24-5-15,0-4 0 16,0-14 0 0,0-14-15-1,0-14 5-15,0-28 0 16,0-4 5 0,0-43 10-1,0-4 0-15,0-9-10 16,0 14 15-1,24 23-10 1,1 23 10-16,-25 19-10 16,50 18 5-1,-1-9 0 1,1 14-5-16,0 33-5 16,-25 22 5-1,24 6 5 1,-49-1-10-16,0-13 5 15,-49-1-5 1,-26-22 0 0,1-6 0-16,-1 1 5 15,50 4-10 1,25-9 15 0,0 9 0-16,50 0-5 15,49 10 10 1,1-5 5-1,24-14-15-15,-50 4-5 16,1-8 10 0,-51 8 0-1,-24-18-20-15,174 14-200 16</inkml:trace>
  <inkml:trace contextRef="#ctx0" brushRef="#br0" timeOffset="63619.99">19955 7567 855 0,'0'0'205'0,"25"-5"-25"16,-25 5-80-1,0 0-55 1,0 42-10-16,50 19-10 16,-26-1-10-1,26 1-10 1,-50-1 0 0,0-9 0-16,0-23-5 15,25-5 0 1,-25-23 5-16,0 0-5 15,0 0 5 1,0-23-5 0,0-5 0-16,-25-32 0 15,-99-38 0 1,99 10 0 0,0 18 5-16,25 19 0 15,0 23 0 1,0 19 0-1,0 4-10-15,0 5 0 16,-49 5 5 0,-1 36 5-1,-49 15-20-15,24 5-60 16,75-15-235 0</inkml:trace>
  <inkml:trace contextRef="#ctx0" brushRef="#br0" timeOffset="63909.36">19905 8055 30 0,'25'0'290'0,"0"0"325"15,-25 0-330 1,75 0-150 0,-51 0-80-16,26 0-25 15,24 0-15 1,1 0-10 0,-25 0 0-16,-1 0 0 15,-49 0-70 1,25-55-395-1</inkml:trace>
  <inkml:trace contextRef="#ctx0" brushRef="#br0" timeOffset="64237.74">21122 7865 720 0,'0'0'240'16,"0"0"-60"-16,0 0-80 15,24 0-50 1,-24 23-20-1,0 14-15-15,75 33 5 16,-75-24-10 0,-75-4-20-1,-24-9-80-15,25-15-885 32</inkml:trace>
  <inkml:trace contextRef="#ctx0" brushRef="#br0" timeOffset="65009.12">21692 7548 845 0,'-25'-4'225'15,"25"4"-60"1,0 0-25 0,0 0-90-16,0 0-40 15,0 14 5 1,0 51 0 0,75 14-5-16,-75-9-5 15,50 4 10 1,-50-23-5-1,0-14-5-15,0-18-10 16,0-10 0 0,0-9 5-1,0-14-10-15,-25-23 5 16,0 5 0 0,-25-47 5-16,1 9-5 15,-1 5 5 1,25-19-5-1,0 10 10-15,25 22-5 16,0 29 10 0,0 18-10-1,25-13 0-15,25 18 0 16,-1 0-10 0,1 0 10-1,0 32 0 1,74 43 5-16,-99-24-10 15,-25 5 0 1,0-14 5-16,0-5 0 16,0-9-5-1,-25 4-5 1,-25 6 5-16,50-20 10 16,0 1-5-1,0 4 5 1,0-9 0-16,50 0 0 15,24-5 0 1,1 0 5 0,24-9-10-16,-49 5 0 15,24-5 0 1,-74 0 0 0,0 0-45-16,0 0-660 15</inkml:trace>
  <inkml:trace contextRef="#ctx0" brushRef="#br0" timeOffset="65547.83">22362 7432 270 0,'0'-5'420'15,"0"5"-75"1,25-13-160-16,25 13-65 16,24-5-65-1,1 5-15 1,-26 0-20-16,-24 0-20 16,-25 0 0-1,25 37 5 1,25 24-15-16,-50-20 10 15,-75 1-10 1,-24-9 10 0,24-5-10-16,26-10 10 15,49-4-10 1,0 0 0 0,99 5 25-16,-24-10-20 15,-1 19 10 1,-24-5 0-1,-1 5 5-15,1 14-5 16,-25-9 0 0,0 8 5-1,-25-13 0-15,0-4-10 16,-25-1 5 0,-25 5 5-1,-24-10 0-15,-26-18 5 16,1 0-30-1,695 0-170-15</inkml:trace>
  <inkml:trace contextRef="#ctx0" brushRef="#br0" timeOffset="70056.21">13354 9390 50 0,'0'0'375'15,"0"0"-140"1,0-5-45 0,0 5-55-16,0 0-30 15,0 0-30 1,0 0-15-16,0 0-20 16,0 0-25-1,-25 0 15 1,0 19 5-1,-49 42-15-15,49-6 0 16,0 6 5 0,-24-1-20-16,24 1 0 15,-25 13 0 1,0-13-5 0,26-10 0-16,24-23 5 31,-25-10 5-31,25-18 10 15,0 0-30 1,0-18-5 0,49-33 5-1,-24 9 15-15,50-28-10 16,-50 5-5 0,24-19 5-1,-24 19 0-15,49 9-10 16,-49 19 15-1,25-5 10 1,-25 10-20-16,-1 4 20 16,1 14-5-1,-25 14-5 1,0 0 10-16,0 0-10 16,0 0 5-1,0 32 5 1,75 52 0-16,-75-10-10 15,74-13 10 1,-49-1 0 0,0-9-10-16,24-9 20 15,-24-14-15 1,-25 0-5 0,0-23 5-16,0-5 0 15,0 4-10 1,0-4-25-1,0 0-85-15,0 0-710 16</inkml:trace>
  <inkml:trace contextRef="#ctx0" brushRef="#br0" timeOffset="70255.24">13180 9678 135 0,'0'0'490'15,"0"0"-115"1,0 0-230-16,0 0-50 16,99 0-65-1,25 0-10 1,-49 0-10-16,-25 0-30 16,-26 0-150-1</inkml:trace>
  <inkml:trace contextRef="#ctx0" brushRef="#br0" timeOffset="71047.09">14173 9446 200 0,'0'0'390'15,"0"0"-20"-15,0 0-120 16,0 0-145 0,0 0-60-16,0 0-5 15,0 19 0 1,25 13-25-1,49 29 0-15,-49-15-10 16,-25 5 5 0,0-4-5-1,0-1 5-15,0-18-5 16,0-9-10 0,0-15 15-1,0 6-5-15,0-10-5 16,0 0 0-1,0-14-5 1,0-28 0-16,0 5 10 16,0-38-25-1,-25 15 5 1,25 4 0-16,0 14 10 16,0 5 5-1,0 14-10 1,25 4 10-16,0 5 0 15,0 9-15 1,-1-8 10 0,-24 13 10-16,0 0-10 15,25 0 0 1,25 0 10 0,-1 0-5-16,-24 32 10 15,25 1-20 1,24 22 15-1,-49-22-5-15,-25 9 10 16,0 4-5 0,0-4-5-1,-49-9 10-15,-1-5-5 16,-25-24-5 0,26 10-5-1,-1-14 0-15,25 0-65 16,50-32-365-1</inkml:trace>
  <inkml:trace contextRef="#ctx0" brushRef="#br0" timeOffset="71599.14">14917 9358 370 0,'0'0'450'15,"0"0"-215"1,0 0-140-16,0 0-15 16,0 4-20-1,0 38-15-15,25 19-5 16,-25-6-5 0,25-8 0-1,0 4-10-15,0-9-25 16,24 0 5-1,-24-24 0 1,-25 1 0-16,0-10-20 16,0-9-70-1,-25-70-435 1</inkml:trace>
  <inkml:trace contextRef="#ctx0" brushRef="#br0" timeOffset="71984.17">14992 9330 85 0,'0'-19'410'16,"25"19"-40"-16,-25 0-95 15,0 0-140 1,24 0-55-1,26 0-35-15,0 0-25 16,-1 0-5 0,51 19 0-1,-51 23-5-15,50 9 0 16,-49 4 0 0,-50-3-10-1,0-1 10-15,0 9 5 16,-25-13-15-1,-49-15-5 1,-1-4 10-16,26-14-10 16,-1-14-25-1,25 14-145 1,-24-88-1040-16</inkml:trace>
  <inkml:trace contextRef="#ctx0" brushRef="#br0" timeOffset="72630.89">17076 9195 270 0,'-24'-10'525'16,"-1"10"-270"0,25 0-200-16,-25 0-45 15,0 0-5 1,0 0 5-1,25 0 10-15,-25 0 15 16,25 0 0 0,0 10-5-1,-24 4-5-15,24-10 0 16,0 24 10 0,-50 19 15-1,50-15-10-15,0 20-5 16,0 8-10-1,0 0 0 1,25 6-10-16,-25-11-15 16,0-13 15-1,25-9-5-15,-25-5-10 16,0-24-20 0,-25 10-165-1</inkml:trace>
  <inkml:trace contextRef="#ctx0" brushRef="#br0" timeOffset="73147.08">16630 9162 425 0,'24'-14'80'15,"26"-9"160"1,0 14 35 0,-1-1-135-16,-49 10-55 15,25 0-10 1,25 0-30 0,-1 14-25-16,1 19-15 15,49 27 0 1,-74-4 10-1,-25-14-15-15,-25-5 5 16,1 5-5 0,-26-14 5-1,25 0-10-15,0-9-5 16,0-15 10 0,1 19 0-1,24-9 5-15,24 5 10 16,51-5-10-1,-1 5 5 1,1 4 5-16,-50-23-5 16,24 18 0-1,1-18-10 1,-50 0 10-16,0 0-30 16,0 0-95-1,198 5-905 1</inkml:trace>
  <inkml:trace contextRef="#ctx0" brushRef="#br0" timeOffset="73574.07">17399 9223 420 0,'25'-10'165'15,"0"6"120"-15,-25 4-15 16,0 0-160 0,24 0-35-1,-24 0-25-15,50 0-10 16,0 0-10 0,-25 0-20-1,-1 14-10-15,-24 32 5 16,50 15-10-1,-75-19 5 1,-24 4-5-16,24-18 0 16,25-9 0-1,0-1 0-15,0-9 5 16,0-4-5 0,49 4 10-1,26 5-5 1,-1-14 5-16,-74 5 0 15,0-5-5 1,25 0-90-16,-25 0-580 16</inkml:trace>
  <inkml:trace contextRef="#ctx0" brushRef="#br0" timeOffset="74020.08">18268 9255 280 0,'0'-18'440'15,"0"-10"-55"1,0 14-200 0,-25 14-90-16,0 0-65 15,0 0-15 1,0 0-10-1,-24 0 0-15,24 18-5 16,-50 43 0 0,75-5 0-1,0 4 15-15,50-27-10 16,-25-5 0 0,49-10 5-1,-49-9-10-15,50-9 5 16,-51 0 0-1,1 0 5 1,0-13 0-16,-25-34-5 16,0 1 5-1,-25-24 0 1,-24 37-5-16,-1 15-30 16,25 8-60-1,174-4-360 1</inkml:trace>
  <inkml:trace contextRef="#ctx0" brushRef="#br0" timeOffset="74263.64">18665 9432 600 0,'0'33'425'0,"24"-6"-275"16,-24 6-95 0,0-5-35-1,0 4-10-15,-49 1-10 16,-26-10-50 0,75-18-480-1</inkml:trace>
  <inkml:trace contextRef="#ctx0" brushRef="#br0" timeOffset="75047.34">19360 9134 820 0,'0'0'65'15,"0"-9"185"1,0 9-45-16,0 0-105 16,0 0-75-1,0 0-10 1,0 37-5-1,24 42 0-15,1-9-5 16,0-9 5 0,0-1-5-1,-25-27-5-15,0-6-5 16,0-22 5 0,0 4 5-16,0-9-5 15,0-23-10 1,0 5 0-1,0-43 15-15,-50-13-5 16,1-1 0 0,49-4-5-1,-25 9 0-15,25 24 5 16,0 18 5 0,25 9 0-1,-25 19-10-15,24 0 0 16,1 0 0-1,-25 0-5 1,50 14 5-16,24 33 5 16,26 13 10-1,-76-18-10 1,1-9 0-16,-25 13 10 16,-25-18-15-1,1 0-10 1,-1 5 15-16,0-19-5 15,25 13 15 1,25-8-5 0,24-14-10-16,-24 9 5 15,25 0-5 1,-25-5 5 0,24-9 5-16,-24 0 0 15,-25 0-15 1,0 0-110-1,223 0-940-15</inkml:trace>
  <inkml:trace contextRef="#ctx0" brushRef="#br0" timeOffset="75498.94">20030 9092 590 0,'0'0'150'16,"0"0"85"-1,24-13-75 1,26 8-35-16,0 5-55 16,-1 0-25-1,1 0-15 1,-25 0-25-16,0 0 10 15,-25 42-20 1,49 18 15-16,-49-13-5 16,-74-1-10-1,49-13 0 1,0-5-10-16,0-10 15 16,25 6 5-1,0-11-15 1,25-8 15-16,0 9 0 15,49-14-15 1,26 0 5 0,-76 0 20-16,26 0-10 15,0-14-50 1,-1-32-345 0</inkml:trace>
  <inkml:trace contextRef="#ctx0" brushRef="#br0" timeOffset="75949.19">21047 9106 400 0,'0'-14'255'16,"0"-4"100"-1,0-5-170-15,-99-1-70 16,74 10-60 0,-25 14-30-1,26 0-15 1,-1 0-5-16,-25 14-5 16,-24 47 0-1,74-1 10 1,24 1 0-16,26-15-10 15,25-4 10 1,-26-19-10 0,1-13 0-1,24-10 0-15,1 0-5 16,-26-28 20 0,-24 9 10-1,-25-27 0-15,0-38-20 16,-49 37-5-1,-1 15-5 1,25 32-75-16,-49-23-550 16</inkml:trace>
  <inkml:trace contextRef="#ctx0" brushRef="#br0" timeOffset="76206.95">21643 9269 600 0,'0'0'225'0,"0"14"40"15,0 14-130 1,24 5-75-1,-24 13-25-15,-24 10-20 16,-76-5-30 0,1-9-170-1</inkml:trace>
  <inkml:trace contextRef="#ctx0" brushRef="#br0" timeOffset="82536.23">22238 9013 285 0,'0'0'235'16,"0"0"-70"-1,0 0 0 1,0 0-35-16,0 0-40 15,0 0-15 1,0 0-25 0,0 0-15-16,0 0-10 15,0 0 0 1,0 0-5 0,0 0-10-16,0 0 0 15,0 0 5 1,0 0-10-1,0 0 0-15,0 0 0 16,0 0 0 0,0 0 0-1,0 0 5-15,0 0-5 16,0 0-5 0,0 0 0-1,0 0 0-15,0 0 5 16,0 0 0-1,0 0-10 1,0 0 10-16,0 0-10 31,0 0 5-15,0 0 0-16,0 0 0 16,0 0 5-1,0 0-10 1,0 0 0-16,0 0 5 15,0 0 0 1,0 0 0 0,0 0 0-16,0 0 5 15,0 0 0 1,0 14 0 0,0 10 10-16,0-1-15 15,25 28 0 1,0-23 5-1,-25 14-5-15,25-14 5 16,-25 4 5 0,0 10-10-1,25-9 5-15,-25-5-5 16,0 4 0 0,0-13 0-1,0-5-25-15,0-5-95 16,24-9-730-1</inkml:trace>
  <inkml:trace contextRef="#ctx0" brushRef="#br0" timeOffset="83094.33">22238 9032 145 0,'0'-19'265'15,"0"-13"165"1,0 4-200-16,50 5-120 16,0 4-50-1,24 5-5 1,-49 9-30-16,24 5 10 15,-24 0-20 1,0 0-10 0,0 0 0-16,25 47 5 15,24 4-5 1,-74-9 0 0,0 0 0-16,0 4-10 15,-74-13 5 1,-1-1-5-1,1-8 0-15,49-6 5 16,25 6 0 0,0-6-5-1,-25 10 5-15,25-14 0 16,0 5 10 0,25-1 10-1,24-4-5-15,1-4-10 16,49 3 10-1,-49-8-10 1,24-5 10-16,-74 0-15 16,0 0-95-1,0 0-800 1</inkml:trace>
  <inkml:trace contextRef="#ctx0" brushRef="#br0" timeOffset="83831.62">23281 8855 295 0,'24'-23'345'0,"-24"9"25"16,0 0-165 0,0 5-90-16,0 9-85 15,0-5-5 1,0 5-5 0,0 0-5-1,0-9-15-15,0 9 5 16,0 0-15-1,0 0 10-15,-49 0-15 16,-26 0 5 0,1 0 10-1,-50 23 0-15,74-9-5 16,25 5 0 0,1-1 5-1,24-8-5-15,0 4 5 16,0-10 0-1,0-4-5 1,0 0 0-16,0 0 5 16,0 14 0-1,24-5 0 1,1 1 5-16,0 4-10 16,25-5 0-1,-1 5 5 1,1-14 0-16,-1 14 0 15,26 4 10 1,-50-4-5 0,24 14-5-16,1 19 10 15,-25-15 10 1,-25 10 0 0,0-5-10-16,-50-13-5 15,25 4 0 1,-49-10-5-1,24-18-5-15,-49 14 10 16,-25-14-75 0,645-14-930-1</inkml:trace>
  <inkml:trace contextRef="#ctx0" brushRef="#br0" timeOffset="85264.5">13528 10795 355 0,'0'0'135'15,"0"0"220"1,0 0-85-1,0 0-160-15,0 0-35 16,0 0-25 0,0 0 5-1,0 0-35-15,-50 4-15 16,-124 43 5 0,75-19 0-1,-25 14 0-15,49-5-5 16,51 5-5-1,24 4 5 1,24-18-5-16,51 0-5 16,24-14-5-1,25 5 10 1,25 4 0-16,-50-14 5 16,1 14 0-1,-51 5-10 1,1 5 10-16,-25-1 0 15,-25 10-5 1,0-14 10 0,-75 5-5-16,-24-19 0 15,0-10 5 1,49 6-5 0,0-10-45-16,26-42-145 15</inkml:trace>
  <inkml:trace contextRef="#ctx0" brushRef="#br0" timeOffset="85868.61">14446 10962 765 0,'0'0'215'16,"0"0"5"-16,0 0-95 16,0 0-90-1,0 28-5 1,0 19-25-16,0 18 0 16,0-28 5-1,49-5 0 1,1-4-10-16,0-23-25 15,-25-5 15 1,49 0 5 0,-49-14 0-16,49-5-5 15,-49-27 5 1,0-1 15-16,-25 6-15 16,49 8 0-1,-49 33 0 1,0 0 20-16,0 0 5 15,0 0-30 1,0 19 10 0,0 27-5-16,100 10 10 15,-1-28-5 1,0-19 0 0,-24-9-10-16,-26 0 5 15,-24-9 35 1,-25-5 15-1,0-23-10-15,-25-10-10 16,-99-18-15 0,50 23-5-1,49 10-5-15,25 18-15 16,0 4-195 0</inkml:trace>
  <inkml:trace contextRef="#ctx0" brushRef="#br0" timeOffset="87415.14">16828 10753 420 0,'0'0'465'0,"0"0"-245"15,0 0-70 1,0 0-55 0,0 0-30-16,0 0-45 15,0 0 0 1,0 28 5-1,0 46-5-15,25-13 0 16,-25-1-15 0,0 14-10-1,0-13 15-15,0-19-5 16,0-5-5 0,0-9-10-1,0-23-45-15,-25-5-85 16,149-19-930-1</inkml:trace>
  <inkml:trace contextRef="#ctx0" brushRef="#br0" timeOffset="87890.18">17052 10604 250 0,'49'-19'470'16,"-24"10"-200"0,0 4-155-16,0 5-55 15,-25 0 10 1,0 0-15 0,0 33-40-16,99 37-10 15,-99-10 5 1,0-13-15-1,0-10 0-15,-99 14 10 16,24-18-10 0,1-19 0-1,24 4 5-15,25-8-10 16,0-10 0 0,25 4 10-1,0 10-5-15,25 0 10 16,25 5 15-1,24 9-5-15,26-10-10 16,-26-4 20 0,1 9 0-1,-26 1-15 1,1-1-5-16,-1-18 0 16,-49 4-20-1,0-4-155-15</inkml:trace>
  <inkml:trace contextRef="#ctx0" brushRef="#br0" timeOffset="88447.87">17995 10711 295 0,'0'0'305'16,"0"0"-5"-1,0 0-25-15,0 0-140 16,0 0-65 0,0 42-45-16,24 14-5 15,1 4-5 1,0 1-10-1,0-15 10-15,-25 5-10 16,0-23-10 0,0-5 15-1,0-18-5-15,0-5-10 16,0 0 5 0,0-33 0-1,0 10 0-15,0-28-5 16,-25-42 5-1,0 9 0 1,0 19-5-16,1 5 0 16,24 37 15-1,0 9 0 1,0 9-15-16,0 5 10 16,-25 0 0-1,25 0-10 1,0 0 10-16,0 28-25 15,-149 32-110 1,372-27-915 0</inkml:trace>
  <inkml:trace contextRef="#ctx0" brushRef="#br0" timeOffset="88698.15">17895 11111 375 0,'0'0'300'16,"50"0"-55"0,-25 0-50-16,74 0-85 15,0-9-60 1,-24 4-30-1,-50-4-20 1,-1 9-60-16,-24 0-180 16</inkml:trace>
  <inkml:trace contextRef="#ctx0" brushRef="#br0" timeOffset="89010.69">18615 10990 810 0,'0'0'100'15,"25"0"70"1,0 0-25 0,-25 19-80-16,74 36-35 15,-74-8-30 1,-50-5-10 0,-24-10-120-16,74-13-850 15</inkml:trace>
  <inkml:trace contextRef="#ctx0" brushRef="#br0" timeOffset="89614.93">19955 10511 50 0,'0'-9'385'0,"0"-10"5"16,-25 0-85-1,0 10-165 1,1 5-65-16,24 4-35 15,-25 0-30 1,-74 0-15 0,24 4 5-16,-74 52-5 15,75-10 15 1,24 1-10 0,50 23 5-16,0 9-5 15,25-23 5 1,0 4-10-1,24-13 10-15,1-19-10 16,0-5 15 0,-1-14-25-1,51-9 10-15,-26-9 15 16,0-24 5 0,-24 5 0-1,-50 5-10-15,50-51 5 16,-50 4 0-1,-25 5 0-15,-25 9-15 16,1 23 10 0,-1 19-10-1,0 5-35 1,26-56-410-16</inkml:trace>
  <inkml:trace contextRef="#ctx0" brushRef="#br0" timeOffset="90011.48">20898 10409 485 0,'0'0'150'16,"0"0"260"0,0 0-170-16,0 0-195 15,-25 0-20 1,-24 0-5 0,-26 0-5-16,-24 46-5 15,25 10-5 1,49 4-5-1,25 6 25-15,0 17-25 16,49-22 10 0,1 4 0-1,49-28 5 1,-49-14-5 0,0-13-45-16,-1-108-380 15</inkml:trace>
  <inkml:trace contextRef="#ctx0" brushRef="#br0" timeOffset="90823.95">21320 10381 690 0,'-25'0'170'0,"25"0"105"32,0 0-105-32,0 0-100 15,0 0-30-15,0 23 5 16,-25 47-10 0,25-5-10-1,25 0-25 1,25 5 25-16,-50-10-20 15,25-23-10 1,-1 1 10-16,-24-29-10 16,0-9 15-1,0 0-15 1,0-9 0-16,-24-29-5 16,24 1 0-1,-50-51 0 1,25 4 5-16,25 5 5 15,0 0-10 1,0 23 10 0,25 24-5-16,0 18 10 15,0 4-10 1,24 6-5 0,-24 4 5-16,-25 0 5 15,25 0 5 1,49 32 0-1,-49 10 0-15,50 23-5 16,-75-9 0 0,0-23 5-1,0-5-20-15,-25-1 25 16,25 1-10 0,-50-23-5-1,25 14 5-15,1-5-5 16,24 0 0-1,-25-5 10 1,25 9 0-16,0 1-15 16,0-5 5-1,49 9 5 1,26-4 15-16,-1-5-10 16,1 0 0-1,-26-14-15 1,-24 14 15-16,25-14-5 15,-50 0-25 1,0 0-55 0,223 0-900-16</inkml:trace>
  <inkml:trace contextRef="#ctx0" brushRef="#br0" timeOffset="91337.53">22139 10260 830 0,'0'0'95'0,"0"0"95"15,0 0-30 1,0 0-65-1,0 0-60-15,50 0-5 16,-1 0 5 0,26 0-15-1,-26 9-10-15,1 14 10 16,-25 15 0 0,74 22-5-1,-99-13-15-15,-74-1-5 16,24-4 5-1,-24 4-5 1,49-13 0-16,0 0 0 16,-25-10 0-1,50-9 0 1,0-14 0-16,0 4 10 16,0-4-10-1,75 14-5 1,-26-14 10-16,-24 0 0 15,50 0 5 1,-1 0-25 0,-74 0-135-16,323-74-975 15</inkml:trace>
  <inkml:trace contextRef="#ctx0" brushRef="#br0" timeOffset="91666.6">22735 10106 355 0,'0'0'170'16,"0"-14"235"-1,0 14-180-15,0 0-65 16,0 0-65-1,0 0-35 1,0 0-25-16,0 47-20 16,99 27 10-1,-25-9-15 1,-49 19 0-16,0-19 5 16,-25 19-10-1,0-10 0 1,-124 1-40-16,-124-52-425 15</inkml:trace>
  <inkml:trace contextRef="#ctx0" brushRef="#br0" timeOffset="92915.66">13751 12088 520 0,'-50'9'225'0,"25"-4"-10"16,1-1-5 0,-26 6-90-1,-74 22-65-15,49-4-5 16,-24 0-5-1,25 4-15 1,24 10-15-16,25-14-10 16,1 5 0-1,24 4-10 1,49-9 5-16,26 9-15 16,49-18 10-1,-25 9 10 1,25-14-10-16,-25 18 5 15,1-4 10 1,-76 5-20 0,1-15 20-16,-25 15 10 15,-49-10-25 1,-51-9 25 0,26-14-35-16,-25 0-10 15,-1-28-85 1,324-51-910-1</inkml:trace>
  <inkml:trace contextRef="#ctx0" brushRef="#br0" timeOffset="93551.22">14396 12143 815 0,'0'0'180'15,"0"0"30"1,0 0-65-16,0 5-105 16,0 23-30-1,0 19 5 1,0 27-10-16,50-28 0 15,-1 10 0 1,-24-23 0-16,50-15-10 16,-26-18-5-1,1 10 10 1,0-10-5 0,-1-19-20-16,-49-23 10 15,25-4 10 1,49-29-10-16,-74 29 15 15,0 23 5 1,0 23 10 0,0 0 5-16,0 0-5 15,0 46-20 1,0 5 0 0,125 0 5-16,-51-23 0 15,25-14-10 1,-49-14 15-1,24 0-10-15,-24 0 10 16,-50-14 10 0,0 0 25-1,0-41-20-15,-50-29 10 16,1 9-15 0,-1 20-10-1,25 22-10-15,25 24 15 16,0 9-65-1,0 0-735 1</inkml:trace>
  <inkml:trace contextRef="#ctx0" brushRef="#br0" timeOffset="95265.5">16828 12069 475 0,'0'0'105'16,"0"0"165"-1,0 0 40 1,0 0-165-16,0 14-55 16,0 5-35-1,0 36-10 1,25-8-15-16,0-1-10 15,-25 10-10 1,0 9-10 0,0-9-5-16,0-9 15 15,0-19-10 1,0-10-20 0,0-18-50-16,174-18-250 15</inkml:trace>
  <inkml:trace contextRef="#ctx0" brushRef="#br0" timeOffset="95713.79">17052 11818 290 0,'24'-5'200'16,"1"-4"100"-1,25 4-70-15,-1 5-100 16,-49 0-70 0,75 0-20-1,-50 14 5-15,0 23-20 16,24 33-10 0,-49-19 5-1,0 10-20 1,-49-5 15-1,-1-1-15-15,-25-22 10 16,51-5-15-16,24-14 10 16,-25 4-10-1,25 10 10 1,25-9 10-16,74 14-10 16,0-10 5-1,0-5 30 1,1-18-40-16,-1 0 0 15,-49 0 15 1,-26 10 0 0,-24-10-30-16,0 0-205 15</inkml:trace>
  <inkml:trace contextRef="#ctx0" brushRef="#br0" timeOffset="96237.84">17970 11836 695 0,'0'0'200'16,"0"0"50"-1,0 0-115 1,49-4-90-16,1 4-25 16,-25 0-5-1,25 0 10 1,-26 4-10-16,-24 48 0 16,50 8-20-1,-50-9 15 1,-50-9-15-1,26-14 10-15,-51 9-15 16,50-14 5-16,0 5 10 16,25-14-15-1,0-4 10 1,0 13 0 0,50-9 10-16,25 4 0 15,-1 1 5 1,0-10 0-1,1 5-5-15,-1-9 5 16,-49-5-10 0,25 0 0-1,-50 0 5-15,0 0-60 16,248-19-965 0</inkml:trace>
  <inkml:trace contextRef="#ctx0" brushRef="#br0" timeOffset="96521.29">18863 12171 865 0,'0'0'295'16,"0"0"-110"-1,50 38-75 1,24 31-80-16,-74-31-30 16,0 13 5-1,-25 0-15 1,-24 5 25-16,-1-19-15 16,1-9-50-1,222-14-200 1</inkml:trace>
  <inkml:trace contextRef="#ctx0" brushRef="#br0" timeOffset="97565.18">20352 11739 660 0,'0'0'435'16,"0"0"-265"-16,0 0-85 16,0-9-20-1,0 9-5 1,-25 0-10-16,-49 0-35 16,-25 0 0-1,-50 27 0-15,49 20-15 16,26 13 0-1,24 1 0 1,50-1 5-16,0 1-20 16,50-5 25-1,24-15-5 1,1 6 0-16,24-28-5 16,-24 4-5-1,24-23 10 1,0-9-15-16,0-10 5 15,-24-9 5 1,-50-19 0 0,24-13-15-16,-49-10 15 15,0-9 5 1,-49-5-10 0,-1 24 5-16,0 37 15 15,1 0-15 1,-1 18-35-1,25 5-115-15,1 5-1120 16</inkml:trace>
  <inkml:trace contextRef="#ctx0" brushRef="#br0" timeOffset="98015.97">21444 11655 295 0,'0'0'380'16,"0"-5"0"-1,0 5-175 1,0 0-105-16,-25 0-35 16,-24 0-35-1,-26 14-25-15,-49 61 15 16,99-1-5-1,25 5 0 1,0-4-15 0,0-10-5-16,25-9 0 15,50-1 15 1,-26-22-10-16,26-5-75 16,98-28-285-1</inkml:trace>
  <inkml:trace contextRef="#ctx0" brushRef="#br0" timeOffset="98883.72">22139 11520 450 0,'0'0'285'16,"0"0"55"-1,0 0-160-15,0 0-80 16,0 37-50-1,25 42 0 1,49-23-10-16,-74 23-20 16,0-14 10-1,0 5-35 1,0-23 5-16,0-5-15 16,0-24 35-1,0-18-20 1,0 0-15-16,-25-4 0 15,1-43-5 1,-1-9 10 0,25-4-5-16,0-15 15 15,0-18 10 1,0 24-25 0,0 17 30-16,49 25-15 15,1-1-10 1,0 28 20-1,-25-10-10-15,-1 1-10 16,1 9 5 0,-25 0 25-1,50 33-20-15,-25 8-5 16,49 20 10 0,-74-15 10-16,0 1-20 15,0-5 5 1,-74-10 5-1,24-4 0-15,-24-14-10 16,24-5-10 0,0 15 25-1,50-10-25-15,-25 0 20 16,1 4-10 0,24-13 10-1,0 18-10-15,24-4 25 16,26-10-15-1,25-4-10 1,24-1 10-16,0-4-15 16,0 0 15-1,-99 0 5 1,25 0-10-16,0 0-20 16,174 0-215-1</inkml:trace>
  <inkml:trace contextRef="#ctx0" brushRef="#br0" timeOffset="99628.34">22983 11395 200 0,'0'-10'270'16,"0"10"110"-16,0 0-150 16,0 0-75-1,0 0-80 1,0 0-20-16,0 0-15 15,0 0-5 1,0 24-25 0,0 22 25-1,25 33 0 1,-25-23-35-16,0-5-5 16,0 0 5-1,0-4 10 1,0-15-10-16,0-18-5 15,24-9 10 1,1-5-5 0,25-5-10-16,-1-27 10 15,-49 18-5 1,0-33-10 0,25-4 15-16,75-9 0 15,-76 36-5 1,-24 10 20-16,0 14-10 15,0 0 5 1,0 0-5 0,0 0 15-16,0 0-5 15,0 0-5 1,0 33-10 0,-24 27 10-1,24-18-15-15,0 10 0 16,0 3 15-1,0-4 0-15,24-13-15 16,-24-6 10 0,0-27 0-1,0 4 5-15,0-9-40 16,25 0-125 0,-25 0-1250-1</inkml:trace>
  <inkml:trace contextRef="#ctx0" brushRef="#br0" timeOffset="100201.73">23429 11199 450 0,'0'0'470'0,"0"0"-225"16,0 0-110-1,0 19-60 1,0-5-15-16,25 4-15 15,75 38-15 1,-51-14-15 0,-24 9 5-16,25 10 15 31,-1 22 0-31,-24-8-35 16,-25-15 10-1,0 1-5 1,-25 13 5-16,-49-13-5 15,-25-10-30 1,-26 5-105 0,125-38-990-16</inkml:trace>
  <inkml:trace contextRef="#ctx0" brushRef="#br0" timeOffset="100448.35">23454 12129 85 0</inkml:trace>
  <inkml:trace contextRef="#ctx0" brushRef="#br0" timeOffset="122868.15">11344 12864 940 0,'0'-18'50'0,"0"4"10"16,0 14 10-1,0-10 0 1,0 10-20-16,0-4 0 15,0-24-40 1,25-5-15 0,198-27 5-16,-99 32 0 15,25-14 5 1,-50 10-5 0,-49 13 10-16,-1-4-10 15,-49 4 10 1,0 5 5-1,-49 5-10-15,-125 0-15 16,-99 9 0 0,-50 18 5-1,75-4 0-15,99-9-5 16,125-5 10 0,-1 0 0-1,25 0-5-15,0 0 5 16,0 0-5-1,25 0 5 1,-25-5 0-16,99-37 0 16,0 0 0-1,25-23-115 1,-74 23-1055-16</inkml:trace>
  <inkml:trace contextRef="#ctx0" brushRef="#br1" timeOffset="139880.6">11914 4967 220 0,'0'-9'215'16,"0"9"-85"0,0 0-30-1,0 0-10-15,0-14 0 16,0 14-15 0,0 0-25-1,0 0-25-15,0 0-15 16,0 0 0-1,0 0-10 1,0 0 0-16,0 0 5 16,0 0 5-1,0 0 0 1,-24 28 10-16,-51 18 10 16,75-4-5-1,0-14 0 1,0 9-15-16,0 0 0 15,0-4 0 1,0 14-5 0,0-15 0-1,25-4 0-15,0 0-10 16,0-9 5 0,-25-6 5-1,24 1 0-15,-24-4 0 16,0-6 5-1,0-4 0 1,0 0 0-16,0 0 15 16,0 0-5-1,0 0-10 1,0 0-15 0,0 0-30-16,0 0-170 15</inkml:trace>
  <inkml:trace contextRef="#ctx0" brushRef="#br1" timeOffset="141397.24">12113 4967 45 0,'0'-23'230'16,"0"18"-75"0,0-9 0-16,0 14-60 15,0 0-40 1,0-14-25-1,0-4-20-15,0 4 15 16,0 4-15 0,0 6-5-1,0-10-5-15,-50 14 10 16,1-5-10 0,49 5 5-1,-50 0-5-15,0 0-10 16,1 0 5-1,-1 0 5 1,1 0 0-16,-1 0 0 16,50 0 0-1,-50 0 0 1,1 0 0-16,-51 33 5 16,51-19-5-1,-1 18 5 1,50-18 10-16,-25 14-5 15,1-5-5 1,-1 15 10 0,25-20-5-16,0 1 0 15,0 4 0 1,0 10 10-16,0-19-10 16,0 13 0-1,0-3-5 1,0 13 10-1,0-18-5 1,25 8-10-16,-25-13 10 16,24 19 5-1,1-19-10 1,0 5 5 0,0 8 5-16,0-13-5 15,-25 5 5 1,0 4-5-16,24-9-15 15,-24-5 10 1,25 5-5 0,0-4 0-16,0 4 0 15,0-10 0 1,0 10 0 0,-1 0 15-16,1-14 5 15,-25-4-555 16,0 4 555-31,0 0-25 16,0 0 10 0,0 0-5-1,0 0 0-15,0 0 5 16,0 0 0 0,0 0-10-1,0 0 10-15,0 0-10 16,0 0 0-1,0 0 10 1,0 0-10-16,0 0 0 16,0 0 10-1,0 0-5 1,0 0 0-16,0 0-5 16,0 0-10-1,0 0 10-15,0 0-10 16,0 0 5-1,0 0 5 1,0 0 5-16,0 0-15 16,0 0 20-1,0 0-5 1,0 0 0 0,0 0 10-16,645-131-10 15,-322 76-5 1,-323 36 10-16,25 5-5 15,-25 9 5 1,0 5-5 0,0 0 0-16,0 0-5 15,0 0 0 1,0 0 0 0,0 0 0-16,0 0-10 15,0 0-110 1</inkml:trace>
  <inkml:trace contextRef="#ctx0" brushRef="#br1" timeOffset="143017.65">11716 4762 30 0,'0'0'0'15,"25"0"25"1,0 0 25-16,-25 10 25 16,49-6-5-1,1 10-15 1,-1-14-5-16,-24 5 15 16,25 4 5-1,-25-4-10 1,0 4-10-16,-1-4-30 15,1-5-5 1,0 9-15 0,-25-4 5-16,0 4-5 15,25-4 5 1,0 9 0 0,-1 0 0-16,1-10 0 15,-25 20 0 1,25-20 5-1,25 10 5-15,-25 0-10 16,-25 0 0 0,0 0 0-1,24 5 5-15,1-15-10 16,0 20 10 0,0-10-10-1,-25 4 5-15,0-4 0 16,74 28 0-1,-74-23 0 1,0-15-10-16,0 10 10 16,0 0 0-1,0-5 0 1,0 10 0-16,0 9 0 16,-49 0-5-1,-1-10 0 1,0 10 0-1,1-9 0-15,-26 9 0 16,26-14-5 0,-1 0 0-1,25-14 0-15,0 18-10 16,-24-8-15 0,49-1-60-1,-25 0-145-15</inkml:trace>
  <inkml:trace contextRef="#ctx0" brushRef="#br1" timeOffset="147206.35">11443 6600 145 0,'0'0'130'16,"0"0"-45"-1,0 0-5 1,0 0-20-16,0 0-20 16,0 0 15-1,0 0 20 1,0-14-30-16,0 0-20 15,0 4-10 1,0-8-15 0,0-1 20-16,0 5-10 15,0 0 0 1,25 0-5 0,24 0 0-16,26-4-5 15,-50-5 0 1,49 9 0-1,-49-5 5-15,25 14-5 16,-26 5 5 0,1-14-5-16,-25 14 5 15,0 0-10 1,0 0 0 0,25 0 0-16,25 0 5 15,-26 0 0 1,-24 28 0-1,50 5-5-15,49 4 5 16,-74-14 0 0,0 10 0-1,25-1-5-15,-26-4 10 16,-24 5-5 0,0-5-5-1,0 14 5-15,0-1-5 16,0-143-460 15,0 102 460-15,0 0 5-1,0 0 5-15,0 0-15 16,0 0 5 0,0 0 20-1,0 0-15-15,0 0-5 16,0 0-15-1,0 0-20 1,0 0-45-16,0 0-50 31</inkml:trace>
  <inkml:trace contextRef="#ctx0" brushRef="#br1" timeOffset="147375.79">12187 6632 415 0,'0'0'-5'15,"0"0"0"1,0 0 5-16,0 0 0 15,0 0 20 1,0 0-5 0,0 0-15-1,0 0 0-15,0 0-15 16,0 0-60 0</inkml:trace>
  <inkml:trace contextRef="#ctx0" brushRef="#br1" timeOffset="149173.23">11790 6516 25 0,'0'0'145'16,"0"0"-65"-16,0 0-40 15,0 0-20 1,0 0-20-1,0 0-20-15,0 0-20 16,0 0-15 0,0 0 35-1,0 0 30-15,0 0 0 16,0 9-5 0,0 5 5-1,0-5-5-15,0 5 0 16,25-4 0-1,0 8-10 1,25-4 5-16,-26 0 0 16,-24-9 0-1,25 4 0 1,-25 5 0-16,25-9 0 16,0 4 0-1,-25 5 0 1,25-5 5-16,-25 1-10 15,0 4 10 1,0 4-5 0,0 1 0-16,0 4 20 15,25 28-15 1,-1-28-10 0,-24-4 10-1,0 0-5-15,0 4 0 16,0-9 5-1,-24 14 10 1,-1-10-5-16,-75 1 5 16,1 4-5-1,25-4-10 1,-1-19 5-16,26 14 0 16,-1-14 0-1,0 0 15 1,50 0 5-16,0 0-20 15,0 0-30 1,0-14 0 0,0-14 5-16,0 0 10 15,75 14 5 1,-50 5 5 0,49-5-10-16,-24 0 15 15,24 5 0 1,1 9 15-1,-1 0 5-15,1 0-15 16,-1 0 5 0,25 23 0-1,-24-5 0-15,-1-4 0 16,1-14 0 0,-26 0-10-1,-24 0-5-15,-25 0 0 16,0 0 5-1,0 0-30 1</inkml:trace>
  <inkml:trace contextRef="#ctx0" brushRef="#br1" timeOffset="150439.82">12212 6390 140 0,'0'-14'185'0,"0"0"-90"16,-25-9-70-1,1 0 5 1,-26 9 20-16,50 0-10 15,-50 0 0 1,1 0-5 0,49 9-5-16,-25-9-25 15,0 14 10 1,-25 0-10 0,1-9 0-16,-1 9 10 15,-24 0-10 1,-1 0-5-1,-74-4-10-15,75 8 5 16,-25 24 0 0,-1-9 5-1,26 4 0-15,0 14 0 16,-26 0-5 0,26 15-5-1,-25-6 10-15,24 24 0 16,25-10 0-1,1-13 0 1,24-5 5 0,25-1-5-16,0-8 5 15,0 9 30 1,0-5-20 0,25 5-10-1,24 0-5-15,-24-5 0 16,25 33 5-1,0-24 0 1,-1-13-10 0,1 9 10-1,24-14 0-15,-24 0-5 16,24-10 0 0,1 1 0-1,24-10 5-15,-24-9 10 16,73 14-10-1,-48-14 0 1,-26 0 0-16,1 0-5 16,-26 0-5-1,-24 0 10 1,25 0-5-16,-26 0 0 16,26 0 0-1,25 0 5 1,-1-23 0-16,25 4 5 15,-24-13-10 1,-1-10 5 0,-24 23 0-16,74-37 5 15,-50 14-10 1,-49 10 0 0,-25-1 0-16,0-9 5 15,0-4-5 1,0-15-10-1,0 1-5 1,0 14 10-16,0 4 0 16,0 9 10-1,0-13-5 1,0 8 5-16,-49 1 0 16,-26 9-10-1,1 0 5 1,-26-4-5-16,26 4 10 15,24 9-20 1,-24 19-90 0</inkml:trace>
  <inkml:trace contextRef="#ctx0" brushRef="#br1" timeOffset="156052.01">20700 5888 220 0,'0'0'310'0,"0"-5"-170"16,0-9 5 0,0 14-20-1,0 0-55-15,0 0-25 16,0 0-25-1,0 0-10 1,0 0 5-16,-25 33-10 16,-99 23 5-1,99-10 0 1,-50 15-5-16,26-5 0 16,-1-5 0-1,25-5-5 1,1 10 10-16,24-9 5 15,0 8-10 1,49-3 0-16,-24-6 10 16,0-4-10-1,24-10-5 1,-49 6 10-16,25-6-10 16,25 1 5-1,-25-1 0 1,-25-4 0-16,0 0-5 15,49 0 0 1,1 14 30 0,0-10-15-1,-1 1-20 1,51-5 5 0,-1-14 10-16,0 0 5 15,0-10-20 1,-24 6-45-1,-50-10-480-15</inkml:trace>
  <inkml:trace contextRef="#ctx0" brushRef="#br1" timeOffset="156769.42">22213 5702 125 0,'0'0'270'0,"0"0"-115"15,0 5 50 1,0 4-70 0,0 10-60-16,50-6-15 15,25 15 0 1,24 19-25 0,0-15 0-16,-74 1-5 15,25 23 5 1,-26 18-10-1,26-13-5-15,0 13-10 16,-1-9-5 0,-24 19-5-1,0 4 5-15,-25-9 0 16,0 0-5 0,-50 5-45-1,1-9-230-15</inkml:trace>
  <inkml:trace contextRef="#ctx0" brushRef="#br1" timeOffset="158392.41">19484 4656 50 0,'0'0'180'0,"0"0"-160"15,0 0 10 1,0 0 15-1,0 0 40-15,0 0-15 16,0 13-15 0,0-8-5-1,0 9 10-15,0-5 25 16,0 5-15 0,-25 5-30-1,-74 23-25-15,74-24 0 16,0 1 10-1,-25 9 5 1,50 4-5 0,0 6 0-16,-25-1-10 15,25 5-5 1,0 0 5-16,0-5-5 16,0 0 0-1,0-14-5 1,0 14 0-16,25-13 5 15,0 13 5 1,50-5 0 0,-26-18-5-1,26 14-10-15,24-9 5 16,0-14 0 0,25 18-15-1,-25-23-135 1</inkml:trace>
  <inkml:trace contextRef="#ctx0" brushRef="#br1" timeOffset="159044.28">20625 4493 95 0,'0'0'365'16,"0"0"-285"0,0 0-50-1,0 0 65-15,0 0 15 16,0 0-30 0,0 14 15-16,25 14-25 15,74 32-30 1,-24-18-10-1,-1 23-5 1,1 9 5 0,-1-13-15-16,25-5-5 15,-49 9-5 1,-25-5 0 0,-25 1 0-16,-75 9-5 15,-123 36-790 16</inkml:trace>
  <inkml:trace contextRef="#ctx0" brushRef="#br1" timeOffset="163678.29">11741 8083 200 0,'-25'-9'230'15,"25"9"-40"1,0 0-30-1,0-5-55-15,-25-4-25 16,25 9-15 0,0-5-15-1,0 5-20-15,0 0-15 16,0 0-10 0,0 0-10-1,0 0 5-15,0-14 0 16,0 14 0-1,25 0 5 1,74 0-10-16,0 0 0 16,1 0 5-1,-75 14 0 1,-1 0-10-16,-24 5 10 16,0 9 5-1,-49 14-5 1,-51-10 0-16,26-13 0 15,49-10 0 1,25 5 0 0,0-9 0-16,0-5-10 15,0 0-5 1,0 0 5-16,0 0 5 16,0 14 10-1,0-10-5 1,50 24 0-1,-1 0 5-15,-24-14 30 16,50 14-5 0,-75-9-15-1,-50-5 5 1,-49-10-10-16,49 5 0 16,1-9 0-1,-1 0-10 1,-24 0-25-16,49 0-130 15,25 0-840 1</inkml:trace>
  <inkml:trace contextRef="#ctx0" brushRef="#br1" timeOffset="164452.7">12113 7934 145 0,'0'-23'400'16,"0"9"-125"-16,0 10-150 15,0-1-40 1,0-4-40 0,0 4-15-16,0-4-25 15,-74 4 0 1,-1-9-5 0,-74-5 5-16,100 19 0 15,-26 0-10 1,1 19 5-1,-26 0 10-15,26 13 0 16,0 10-5 0,-1 0 0-1,1 18-5-15,24-4 10 16,25 5-5 0,0-10 0-1,25-5 5-15,0 10 10 16,0 5 45-1,75-1-35 1,-1-4-10 0,26-5-10-16,-26-9-5 15,0-14 0 1,26 4 5 0,-1-4-5-16,25-14-5 15,0-9 5 1,0-5 0-1,-25 0 0-15,26-14 0 16,-26-19 10 0,0-9-15-1,0-18 10-15,-99 0-5 16,0-6 10 0,-99-31-40-1,0 32 10 1,0 4 10-16,24 5 10 15,1 19-10 1,24 9-30 0,323 19-260-16</inkml:trace>
  <inkml:trace contextRef="#ctx0" brushRef="#br1" timeOffset="169166.64">15910 5358 95 0,'-25'0'210'16,"25"0"-70"-16,-25 0-10 16,1 0-35-1,-1 0-50 1,25 0-20-16,-25 0-15 16,25 0 0-1,0 0-5-15,0 0-15 16,0 0 0-1,0 0-5 1,0 0 15 0,0 0 10-16,0 0 20 15,149 0 10 1,49 0-30 0,51-28 0-1,-76 14 0-15,-49 14 0 16,-24-14-5-1,-51 14 10 1,-24 0 0-16,-25 0 25 16,0 0 10-1,0 0 0 1,0 0-25-16,0 0-20 16,0 0-10-1,-50 0-15-15,-74 0-10 16,-149 0 10-1,50 19 15 1,49 4 0 0,50-18 5-16,99 4-5 15,1-9 10 1,24 0-20 0,49 0 15-1,50 0 15 1,26 0 0-16,148 0-5 15,-100-14-5 1,-49 5 5 0,-49 4-5-16,-26 5 10 15,-49 0 10 1,0 0 15 0,0 0-10-16,0 0-5 15,0 0-5 1,0 0-5-1,0 0-15 1,-124 0-5-16,-74 14 5 16,99-9 0-1,-1 4 0-15,51-9 0 16,24 0 0 0,25 0-5-1,0 0 5-15,0 0-5 16,0 0 0-1,0 0 0 1,0 0 0-16,0 0-5 16,0 0 10-1,0 0 0 1,0 0 5-16,0 0-5 16,0 0-5-1,0 0-15 1,0 0-25-16,0 0-120 15</inkml:trace>
  <inkml:trace contextRef="#ctx0" brushRef="#br1" timeOffset="178069.77">11716 9483 280 0,'0'0'190'15,"0"-5"-40"-15,0-4-20 16,0 5-20-1,0 4-20 1,0 0-45-16,0 0-20 16,0 0-5-1,0 0 0 1,0 0-15-16,0 0-5 16,0 0 15-1,-50 79 0 1,50-24-15-16,0-13 5 15,0 9-5 1,0-9 5 0,0-14-5-16,0-9 0 15,0-5-5 1,0 0 0 0,50-14 5-16,49 0-5 15,0-14 0 1,-74 14 0-1,50-19 0-15,-26-9 5 16,1-4-5 0,-50 4 10-1,0 0 5-15,0 9 0 16,0 5-5 0,0 5 5-1,0 9 0-15,0 0-5 16,0 0-5-1,0 0-5 1,0 0 5-16,0 0 10 16,0 23 5-1,0 56-10-15,0-18 5 16,25-5-5 0,-25 4 0-1,0-13 15 1,25-20-25-1,-25-13 0-15,0-9-55 16,24 4-165 0</inkml:trace>
  <inkml:trace contextRef="#ctx0" brushRef="#br1" timeOffset="178792.6">12187 9344 275 0,'0'-33'395'0,"-49"5"-210"16,24 14-45 0,-25-4-60-1,1-6-45-15,-1 10-15 16,-24 14 0 0,-26 0-10-1,-24 24 0 1,0 8 5-16,0 1-15 15,25 13 5 1,24 10 0-16,-24 18 5 16,50 15-5-1,-26-15-5 1,75 19 15-16,0-4 0 16,0 22 25-1,99-13-15 1,1-24-15-1,-1-13 0 1,50-1-10-16,0-9-5 16,0-9 5-1,-1-14 0 1,1 0 0-16,0-23-15 16,25-5 20-1,-50-19-20-15,25-23 5 16,-25-18 0-1,-49-19-5 1,-51-24 5-16,-24-31 0 31,-99-11 0-31,0 48 10 16,-25-1-5 0,24 24 5-1,1 27-20-15,50 15-20 16,-51-47-380-1</inkml:trace>
  <inkml:trace contextRef="#ctx0" brushRef="#br1" timeOffset="182659.83">12858 10083 180 0,'0'0'280'16,"0"0"-105"0,0 0-45-1,0 0-60-15,0 0-20 16,0 0-25-1,0 0 5 1,0 0-20-16,0 0 5 16,0 0 0-1,24 0-5 1,1 0 5-16,25 0 0 16,24 0 0-1,1 0-5 1,24 0 0-16,0 0 0 15,0 0-5 1,1 0 5-16,73-5-5 16,-48-8-5-1,-26 13 0 1,0-5 0-16,25 5 5 16,0-9-5-1,-49 9 0 1,-1 0 5-16,25-5-5 15,1 5 0 1,-1-9 5 0,25 9-10-16,-25-5 5 15,-24 5 5 1,24 0-5 0,0 0-5-16,1-14 5 15,-26 14 0 1,0 0-5-1,1-9 5-15,-1 4 0 16,26 5 0 0,-26-5-10-1,1 5 0 1,-1 0 10 0,0-9-10-16,-24 9 10 15,0 0 0 1,-25 0 0-16,49 0-10 15,0 0 5 1,26 0 0 0,-26 0 0-16,75-19 5 15,-50 19-10 1,1-13 0 0,-1 13-5-1,0 0 5-15,-24-10-10 16,24 10 15-1,0-4-5-15,-24-6 10 16,-26 10 0 0,50 0 10-1,-24 0-15-15,-1 0 5 16,26 0-10 0,-1-4 15-1,-25-1-5-15,26-4 0 16,-1 9-10-1,25 0 15 1,0 0-5-16,-50 0-5 16,51 0-5-1,-26 0 0 1,-25-5 5 0,-24 5-10-1,24 0-10-15,1 0 15 16,-1-14 0-1,1 14-5 1,-75 0-15-16,74 0-10 16,-24 0 20-1,24 0-5 1,26 0 15-16,-26 0 5 16,25 0-10-1,1 0-20-15,-1 0-5 16,25-23 10-1,-25 18 20 1,-49 5 5-16,-50 0 5 16,74 0 0-1,1 0 0 1,-1 0-5-16,1 0 5 16,-26 0 5-1,26 0 0 1,-51 0-10-16,51 0 5 15,-50 0 5 1,49 0 0 0,-49 0 0-16,49 0 0 15,-49 0 5 1,25 0 0 0,0 0 0-1,49-4-10 1,-74 4 5-16,49-10-10 15,-24 10 0 1,-1-4 10 0,26 4-10-16,-26-10 10 15,26 10-10 1,-26 0 5 0,1-4-5-16,25 4 10 15,-26 0-15 1,26 0 5-1,-51-14 5-15,26 14-5 16,0 0 0 0,24 0-5-16,-49 0 5 15,25-10 0 1,-26 10-10 0,26-4-5-16,0 4 0 15,-50 0-15 1,0 0-120-1</inkml:trace>
  <inkml:trace contextRef="#ctx0" brushRef="#br1" timeOffset="188714.71">20352 8865 250 0,'0'0'190'15,"0"-10"-75"1,0 10 0 0,0-4-20-16,0-1-55 15,-49-4-40 1,-1 4 0 0,25 5 0-1,-49-14 5-15,49 14-10 16,-25 0 5-1,25 0 5-15,1-14-5 16,-26 14-5 0,0 0-5-1,-24 0 0-15,-1 0-10 16,-49 19 15 0,50 4 0-1,-1-4 0-15,26-5 5 16,-1-10 5-1,1 19-10 1,-1-4 0-16,0 9 0 16,25-9 0-1,-24 8 0 1,24-8-5-16,0 23 0 16,-24-14 5-1,49 9-5 1,0 0 0-16,-25-4 10 15,25 9-15 1,0-10 15 15,0 1-10-31,0 9 0 16,49-1-5-16,1-8 5 16,-25 0 0-16,0-1 5 15,24 10 10 1,1-14-5-1,0 4-5-15,49 1 10 16,-25-10-5 0,-24 1 5-1,24 3-10-15,-49-3 5 16,50-10 5 0,-26-10-15-1,26 1 15-15,-1 4 5 16,1-4-10-1,-1-5 0 1,-24 0-5-16,-1 9 5 16,-24-9 0-1,25 0 0 1,24 0 0-16,-24 0-5 16,-1-9-5-1,26-5 10 1,-1 5 5-16,-24-5-10 15,24 0 0 1,1 0 0 0,-1-9 0-1,1 13 5-15,-50-4 0 16,24 0 5 0,-24 5 0-1,0-10-5-15,0 1-5 16,24-10 10-1,-49 0 0 1,50 0-10-16,0 9 0 16,-26-8-5-1,26 13 10 1,-50 0 5-16,0 0 0 16,0-5 5-1,0 1 5 1,0-10-10-16,0-5 0 15,0-4 0 1,25-10 5 0,-25 15 10-16,0 4 10 15,0-5 35 1,-25 5-25 0,0-4 0-16,-24-1 0 15,-1 5-15 1,-74-13-5-1,0 8-10 1,0-9-25-16,49 24-70 16,1-15-350-1</inkml:trace>
  <inkml:trace contextRef="#ctx0" brushRef="#br1" timeOffset="200143.81">12014 11041 105 0,'0'0'225'16,"0"0"-40"0,0-4-40-1,0 4-35-15,0 0-55 16,0 0-40 0,0-10 5-1,0-8 15-15,49-1-5 16,75 5 20-1,-24-9-15 1,-1 14-25-16,-49-1-5 16,24 10-5-1,-49-4 0 1,-25 4 5-16,0 0-10 16,0 0 5-1,0 0 10 1,0 0-15-16,0 0-20 15,0 0-35 1,0 0 10 0,0 0 20-16,-25 0-5 15,-74 4 0 1,-25 38 15 0,24-23 10-16,26 4 20 15,49-4-15 1,0-6 0-1,25 1 0-15,0 0 5 16,0-4-5 0,0 4 10-1,25-5-5-15,0-9-10 16,0 14 5 0,-25-14 5-1,25 0-5-15,24 0 5 16,-24 0 5-1,50 0-5 1,-26 0 10-16,1 0 10 16,49 0-15-1,-24 0 10-15,-26 14 25 16,26 0-5 0,-51-5-5-1,-24 14 0 1,0-4 0-16,0 27-5 15,-24-18-15 1,-51-9-5-16,26-10 5 16,-26-9-10-1,1 0-15 1,-1 0-5-16,26-18-65 16,-1-6-80-1,50 20-220 1</inkml:trace>
  <inkml:trace contextRef="#ctx0" brushRef="#br1" timeOffset="201043.18">12609 10734 185 0,'0'0'240'16,"-24"-14"-65"-16,-51 5-45 16,-24 9-45-1,-50-14-75 1,50 23 30-16,-1-4 5 15,51 4-25 1,-26 5-5 0,50 5-5-16,-24 9 0 15,-1 4-10 1,1 24 15 0,24-9-5-16,0 13-10 15,25-9 0 1,0 10 10-1,0-10-10-15,0-5-5 16,0-8 10 0,74 3 0-1,-24 1 0-15,24-9-10 16,1-5 5 0,-1 4-5-1,26-8 5-15,-26-6 10 16,1-4-15-1,24-9 0 1,0 4-5-16,0-9 15 16,1-9-10-1,-1-10-5-15,0 1 0 16,-49-10 15 0,-1 0 10-1,26-19 0 1,-50 15 5-16,-25-10 20 15,0-5-20 1,-25-13-5-16,-50-15-5 16,1-13-5-1,0 4-10 1,24 24 10-16,-25 27-5 16,51 5-5-1,-26 24 5 1,25-6-65-16,25 10-240 15</inkml:trace>
  <inkml:trace contextRef="#ctx0" brushRef="#br1" timeOffset="202063.27">12436 12148 215 0,'0'0'300'15,"0"-5"-105"1,0 5-25-16,0 0-50 15,0 0-50 1,-50 0-40 0,-24 0-20-16,-26 52 5 15,26 3-5 1,49 11 0 0,0-11 0-16,25 15-5 15,0-23-5 1,25 13-5-1,0 5 0-15,24-9 5 16,-24-9 0 0,25-15-5-1,0-9-10-15,-1-18 5 16,1 4-25 0,24-9-25-1,-24-14 40-15,24-14 20 16,-74 14 0-1,0-27-10 1,0 8 15-16,0 5 0 16,0 14 10-1,-49-4-5 1,-1 4-10-16,-24 14 20 16,24 0-5-1,-24 0-15 1,-1 0-20-16,-24 18-20 15,99-8-120 1,0-10-620 0</inkml:trace>
  <inkml:trace contextRef="#ctx0" brushRef="#br1" timeOffset="202926.07">12411 11906 260 0,'-25'-18'210'16,"25"4"-75"-1,-25 14 15-15,25 0-25 16,0 0-35 0,-49 0-10-1,-51 0-70-15,-49 32 0 16,75 10-10-1,-1 19 15 1,1-1-5 0,24 28 0-16,-24-4-5 15,74 0-10 1,0 4 15-16,0 1 5 16,0-10-20-1,50-5 10 1,-1 0-5-16,-24-18-5 15,25-9 10 1,-26-10-15 0,26 0 10-16,0 0 0 15,24-9 5 1,-24-9-10 0,24-5 0-16,26 0 0 15,-1-5-5 1,25-9-5-1,50 0-10-15,-50-9 5 16,0-5 10 0,-50-9-10-1,-24-5 15-15,-25-5 10 16,24-18-10 0,-49-14 5-1,0-10 5-15,-49-18 0 16,24 19 0-1,-25-10-5 1,25 5-10-16,1-4 20 16,-1 3-5-1,-25-8-15 1,1 9 20-16,-26 23-5 16,1 24 0-1,-26-1-5 1,1 19-10-16,0 14-70 15,99 0-790 1</inkml:trace>
  <inkml:trace contextRef="#ctx0" brushRef="#br1" timeOffset="-205390.55">3179 4758 160 0,'0'-61'245'16,"-25"33"-70"-1,-49 5-25-15,74-37-20 16,0 23-125 0,-50-5 60-1,-24 9 35-15,-1 19-45 16,1 0-30 0,24-32-35-1,-74 60 40 1,50-38-25-16,-75 24-10 15,0 10 25 1,0 22-35-16,-75-18-10 16,26 61 50-1,24-15-15 1,25 28 25-16,-24 5-15 16,49-23-20-1,49 23-10 1,75 0-10-16,0-4 30 15,0-1-15 1,25 14 5 0,-25-13-20-1,50-20 35-15,-26 6-5 16,51-1 5 0,-26-32-35-1,76 14 0 1,-1-5 60-16,-50-14-85 15,174 15 80 1,-99-43-40-16,74-5 15 16,1-4-15-1,-50 28 25 1,74-28 0-16,-99 0-50 16,0 0 55-1,124-14-5 1,-125 10-20-16,1-33-20 15,0 32 5 1,99-18 55 0,-24-24-40-16,-26 29-30 15,-24-1 15 1,-50-4 30 0,50-24 15-16,-75 5 15 15,0-9-95 1,-24 19 25-1,-26-10 55-15,1-19-30 16,-50-13 0 0,-50-15 55-1,-74-27-15 1,25 65-15 0,0-23-100-16,-174-15 105 15,-25 57-25 1,50-57 40-1,-75 43-90-15,75-1 85 16,-25-8-45 0,-25 36-55-16,-99 19-60 15,99 51-665 1</inkml:trace>
  <inkml:trace contextRef="#ctx0" brushRef="#br1" timeOffset="-203058.05">16357 4167 95 0,'0'-4'350'16,"0"-15"-145"-1,0 5-20 1,0 5-10-16,-50 9-70 15,0-19-95 1,1 19-5 0,-50 0 40-16,-125-19-5 15,26 24-70 1,-26-5 20 0,-49 0-15-1,25 19 40-15,50-5 25 16,-51 9-70-1,-123 28 30 1,223-4 0 0,50-33 30-1,-50 27-65 1,25 20 30-16,0 13 25 16,49-46-50-1,-24 5 25 1,-50 55 10-16,100-27-15 15,-26-34-5 1,1 48 40 0,49-15 15-16,-49-13-60 15,24 13 10 1,0 1-55 0,25-5 60-16,50 4 30 15,25-23 5 1,-50 19-10-1,0 18-40 1,25-32-5-16,74-4 15 16,25 3 50-1,-99-8-70 1,0 4 25-16,173-4 5 16,-99-1-25-1,1-4 60 1,-1 5-10-16,0-15-50 15,1 6 60 1,-1-6-50 0,50-18-20-16,0 0 30 15,-50 23 5 1,0-23-5 0,25 19 15-16,50-19 40 15,-75 0-70 1,-24 14 15-1,49-9-5-15,49 4 45 16,-48-9-45 0,-1-9 10-1,0 18 20-15,49-9-40 16,1-9-25 0,-25 9 40-1,0 23 30 1,-75-18 15-16,26-5-65 15,24 9 25 1,25-9-25 0,0 0 25-16,-50 0 45 15,50 0-45 1,-75 0-25 0,25-9 25-16,50-5-25 15,50 0 20 1,24 14 45-1,-148-19-40-15,74 19 5 16,-50 0-10 0,0-9-10-1,100 4 55-15,-50 0-35 16,-50 5-40 0,25 0 35-1,-99-13-5-15,74 3 0 16,25-8 0-1,50 8 15 1,24-8 20-16,-98-1-25 16,49 10-25-1,-75-10 5 1,100-9 0-16,-50 14 50 16,25-4-75-1,0-6 50 1,-25 6 10-16,0-1-20 15,0-23 25 1,0 24-30 0,-50 9 10-1,50-24-15-15,-24 0-5 16,-51 19 30 0,51-32-15 15,73-10 10-16,-123 28-15-15,-50 24 45 16,25-29-30 0,-25-23-30-16,0-4-30 15,-25 46 110 1,0-5-15 0,0-65-55-1,-49 52-30-15,24-15 55 16,25 15 20-1,-49-10 0 1,24-5-70-16,-99 24 70 16,50-37-15-1,-25 9-35 1,0-10 50 0,0 47-35-16,-50-9-30 15,25-10 55 1,0-4-30-1,-49 37 25-15,-50-42-75 16,-100 28 40 0,26 0 80-1,-51 0 10-15,26-4-110 16,0 9-60 0,-1 9 120-1,-99 23-15-15,-24-19-85 16,-1 52 65-1,-198-93-385 1</inkml:trace>
  <inkml:trace contextRef="#ctx0" brushRef="#br1" timeOffset="-196607.95">2087 9209 170 0,'0'0'240'16,"0"0"-110"-1,0 0-20-15,0 0-45 16,0 0 40 0,0 0-10-1,0 0-25-15,0 0 0 16,0 0-30-1,0-14-35 1,0-5 5-16,0 10-15 16,0 4 25-1,-74-9-45 1,49 14 35-16,25 0 10 16,0-14-20-1,0 14 10 1,-100 0 0-16,1-9-30 15,-25 9 35 1,50 23-5 0,-26-18 0-16,-48 9-35 15,48 14 35 1,1 18 0 0,-25-18-45-16,74 33 65 15,-24-1-40 1,-25-4-5-1,49 4 30-15,0 1-5 16,-24-15-10 0,74 29 20-1,0-24-20-15,0 33 10 32,74-10 0-17,-49-23 5 1,74-14-15-16,-24 10 5 15,74-14 0 1,-50-6 5 0,50 1-30-16,49-4 30 15,-98-1 10 1,73-5-35 0,1-8 25-16,-25-10-15 15,74 9 0 1,-123-9 20-1,73 0-45-15,1-9 55 16,25-1-40 0,-75 6-15-1,0-10 30-15,50 0 10 16,-1 5-15 0,26-10 15-1,24 0 20-15,-74-4-45 16,0 5 15-1,0 4-5 1,0-5 5-16,-50-4-5 16,50-1 5-1,-25 10 5 1,-50-27 5-16,75 8-55 16,0 1 35-1,-99-10 20 1,24 18-10-1,-24 1-20 1,-50-5 30-16,0-18-5 16,0 9 20-1,-99-24-30-15,-25 1-10 16,-1-15 25 0,-23 10 0-1,24-19-15-15,-50 15 15 16,0 3 0-1,-74 29 5 1,-25-5-5-16,-124 24-40 16,-124 32 40-1,-50 9-20 1,99 5-35-16,26 14-10 16,98 18-175-1</inkml:trace>
  <inkml:trace contextRef="#ctx0" brushRef="#br1" timeOffset="-193887.22">14322 6181 20 0,'25'-28'295'15,"-1"14"-110"1,-24 14 30 0,0 0-100-16,0-32-40 15,0 18 0 1,0 4-30 0,-49 6-20-16,49-10 10 15,-25 14-50 1,0-5 15-1,-25-9-10-15,1 14 40 16,-1 0-15 0,-148 19-25-1,123-5 15-15,-74 0 5 16,-24 14-40 0,148-28 15-1,-25 4 30-15,0 29-10 16,-49 4-25-1,0-4 25 1,0 27 35-16,24-27-65 16,50 13 10-1,1-9 30 1,-51 14-15-16,-24 10 15 16,74-33-20-1,25 14 10 1,-25 18 5-16,0-23-10 15,75 19-10 1,0-9 30 0,24 22-15-1,-49-22 0-15,99 4-25 16,-49-23 60 0,-75 14-40-1,99-10-20-15,25 10 40 16,-75-23-35-1,76 4 15 1,-26-9-10-16,50-9 20 16,-124-1 10-1,99-4-40 1,49 0 20-16,-49 0-5 16,50-4 25-1,-75 4-15 1,100-5-25-16,-75 5 45 15,-50 5-30 1,51-5-20 0,48 4 35-16,-73 6-5 15,48-6-5 1,1-4-20 0,0 0 15-16,25 0-15 15,25 0 10 1,-26 0-20-1,1 14 5 1,-25 10 45-16,25-24-40 16,-26 0 10-1,26 0 15 1,-50 0-10-16,100 0 0 16,-100 4 30-1,99-8-60 1,25-10 40-16,-99 14 10 15,25-10-30 1,0 10 20 0,-26 0-5-16,26 0-25 15,-75 0 50 1,100-4-35 0,-75 4 25-16,-25-10-15 15,150 10-5 1,-26 0 25-1,-74 0-30-15,24-4-10 16,-24 4 45 0,0-14-40-1,25 14 15-15,0-14 0 16,-1 9-5 0,1-18 20-1,-25 4-5 1,0 5-40-1,25-4 50-15,-1 4 20 16,-49-14-50 0,1 23 5-16,48-18 5 15,-73 4 20 1,-1-9-20 0,25 10-10-16,-50-10 20 15,1-5 35 1,-1 5-25-1,50-18-5 1,-49 4-25 0,-26-18 15-16,-24 27 20 15,-25-23-25 1,25 10 5 0,25-43-25-16,-50 29 40 15,0 27 25 1,0-22-65-1,-50-6 5-15,-24 15 35 16,-1 4 20 0,-24-23-45-1,-50 23 15-15,25-5-45 16,0-9 30 0,25 38 20-16,-50-24-5 15,0 23-5 1,49 5 15-1,-73-4-15-15,-1-5 10 16,-25 4-65 0,-24 19 70-1,0-9-30 1,74 4 25 0,0 19-10-16,-25-14 5 15,-24 0-40 1,74 28 25-1,-75-14 0-15,75 0-30 16,-50 4 75 0,1-13-55-1,49 9 45-15,-75 9-40 16,25 0 15 0,-24 1-15-1,74-24 30-15,-75 0-30 16,-49 28 35-1,0-10-40 1,49-13-30-16,-24 18 95 16,0-9-90-1,49 5-20-15,0 9-115 16</inkml:trace>
  <inkml:trace contextRef="#ctx0" brushRef="#br1" timeOffset="-192985.23">23132 5242 420 0,'0'0'405'16,"0"0"-140"-1,0-28-185 1,49 0-35 0,100 4-55-16,75-31 0 15,-100 55 35 1,-100 0 15-1,51 0-95-15,49 14 120 16,-99 18-65 0,-25 1-25-1,0 55-5 1,0-41 75-16,0 8-45 16,0-13 5-1,-75 5-5 1,26-1-10-16,-1-18-5 15,25 14 5 1,75-9-15 0,0-1 55-16,-50 10 30 15,49-14-65 1,-24-9-35 0,-25-1-5-16,99 29-215 15</inkml:trace>
  <inkml:trace contextRef="#ctx0" brushRef="#br1" timeOffset="-192574.13">23851 6107 175 0,'0'0'220'0,"0"0"25"16,25-24-85-1,-25 24-70 1,0 0-45-16,-74 38-40 16,49-20 0-1,25 38-5 1,0-10 5-16,0-46-40 15,99 33 60 1,0-33 5 0,-49 0 35-16,-25 14 15 15,-25-14-20 1,0 0-5 0,0-28-50-16,0-28 45 15,0 47-10 1,0-28-80-1,-124-24-370-15</inkml:trace>
  <inkml:trace contextRef="#ctx0" brushRef="#br1" timeOffset="-178889.32">1541 9958 330 0,'0'0'310'15,"0"0"-185"1,0 0-85-1,0 0 10-15,0 0 25 16,0 0-30 0,0 0 25-1,0 0-25-15,0 0-40 16,0 0 25 0,0 0-20-1,0 0 5-15,0 0-5 16,0 0 0-1,0 0-20 1,0 0 30-16,124 0 0 16,0 0-15-1,-25 0-5 1,1 0 5-16,49 13-5 16,0-13 10-1,-50 0-15 1,25 0 20-16,25 0-15 15,-100-13 10 1,26 13-10 0,24 0-30-16,0 0 45 15,75 0-20 1,-25 0 45 0,-50 0-50-16,1 0 0 15,24 0-15 1,-25 0 30-1,50 0-10-15,-124 0 15 16,49 0-25 0,75-10 10-1,-75 10 5-15,1 0 45 16,24-4-55 0,25-10 20-1,-49 14-50-15,24 0 45 16,-49 0-5-1,-1 0-10 1,51 0-25-16,-100 0 30 16,0 0 5-1,0 0 20 1,0 0-45-16,0 0 15 16,0 0-15-1,0 0 5 1,0 0 5-16,-25 0 0 15,-50 0 30 1,-123 0-35 0,49 4 5-16,-25 6 15 15,-24-10-5 1,24 14 25 0,-124-14 5-16,-25 13-20 15,50-13 10 1,-74 5 10-1,0 9 0-15,98-5-40 16,76-4 30 0,49 0-35-1,99-5 30-15,25 9-25 16,0-9 25 0,-25 0-25-1,124 0 15-15,50 0-20 16,50 0 10-1,148-14 25-15,-49-5 10 16,0 5-15 0,-50 1 15-1,74 13 10-15,-98 0-35 16,-125-10 25 0,25 6-45-1,25 4 20-15,-124 0 35 16,-25-10-45-1,0 10 0 1,0 0 20-16,0 0-20 16,0 0 35-1,-124 0-80 1,25 0-115-16</inkml:trace>
  <inkml:trace contextRef="#ctx0" brushRef="#br1" timeOffset="-175072.52">13701 7153 130 0,'0'0'145'16,"0"0"25"0,0 0-55-1,0 0-50-15,0 0 50 16,0 0 30-1,0 0-75 1,0 0-45-16,0 0 10 16,0 0 5-1,0 0-15 1,0 0 10-16,0 0-45 16,0 0 10-1,50 0-10 1,0 0 25-16,173 0 10 15,-49 0-5 1,24 0-35 0,-74 5 5-16,25-5 50 15,-25 0-35 1,0 0-20 0,50 0-5-16,-50 0 25 15,25-5-15 1,-25 5 15-1,25 0-20-15,0-9 55 16,49-5-55 0,-98 14 15-1,73 0 30 1,-73-5-70-16,24 5 50 16,-25-9-35-1,100 9 50 1,-100 0-20-16,0 0-15 15,0-5-10 1,100 5 25 0,-50 0 10-16,0 0-10 15,-50 0-30 1,124 0 25 0,-24-9 20-16,-50 4-15 15,24-9 0 1,51 14 35-1,-50-4-75-15,-75-10 20 16,50 14 35 0,-50-10-20-1,25 10 20-15,0 0-35 16,25 0 20 0,25 0-35-1,24 0 35-15,-74 0 0 16,-24 0 5-1,-1 0-35 1,0 0 25-16,0-4-10 16,-49 4 20-1,25 0-20 1,-1 0 30-16,-24 0-5 16,74 0-35-1,-75-10 20 1,1 6 15-1,24 4-15-15,-74 0 5 16,25 0-10 0,50 0-5-1,-50 0 10-15,24 0-15 16,26 0 35 0,-1 0-30-1,-24 0 0 1,-1 0-5-16,26 0 20 15,-50 0 5 1,24 0-20-16,1 0 15 16,-1 0 0-1,-49 0-30 1,0 0 50-16,25 0-5 16,-25 0-30-1,0 0-5 1,0 0 40-16,0 0-30 15,0 0 20 1,-74 0-35 0,-174-14 20-16,49 14-10 15,-24 14 5 1,-75 0 10 0,75-14 0-1,-26 14-5 1,-24-14 5-16,-74 18-40 15,99-18 85 1,-50 0-55-16,50 14-20 16,-25-14 50-1,-25 14-30 1,-24-14 25-16,98 14-40 16,50 0 45-1,-24-9-30 1,-1 4-30-16,50-9 55 15,-24 5-35 1,-1-5 30 0,25 14-5-16,0-14-35 15,25 0 10 1,25 14 45 0,24-14-40-16,-49 0 25 31,0 0-20-31,99 0-15 15,-24 0 10 1,24 4 15-16,-25 6 0 16,50-10-15-1,0 0 5 1,0 0 25 0,0 0-45-16,0 0 10 15,0 0 20 1,0 0-30-1,0 0 40-15,124 0-5 16,249 0 10 0,-75-10-25-1,-1 6 20 1,-24-24-30-16,100 28 25 16,-76-5 30-1,1-18-40 1,25-5-15-16,-50 9 40 15,74 15-5 1,-99-10 0 0,1 0-40-16,48 0 10 15,-73 0-5 1,-26 9 20 0,1 5 45-16,-50 0-95 15,0 0 45 1,-50 0 10-1,-25 0-20-15,1 0-10 16,-75 0 25 0,0 0 20-1,0 0-65-15,0 0 25 16,0 0 30 0,-25 0 30-1,-25 0-35-15,1 0-10 16,-1 0-15-1,-49 0 5-15,-50 5 10 16,0 9 10 0,-50-10-15-1,26 6 10-15,-26-6-15 16,-74 6-35 0,-99 8 55-1,0-4 30-15,-1-14-25 16,51 5-30-1,24-5-10 1,149 0 45-16,0 9-45 16,25-9 50-1,50 0-35 1,24 0 0-16,25 0 20 16,-99 0-30-1,74 0 5 1,1 0 55-16,-26 0-20 15,51 0-50 1,24-9 60 0,0 9-45-16,0 0 10 15,0 0-25 1,0 0 35 0,49 0-5-16,100 0-5 15,124 0 35 1,-74 0-55-1,-1-5 15-15,75 5 35 16,0 0-20 0,50-18-15-1,-75-6 10-15,25 24 25 16,-50-14-15 0,-24 10-20-1,-50 4 10-15,-100 0-35 16,125-14-335-1</inkml:trace>
  <inkml:trace contextRef="#ctx0" brushRef="#br1" timeOffset="-156077.33">2385 9930 185 0,'0'0'190'16,"0"0"-70"-1,0 0 35 1,0 0-10-16,0 0-40 15,0 0-80 1,0 0 35 0,0 0 0-16,0 0-55 15,0 0-15 1,0 0 5 0,0 0 15-16,99 0 0 15,0-5-5 1,75-9-10-1,25-28-5 1,-125 14 20-16,25 10-25 16,-24 18 30-1,-50-10-25 1,24 10 30 0,-49 0 0-16,0 0-10 15,0 0-5 1,0 0-10-16,-25 0 25 15,-49 0-25 1,-149 28 0 0,49 0 5-16,0-9-10 15,-24 4 15 1,74-4 15 0,49-15-15-1,100 6-20 1,0-10 15-16,124-19-15 15,49-18 10 1,-24-10 10 0,0 5-15-1,-50 33 5-15,-50-19 5 16,-74 28 15 0,0-9 5-1,0 9 15-15,0 0-30 16,-25 0-15-1,-74 0-5 1,-75 28 30-16,50 0-15 16,25-14-5-1,49 0 10 1,50-14 5-16,0 4-35 16,0-4 15-1,25 0 20 1,25 0-45-16,-50 0 65 15,25 0-15 1,-1-4 15 0,26 4-10-16,-50 0 15 15,0 0 20 1,-25 0-90 0,25 0 30-16,0 0 20 15,0 0-25 1,0 0-45-1,0 0-860-15</inkml:trace>
  <inkml:trace contextRef="#ctx0" brushRef="#br1" timeOffset="-150795.53">16878 6953 170 0,'0'0'220'16,"0"-9"35"-16,0-14-50 15,99 9-145 1,-49-5 50 0,-25 10-35-16,49 4-60 15,-24-9 10 1,49-5-5-1,0-4 15-15,100-14-70 32,-100 14 60-32,-49 18-10 15,-50-4 0 1,0 9-35-16,-25 0 15 16,-174 0 5-1,-223 65 55 1,174-14-60-1,25-23 15 1,99 0-15-16,99-14-10 16,-25-14-10-1,75 0 45 1,124-9 25-16,50-10-40 16,-1-9-20-1,1 0 85-15,-125 28-105 16,-49 0 35-1,-25 0 30 1,0 0-115-16,223 0-850 16</inkml:trace>
  <inkml:trace contextRef="#ctx0" brushRef="#br1" timeOffset="-137426.34">1640 6916 210 0,'0'0'195'16,"0"0"-65"-1,0 0-45-15,0 0-15 16,0 0-70 0,0 0 20-1,0 0 70-15,0 0-60 16,0 0-25-1,0 0 85 1,0 0-105-16,0 0 10 16,0 0 60-1,0 0-25 1,0 0-35-16,0 0 35 16,0 0-5-1,0 0-25-15,50 0 15 16,24 0-20-1,50 0 15 1,-124 0 30 0,50 0-75-16,99 0 45 15,-75-14 10 1,1 14-60 0,-25 0 60-16,-1 0-15 15,50 0-25 1,-24 0 50-16,99-14-40 15,-174 14 5 1,124 0-25 0,-124 0 50-16,25 0-15 15,24 0 0 1,1 0 25 0,24 0-35-16,-49 0 0 15,0 0-15 1,74 0 40-1,-24 0-15-15,-75 0-20 16,49-9 40 0,26 4-20-1,-50 5-10-15,74-5-5 16,0 5-15 0,0 0 60-1,1-9-40-15,-100 4-5 16,99 5-10-1,124-37 65 1,-148 33-35-16,24-1-35 16,-49 5 30-1,-1-9-15 1,26 4 10 0,123 5-25-1,-99-9 40 1,-74 9-80 15,-25 0-845-15</inkml:trace>
  <inkml:trace contextRef="#ctx0" brushRef="#br1" timeOffset="-131522.68">3973 6734 30 0,'0'0'75'16,"0"0"-5"-16,0 0 65 15,0 0-50 1,0 0-35-1,0 0-30-15,0 0-15 16,0 0-10 0,0 0 25-1,0 0 0-15,0 0-15 32,0 0 25-32,0 0-5 15,0 0-15-15,0 0 0 16,0 0 70-1,50 5 0 1,-1-5-65-16,1 0-60 16,49 0 50-1,-49 0 0 1,24 0 5-16,-24 0 30 16,-25 0-80-1,24 0 50 1,-49 0 25-16,25 0 25 15,-25 0-35 1,0 0 10 0,0 0-30-16,0 0 65 15,0 0-75 1,0 0-20 0,0 0 30-16,-49 0-15 15,-26 0 25 1,-99 14 5-1,50-9-15-15,50 4-5 16,49-9 5 0,25 0-5-1,0 0-15 1,0 0 40-16,0 0-25 16,0 0-40-1,0 0 60-15,0 0-35 16,0 0 15-1,0 0 10 1,25 0-5-16,49 0 15 16,-24 0-50-1,24 0 0 1,-74 0 35-16,0 0 20 16,0 0 5-1,0 0-25 1,0 0 55-16,0 0-40 15,0 0-25 1,-24 0 0-16,-1 0 20 16,-50 0 25-1,51 0-45 1,-26 0 20-16,25 0-30 16,25 0 15-1,0 0 5 1,-25 0-40-16,25 0 25 15,0 0 30 1,0 0-20 0,0 0-15-16,0 0-10 15,0 0 35 1,50 0 10 0,49 0-50-16,-24 0 65 15,-75 0-45 1,74-9-5-1,-49 9 40-15,-25 0-20 16,0 0 45 0,0 0-15-1,0 0-30-15,0 0-60 16,0 0 35 0,0 0 20-1,0 0 5-15,0 0-5 16,-25 0 10-1,-25 0 25 1,26 0-35-16,24 0-20 16,0 0 30-1,0 0 5 1,0 0-15-16,0 0-5 16,0 0 30-1,0 0-25 1,0 0 10-16,0 0-50 15,0 0 85 1,0 0-30 0,0 0-35-16,0 0-55 15,0 0-105 1</inkml:trace>
  <inkml:trace contextRef="#ctx0" brushRef="#br1" timeOffset="-130413.49">5139 6744 75 0,'0'0'245'16,"0"0"-40"-1,25 9-75 1,25-9-60-16,0 0-5 16,-1 0-60-1,-24 0 75-15,0 0-35 16,0 0-35 0,-25 0-15-1,0 0 35-15,0 0-30 16,0 0 15-1,0 0-10 1,-25 0-20-16,-174 0 25 16,100 5 40-1,0-5-50 1,49 0 10-16,50 0-10 16,0 0-35-1,0 0 80 1,0 0-70-16,25 0 0 15,25 0 40 1,24 0 15 0,0 0-35-16,1 0 15 15,24 0-5 1,-49 0 0 0,-50 0 10-16,0 0 25 15,0 0-30 1,0 0 50-1,0 0-60-15,-25 0-40 16,-74 0 60 0,24 0 15-1,-24 0-50-15,99 0 20 16,0 0-50 0,0 0 45-1,0 0 20-15,0 0-20 16,0 0 5-1,0 0 35 1,0 0-90-16,0 0-95 16,0 0-775-1</inkml:trace>
  <inkml:trace contextRef="#ctx0" brushRef="#br1" timeOffset="-127888.39">2658 6814 190 0,'0'0'235'16,"0"0"-100"-16,0 0-90 15,0 0 35 1,0 0-10 0,49 4-20-16,-49-4 55 15,25 0-60 1,25 0-15-1,49 0-10-15,0 0-30 16,-24 0 40 0,24 0-30-1,-24-4 10-15,-51 4 5 16,-24-5-30 15,25 5 15-31,0 0 10 16,-25 0 15-1,0 0-35 17,0 0-15-1,0 0 25-31,0 0 5 16,-74 0 20-1,-150-9-20 1,125 9 5-16,25 18-30 15,24-9 15 1,50-9 5 0,0 0-25-16,0 0 25 15,0 0 0 1,99 0 20 0,-24 0-10-16,49 0 15 15,-25 0-25 1,-74 0-35-1,0 0 55-15,-25 0-5 16,0 0 10 0,49 0 5-16,-49 0-25 15,0 0-15 1,0 0 5 0,0 0 45-16,0 0-40 15,0 0-25 1,0 0 60-1,0 0-30 1,0 0-35-16,0 0 45 16,0 0-10-1,0 0 10-15,0 0-30 16,0 0 15 0,0 0-10-1,0 0 15-15,0 0 5 16,0 0 5-1,0 0-15 1,0 0-10-16,0 0 15 16,0 0-5-1,0 0-20 1,0 0 0-16,0 0 15 16,0 0 10-1,0 0 15 1,0 0-15-16,0 0 10 15,0 0-10 1,0 0-20 0,0 0-5-16,0 0 45 15,0 0-30 1,0 0-15 0,0 0 55-16,0 0-15 31,0 0-50-16,0 0 30-15,0 0 15 16,0 0-10 0,0 0 5-1,0 0-15-15,0 0 5 16,0 0 10 0,0 0-5-1,0 0-10-15,0 0 30 16,0 0-30-1,0 0 20 1,0 0 0-16,0 0-40 16,0 0 10-1,0 0 15 1,0 0-5-16,0 0 25 16,0 0-20-1,0 0-50 1,0 0 90-16,0 0-60 15,0 0 20 1,0 0 35 0,0 0-50-16,0 0 15 15,0 0 15 1,0-9-35 0,0 9 15-16,0 0 5 15,0 0-10 1,0 0 15-1,0 0 15-15,0 0 15 16,0 0-40 0,0 0-20-1,0 0 40-15,0 0-20 16,0 0-5 0,0 0 15-1,0 0-20-15,0 0 40 16,0 0-20-1,0 0-45 1,0 0 50-16,0 0 0 16,0 0 0-1,0 0-5-15,0 0-25 16,0 0 35 0,0 0-45-1,0 0 25-15,0 0 40 16,0 0-80-1,0 0 60 1,0 0-20 0,0 0 0-16,0 0 0 15,0 0-155 1,0 0-765-16</inkml:trace>
  <inkml:trace contextRef="#ctx0" brushRef="#br1" timeOffset="-124773.7">2707 8367 215 0,'0'0'355'15,"0"0"-130"1,0 0-115-1,0 0-5-15,0 0-45 16,0 0-55 0,0 0 5-1,0 0-5-15,0 0-15 16,0 0 0 0,0 0 40-1,75 0-45 1,24 0 0-1,-74 0 10 1,49 0 30 0,1-14-15-16,-1 14-15 15,-49 0 35 1,-25 0-20 0,0 0-20-16,0-9 5 15,0 9 5 1,0 0 0-1,0 0-5-15,0 0 5 16,-49 0-10 0,-150 0 25-1,75 28-10 1,49-28 5 0,26 0 5-16,49 0-30 15,0 14-15 1,0-14 20-1,-25 0 15-15,50 0-25 16,49 0 60 0,75 0-45-1,75 0-5 1,-150-14-10 15,-74 14 60-15,0 0-40-1,0 0-5 1,0 0-10 0,0 0-190-1</inkml:trace>
  <inkml:trace contextRef="#ctx0" brushRef="#br1" timeOffset="-123571.61">3973 8325 55 0,'0'0'355'16,"0"0"-125"-1,-50 0-65-15,50 0-45 16,0 0-35-1,-24 0-80 1,24 0 0-16,0 0 10 16,0 0 15-1,0 0-30 1,0 0 10-16,74 0 0 16,25 0-5-1,1 0 20 1,-1 0 0-16,-25 0-45 15,125-9 15 1,-199 9 35 0,50 0-15-16,123-19-10 15,-173 19-10 1,0 0 0 0,0 0-10-16,25 0 25 15,-25 0 15 1,0 0-30-1,0 0-5-15,-74 0 0 16,-125 0-25 0,1 14 50-1,24-9-30-15,50 4 30 16,74 5 20 0,25-9-15-1,-49 4-35 1,123-9-5-16,100 0 10 31,-25 0 25-15,1 0-35-1,98-14 45 1,-124 5-10-16,-74-10-10 16,-25 19-10-1,0 0 40 1,0 0-45-16,0 0-95 15,0 0-825 1</inkml:trace>
  <inkml:trace contextRef="#ctx0" brushRef="#br1" timeOffset="-119701.66">598 8134 50 0,'0'0'370'0,"0"0"-120"15,0-4-55 1,0 4-90-1,0 0-75-15,0 0 40 16,0 0-25 0,0 0-25-1,0 0-25-15,0 0 0 16,0 0 50 0,0 0-55-1,0 0 20-15,0 0-15 16,0 0-10-1,0 0 15 1,74 0 0 0,-49 0 25-16,50 0-5 15,-50 0-35 1,49 0 25 0,25 0 15-16,-49 0-25 15,24-14-15 1,-49 14 20-1,0 0 10-15,25-10-20 16,-50 6 15 0,49 4-5-1,-24 0-25-15,-25 0 55 16,0 0-35 0,0 0-20-1,0 0-5-15,0 0-75 16,124 0-375-1</inkml:trace>
  <inkml:trace contextRef="#ctx0" brushRef="#br1" timeOffset="-118702.74">1169 7981 365 0,'0'-9'380'15,"0"4"-185"1,-25 5-125 0,25 0-80-16,0 0 45 15,0 33-10 1,25 22-30-1,-25 6 0-15,0-19 15 16,0-10 0 0,0-18-10-1,0 0 15-15,0-14-20 16,0 0 15 0,0 0 0-1,0-23-5-15,0-5-15 16,0-23 0-1,0 4 35 1,0 1-35-16,-25 4 5 16,25 28 15-1,0 14 0 1,0 0-20-16,0 0 5 16,0 0-5-1,0 0 10 1,0 0 15-16,50 0 0 15,24 0-35 1,1 14 35 0,-1 0-20-16,-24-9 0 15,-26 8 5 1,26-13 0-16,-25 0 5 16,-25 0-15-1,0 0 5 1,25 0 0-16,-25 0 30 15,0 0-35 1,0 28 35 0,-50 33-25-16,0-19-15 15,-49 4 10 1,99-4 15 0,-99-19 0-16,24 1 10 15,75-10-45 1,0-14 15-1,0 0 40-15,0 0-50 16,0 0 15 0,0 0 15-1,0-10-20-15,0-22 30 16,0-1 0 0,0-27-30-1,50 4 5-15,-25 14 0 16,0 14 15-1,-25 19 5 1,0-1 5-16,0 10-35 16,0 0-10-1,0 0 30 1,0 10 5-16,0 50 25 16,0 15-35-1,0-38-25 1,0 0-45-16,49-32-230 15</inkml:trace>
  <inkml:trace contextRef="#ctx0" brushRef="#br1" timeOffset="-108777.52">16605 4535 75 0,'0'0'410'15,"25"-42"-150"1,-25 28-110-16,0 14-105 16,0-5 0-1,0-23 0 1,0 28 0-16,0-9-15 15,0 9 50 1,0-5-65-16,0-9-25 16,0 10 30-1,0 4 10 1,0 0-60 0,0-10 55-16,0 6-25 15,0 4-15 1,0 0 5-16,-50 0-5 15,25 0 20 1,-49 0 15 0,-1 0-30-1,-24 4-10-15,99-4 50 16,0 0-5 0,-50 28-50-16,26-28-25 15,-26 14 90 1,25-9-35-1,-49 51-5-15,-1-42-35 16,26 0 55 0,-1 0-20-1,25 23 5-15,25-23 35 16,-49-14-85 0,24 14 15-1,0 18 55 1,0-9-20-1,-49-18 35-15,49 37-75 16,25-14 20 0,-25 4 5-1,-25-18 15-15,1 33 5 16,49-19-20 0,0-24 30-1,0 38-5-15,0 5-60 16,25-33 35-1,-25 4 10 1,24 10 10-16,-24 28 15 16,25-42-40-1,0 5 30-15,0-5-25 16,-25 32-15 0,0-27 35-1,0-5 45 1,25 0-85-1,49 14 0 1,-49-1 90 0,25-13-55-1,-26 0-35 1,1-9 45-16,-25 23-35 16,50-9 40-1,-1-19-30 1,-49 9 25-16,100 9-25 15,-100-8 5 1,0-10-10 0,0 0 30-16,0 0-60 15,74 0 85 1,-49 4-30 0,99-4-45-16,-74 0 25 15,24 0 25 1,1 0 15-1,-26 0-35-15,-24 0 10 16,0 0 20 0,-25-4-20-1,25-6-25-15,49-4 30 16,-74-13 15 0,0 13-75-1,75-5 100-15,-51 14-55 16,26-23-20-1,-25 1 60 1,0 27-60 0,-1-19 45-16,-24 5-25 15,50-14 0 1,-50 14 45 0,0 9-35-16,0-36-30 15,75-34 60 1,-75 43 90-1,0 32-180-15,0-42 65 16,0 9-15 0,0-13-10-1,24 46-30-15,-24-42 75 16,-24 23-5 0,-51-4-70-1,75-37 45-15,0 27 5 16,-25 0 10-1,-49 19 0 1,49 1 20-16,0-29-5 16,25-9-20-1,-74 41 35 1,49-4-160-16,25-4 155 16,-25 18-25-1,0-19-45 1,-74 10 20-16,99-5 60 15,0 14-100 1,0 0 60 0,0 0 15-16,0 0-20 15,-25 0-5 1,25 0-40 0,-49 0 90-16,49 0-45 15,-25 0-15 1,25 0-60-1,0 0 40-15,-25 0 70 16,25 0-10 0,-25 0-40-1,25 0-15-15,0 0 0 16,0 0 0 0,0 0 0-1,-25 0 55-15,25 0-35 16,0 0 35-1,0 28-10 1,0-28-45-16,0 0-30 16,0 0 50-1,0 0 5 1,0 0-25-16,0 0 50 16,0 0 0-1,0 0-15 1,0 0-50-16,0 0 60 15,0 0-35 1,0 0 5 0,0 0 40-16,0 0-40 15,0 0 20 1,0 0 30 0,0 0-95-16,0 0 50 15,0 0 5 1,0 0 20-1,0 0 0-15,0 0-35 16,0 0 55 0,0 0-75-1,0 0 35-15,0 0-40 16,0 0 70 0,0 0-50-16,0 0 45 15,0 0 15 1,0 0-15-1,0 0-45-15,0 0-70 16,0 0 165 0,0 0-115-1,0 0 15 1,0 0 40-16,0 0 0 16,0 0-55-1,0 0 80-15,0 0-25 16,0 0-25-1,0 0 30 1,0 0 5-16,0 0-35 16,0 0-5-1,0 0 15 1,0 0-45-16,0 0 85 16,0 0-55-1,0 0 30 1,0 0-45-16,0 0-10 15,0-5 55 1,0 5 20 0,0 0-75-16,0 0 35 15,0 0-10 1,0 0 35 0,0 0 0-16,0 0-50 15,0 0 70 1,0 5-15-1,0-5-65-15,0 0 20 16,0 0 55 0,0 0-40-1,0 0 30-15,0 0-20 16,0 0 45 0,0 0-135-1,0 0 90-15,0 14 30 16,0-14-40-1,0-10-50 1,0 10 100-16,0 0 15 16,0 0-215-1,0 0-315 1</inkml:trace>
  <inkml:trace contextRef="#ctx0" brushRef="#br1" timeOffset="-106979.95">19384 7455 210 0,'0'0'345'16,"0"0"-170"-16,0-9-40 15,0 9-20 1,-24 0-75 0,-1-14 10-16,0 9-20 15,-25 5-20 1,-24-13 10 0,49 8-5-16,-49 5 5 15,49-14-20 1,-50 5 0-1,50 4-15-15,-148-9 15 16,98 14-5 0,75 14 10-1,-124 14 15-15,99-10-35 16,-24-4 35 0,-1 14-30-16,50 5 0 15,0-5 20 1,0 32 5-1,0-27-40-15,-50 9 55 16,-24 18-40 0,49 1 10-1,25-15-10 1,0-4-10-16,0 4 30 16,0 15 5-1,0-29-15-15,25 10 0 16,0 0-15-1,74-23 20 1,-99-5-10-16,0 32 15 16,0-13 5-1,50-24-55 1,49 24 35-16,0-19 30 16,-99 14-15-1,75-28-35 1,-1 4 40-16,1 10-25 15,-26-14 15 1,26 0 30 0,24 5-45-16,0-5-10 15,1-5 10 1,-51 5 35 0,100-18-20-16,-25-6-50 15,-74 10 70 1,-1 10-30-1,26-15-15-15,-1 5 30 16,1-14 0 0,-26-18 30-1,26 18-10-15,-1-5-25 16,-24-37-15 0,-50 38 20-1,0-1-5-15,25-22 5 16,-25 27 25-1,0-37 0 1,-25 4-15-16,0-13-30 16,-49-10 10-1,-1 19 10 1,50 37-15-16,25-19 10 16,0 47-5-1,-49 14-235 1</inkml:trace>
  <inkml:trace contextRef="#ctx0" brushRef="#br1" timeOffset="-103689.36">17771 10557 270 0,'0'-13'245'15,"0"13"-110"-15,-25 0-15 16,1-5-10 0,24 5-45-1,0-14-20-15,-25 5-10 16,0-5-10-1,25 0-20-15,0 9-15 16,0-4 35 0,0-1 0-1,-25 10-15 1,25-13 0-16,-74 13-5 16,74-14-25-1,-25 4 25-15,-25 10 10 16,25 0-5-1,1 0-25 1,-1 0 20-16,-25 0 0 16,25 0-30-1,-49 0 35 1,24 0 5-16,1 0-5 16,-51 37-15-1,1-18 5 1,49-19-10-16,1 19 20 15,-26 4-5 1,51-9-5 0,24-9 0-16,-50 22 5 15,0 1-5 1,50-9-10 0,-25 9 0-16,1 0 20 15,-1-5-10 1,0 14 0-1,25-14-10-15,0 15 20 16,-50 13 0 0,50-23-20-1,0 4 15-15,0 6-5 16,0-6-10 0,0-13 10-1,25 23 15-15,-25-10-25 16,25 1 5-1,-25-10-5 1,50 5 0-16,-26 4 35 16,26-4-15-1,0-4-15 1,-1-1-15-16,-49 5 25 16,75-19-15-1,-50 14 25 1,24-18-20-16,-24 18 10 15,74-23-20 1,-24 0 20 0,-26 9 0-16,-49-9-15 15,125 0-5 1,-51 0 5 0,-24 0 5-16,-26 0 15 15,26-9-5 1,-25 0-5-1,74 4-5-15,-74-9 0 16,0 14 10 0,49-14 0-1,-49-4-15-15,74-6 10 16,-24 6 5 0,24-10-15-1,-74 9 30-15,25 5-15 16,-26-9-15-1,1 0 15-15,-25-5 10 16,50 0-5 0,-25-32-5-1,-1 27 10-15,-24-9 0 16,25 10-10 0,-25-1 0-1,0-9-10 1,25 19 45-16,-25 0-30 15,-25-19 0 1,-24 9 15-16,-1-4-5 16,0 14-15-1,50-14-10 1,-24 13 25-16,-51 1 5 16,25 4-25-1,26 1-10 1,-1 4 25-16,-50 14-5 15,51-14-30 1,-1 5 35 0,-50-10-20-16,26 19-10 15,-26-9 15 1,26-1-10 0,24 1 15-16,-50 5 0 15,50 4-5 1,1 0-35-1,24 0-85 1,0 0-845-16</inkml:trace>
  <inkml:trace contextRef="#ctx0" brushRef="#br1" timeOffset="-102131.23">19757 11050 320 0,'0'0'235'15,"0"0"-70"1,-25 0-40-16,25 0-65 15,0 5-15 1,0-5-20 0,0 9 20-16,0-9-25 15,0 0-5 1,25 0 10 0,24 0-10-16,1 0 10 15,49 0-25 1,-24 0 25-1,49 0 0-15,-25 0-10 16,0 0 0 0,50-14-15-1,0 1 15-15,-75 3-5 16,51 6-15 0,-26-1 15-1,50-9 5 1,0 5-5-16,-25 4-25 15,0-9-5 1,25 5 35 0,49 4 0-16,-74-13-30 15,25 18 20 1,-50 0 5 0,26-14-25-16,-26 0 25 15,0 4-10 1,0-4-15-1,-99 10 20-15,25-1-5 16,25 5 5 0,-25-14-15-1,-25 14 0-15,0 0-75 16,0 0-90 0</inkml:trace>
  <inkml:trace contextRef="#ctx0" brushRef="#br1" timeOffset="-101080.22">19583 11213 105 0,'0'0'315'16,"74"0"-75"-16,75 0-95 15,0 0-30 1,50-14-25-1,-75 0-5-15,0 0-35 16,0-4-10 0,0 9-15-1,25 4 15-15,99-23-35 16,-49 5 5 0,-75 13 0-1,49-4 25 1,-73 0-35-16,-51 14-25 15,1 0 25 1,49 0 15 0,-49-9 0-16,-1 9-5 15,1-4-15 1,-50 4 10 0,0 0 0-16,0 0-10 15,0 0 5 1,0 0-5-1,0 0 5-15,0 0 10 16,0 0-5 0,25 0 5-1,-25 0-15-15,0 0-10 16,0 0 5 0,0 0 30-1,0 0-45-15,0 0 45 16,0 0-15-1,0 0-20 1,0 0 5-16,0 0 25 16,0 0-15-1,0 0 5 1,0 0-10-16,0 0-20 16,0 0 0-1,0 0-10 1,0 0-55-16,0 0-735 15</inkml:trace>
  <inkml:trace contextRef="#ctx0" brushRef="#br1" timeOffset="-97178.53">1094 5125 15 0,'-24'-18'295'16,"-1"-1"-5"-1,-25 5-135 1,25 5-5-16,0-10-85 16,1 1-30-1,24 8-5 1,-25 10 55-16,25 0-60 16,0 0-35-1,0 0 15-15,0 0 0 16,-50 0 5-1,1 0-45 1,-26 0 45 0,-74 24 0-1,0 8-15-15,75-18 25 16,74 5 35 0,0 13-20-1,-50-9-50-15,25-23-15 16,25 47 60-1,0 13-25 1,0-32-35 0,0 19 85-16,0-5-70 15,0-10 10 1,25 1 20 0,0 9 35-16,-25 18-75 15,25-13-15 1,49 8 75-1,-49 11 0-15,25-6-65 16,49 24 30 0,-25-19 25-1,-24 5-55 1,-25-24 25 0,25 15 5-16,-26 4 0 15,1 4-5 1,0 11 10-1,-25-6 0-15,0-32-40 16,0 46 85 0,25-41-50-16,24-10-50 15,-49 19 40 1,0 0 35 0,-49-10 25-16,24-32-30 31,-49 14-35-31,24-10 30 15,25 15-50 1,-74-5 15 0,74-14 45-1,-49 5-20-15,49 13-5 16,-25 5 0 0,25 14-40-1,25 5 45-15,25-23 0 16,25-5 15-1,-25 14-40 1,49 9 20 0,25-9 0-1,-49-38-15-15,74 10 0 16,-99 28 20 0,74 0-10-1,-99 18 0-15,50 5 0 16,-25 24 30-1,-50 4-15 1,25 23-20-16,0 5 35 16,49-5-30-1,-49-13-10-15,0 4 35 16,50-28 15 0,0 9-50-1,-26-41 5 1,1-20 40-1,0-13-40-15,-25 0-95 16,0-42-960 0</inkml:trace>
  <inkml:trace contextRef="#ctx0" brushRef="#br1" timeOffset="-91601.54">6802 4674 45 0,'0'-5'425'15,"0"-8"-195"1,0-6-130 0,0-9 25-16,0 28 5 15,0 0-100 1,0 0 5 0,0-14-5-16,0 14-5 15,0 0 15 1,50 0-30-1,-25 0 5-15,49 0-55 16,-74 0 110 0,50-9-105-1,-1 9 75-15,-49 0-50 16,50-10 30 0,0 10-5-1,-26 0 10-15,-24 0-25 16,50 0-10-1,-25 5 15 1,0 9 5-16,49-14-45 16,-74 0 45-1,0 28 75-15,75-14-95 16,24 37-35 0,-99-23 60-1,50-28-65-15,-50 60 90 16,0-46-15-1,49 0-90 1,-24 51 170-16,-25-41-100 16,50-6-55-1,-50 15 80 1,-25 23-20-16,25 4-25 16,0-55 15-1,25 37 80 1,24-14-50-16,-49-1-65 15,0 20 45 1,-49-14-20 0,49 8 15-1,24 6-60-15,-24-28 80 16,0 8-10 0,25 29-50-1,0-23 20 1,-99-5 75-16,74 18-55 15,0 1 10 1,24-19-30 0,1 32-30-16,-25-18 35 15,0-5 15 1,0 5 40-16,0 14-70 16,25-24 50-1,-25 29-75 1,75-29 20-1,-51 10 50-15,1 5 15 16,0-5-75 0,-25 9 65-1,0-28-15-15,0 24 25 16,0-20-110 0,25 6 125-16,-25 13 10 15,0-4-90 1,25-42 10-1,49 61 45-15,-74-24 10 16,0 0-55 0,-25 0 5-1,25 1 20-15,0-20-60 16,25 10-10 0,0 23 160-1,-25-27-95-15,25-6-40 16,-25 10 70-1,49 5-15 1,-49-1-35 0,0-4 15-1,0 5 35-15,0 4 35 16,0-9-75 0,-24-10-30-16,24 1 55 15,49 18-10 1,-74-14-40-1,25 1 15 1,0-6 30-16,50 15-15 16,0-24 25-1,-150 19-25-15,100-9-5 16,25-1 20 0,-25-8-45-1,0 22 50-15,25-4 35 16,25-14-60-1,-75 19 30 1,-50-6-30 0,100-27-60-16,0 33 105 15,-75-5-15 1,50 4-80-16,0-4 100 16,25 5-55-1,0-14 30 1,-50 8 20-16,-24 29-60 15,24-37 5 1,99 23-25 0,-99-14 55-16,75 4 20 15,-50 1-10 1,0-5-80 0,0 32 100-16,0-32-45 15,0 0 10 1,50 4-30-1,-75 20 60-15,0-24-80 16,-25 13 75 0,75-8-50-1,-25-1 50-15,0-4-15 16,-25 5-30 0,-24-10 10-1,74-18 25-15,-25 18-35 16,-25-4-20-1,25-1 50 1,-50 20 20-16,0-20-50 16,-24 1-30-1,24 4 75 1,26-4 20 0,-76-5-40-16,26 27-80 15,99-17 65 1,-25-24 50-1,-50 23-45-15,-49-9-35 16,74-9 50 0,-50 13 0-1,51-9-20-15,-26-9-5 16,25 5 45 0,0 9-135-1,1-14-200-15</inkml:trace>
  <inkml:trace contextRef="#ctx0" brushRef="#br1" timeOffset="-89178.39">10624 4986 400 0,'0'0'115'16,"0"0"30"-16,0 0 125 15,0 0-125 1,0 0-15-1,124-14-80 1,0-14 5 0,-74-23-20-16,148-52-45 15,-24 15 75 1,-50-5-65-16,0-23-35 16,-24 23 95-1,-100 51-20 1,49 9-60-16,-49 33 10 15,25 0 25 1,-75 0-55 0,50 14 40-16,-173 121-60 15,-1-33 160 1,-49-9-85 0,49 28-35-16,25-18-25 31,25 22 105-31,99-97-110 15,25-28 80 1,0 0-85 0,0-4 90-16,99-80 35 15,1-9-55 1,-51-42-60 0,-49-9 65-1,-25-14-40-15,-24 27 10 16,24 10 55-1,-25 33-40 1,25 88-50 0,1 0 15-1,24 14 35-15,24 65-20 16,1 56 55 0,-25 84-55-1,0-10 75-15,-25-60-70 16,50-38-5-1,-25-27-30 1,25-37 80 0,-25-43-65-16,0-8 50 15,25-71 0 1,0 5-30 0,0-83-30-16,-1-15 40 15,26 20-10 1,-50-1 25-1,25 56 0-15,-25 9 5 16,49 56-35 0,-49 24 60-1,0 4-30-15,0 13-40 16,50 48-40 0,-50 41 70-1,-99 33 110-15,0 5-230 16,-50 8 160-1,25-59-100 1,24-47 15 0,-24-5 60-16,75 19 40 15,49-70-110 1,0 0 50 0,0 23 70-16,0-4-80 15,0-19 0 1,24 14 5-1,76-14-55-15,-26-5 85 16,174-55 55 0,-49 41-110-1,-100 33 40 1,0 14 25 0,1-37-40-16,-76 51-50 15,-24-19 25 1,0-9 10-16,0 0 100 15,-24 0-165 1,-26 0-485 0</inkml:trace>
  <inkml:trace contextRef="#ctx0" brushRef="#br1" timeOffset="-87483.11">10277 8413 395 0,'0'0'185'0,"0"0"190"15,0 0-130 1,0 0-170-1,0 0 0-15,173-14-90 16,125-74 55 0,-75 14-35-1,-74 13 30 1,-74 19 15 0,-50 5-100-1,24 0 25-15,-24 32 10 16,-25 5 40-1,0 0-15-15,-25 14 45 16,-198 93-85 0,99-18-20-1,-75 18 115 1,26-14-60 0,148-52-55-16,-25-41 85 15,25 0-55 1,25 0 65-1,0-60-70-15,25-93 55 16,25-20-40 0,-100 15 5-1,25 42-5 1,25 70 20-16,-25 32-15 16,50-10-30-1,-25 75 100 1,0 42-50-16,0 56-75 15,75-9 115 1,-26-10-70 0,-49-9 55-1,0-61-70-15,-49-27 55 16,49-24-30 0,0-9-55-1,0-9 110 1,0-42-90-16,0-84 25 15,74-60 35 1,-49 78-10 0,49 85-5-1,-74 23-25-15,0 4 30 16,0 5-5 0,-24 18-20-1,-100 89 30-15,24 10 10 16,-49-15-35-1,-24-9 0 1,123-51 65 0,0-23-100-16,50-19 40 15,-99-14-15 1,74-38 35 0,25-3 30-16,0 50-100 15,25-9 50 16,-25 14 85-15,99 37-90 0,1-14 15-1,-26-9-35-15,1 24-15 16,-26-38 55 0,-24 0-925-1</inkml:trace>
  <inkml:trace contextRef="#ctx0" brushRef="#br1" timeOffset="-84880.49">11220 10916 385 0,'0'0'465'16,"0"0"-185"0,0 0-75-16,0 0-140 15,0 0-40 1,0 28-5-1,-124 32-20-15,-1-14-20 16,51 1 25 0,-100 55-30-1,-24 5-25 1,123-18 15-16,-49 8 35 31,75-32-45-31,24-46-10 16,0-14 20-1,75-24 0 1,-1-27 15-16,50-57 5 16,1-4 20-1,-26 33 25 1,1-19 0 0,49 18 25-1,-75 48-45 1,26 17 60-16,-26-8-50 15,1 13-45 1,-50-4 25-16,0 9 20 16,0 9 0-1,0 37 5 1,-74 29-10-16,24-15-40 16,-24 1 0-1,24-19 40 1,50-33-50-1,25-9 50 1,-50 9-30 0,25-9 5-16,-25-60 50 31,-49-47-60-31,-1-5 0 16,1 29 20-1,24 13 20 1,25 28-30-16,25 28 25 15,-25 14-15 1,25 9-5 0,75 52 20-16,49 18-15 15,-25 9 50 1,1 42-45 0,48-27 0-1,-98-52-5-15,0-23-15 16,-50-10 30-1,25-18-20 1,-25 0-50-16,0-37 85 16,-25-37-55-1,-75-15 20 1,76-27 15-16,-51-5 0 16,26 5-25-1,24 23 45 16,0 74-25-15,0 66-10 15,0 60 15-31,-24-5-30 16,24-9 35 0,-25 9-10-1,25 1-10-15,25-29 15 16,-24-37-30-1,24 1 15 1,-25-20 10-16,25-13-15 16,0-5-5-1,0-23-15 1,49-19 65-16,-49-19-50 16,25-13 15-1,25-10-30 1,-1 0 55-16,-49 10-50 15,0 18 40 1,25 0 15 0,-50 19-50-1,25 37 20 17,25 19 20-32,-25 41 0 15,0 1-30 1,0-15 10-1,-74-18-15-15,74 14 5 16,-25-28 15 0,25-14-20-1,-50 0 5-15,50 0 10 16,0-14-25 0,-49-42-5-1,-1 24 35-15,-74-1 35 16,99 33-30-1,0-14-25 1,25 14 25-16,0 0-15 16,0 0 30-1,0 0-45 1,0 0 40-16,25 19-20 16,50-10-10-1,49 24 60 1,0 8-50-16,50-17 10 15,-50 13 10 1,-100 9 0 0,51-41-55-1,-75 18 25-15,50-18-25 16,-50-5-155 0</inkml:trace>
  <inkml:trace contextRef="#ctx0" brushRef="#br1" timeOffset="-59621.8">4048 4339 75 0,'0'0'295'16,"0"0"-110"-1,0 0-55 1,0 0-20-16,0 0-40 15,0 0-30 1,0-14 0 0,0 5 20-16,0 9-45 15,0 0-20 1,0-5 50 0,-25 5-65-16,-25 0 40 15,0 0-60 1,-98 14 20-1,48 19 75-15,1-1-65 16,25-22-25 0,24 18 25-1,0 4 30-15,26-18-15 16,-26 23 30 0,50-37-60-1,0 38 15-15,0 8 45 16,0 1-30-1,0 8 35 1,25-22-50-16,0-1-10 16,-25 38 80-1,0-51-70-15,0 23 0 16,0-28 20 0,24 18 10-1,76-18 10 1,-100 19-20-16,0 23-55 15,0-38 35 1,0 1 15-16,74 9 5 16,25-14 0-1,-74-10 15 1,0 20-70-16,-25 8 100 16,0-18-100-1,50 0 45 1,49-9 35-1,-50 18-15 1,-49-18-50-16,100 22-15 16,-26-13 45-1,50 19 30 1,-24-33 45-16,-1 0-75 16,-50 19-70-1,26-10 90 1,-25-9 10-16,-50-9-50 15,24 9-15 1,26 0 60 0,0 0-20-16,74-5 10 15,-50-9-30 1,1-5-20 0,-26 5 30-16,26-27 65 15,-1-1-90 1,1-5-5-1,-75 15 125 1,0-10-110-16,0-9 30 16,0 13 60-1,-25 1-80 1,0-23-5-16,0-10-25 16,-25 37 130-1,1 15-95 1,24-38 20-16,-49 37 5 15,49-9-5 1,0-41-30 0,-25 64 15-16,1-55 15 15,-26 36 75 1,26 34-125 0,49-52-15-16,-25 23 80 15,-99 19 25 1,99 14-115-1,-25-51 80-15,25 14-30 16,-49 13-65 0,0 6 125-1,49 4-40-15,0-10-15 16,-25 20-175 0,50-10-175-1</inkml:trace>
  <inkml:trace contextRef="#ctx0" brushRef="#br1" timeOffset="-58223.45">19087 3921 10 0,'24'-14'365'0,"-24"14"-205"16,0 0 5-1,0-14-95 1,0 14 60-16,0 0-70 16,50 0-20-1,-50 0 15 1,0 0-60-16,0 0 10 15,0 0 0 1,0 0 20 0,0-5-85-16,0-4 45 15,0 9-80 1,0 0-25 0,0 0 85-16,0 0-140 15,0 0-320 1</inkml:trace>
  <inkml:trace contextRef="#ctx0" brushRef="#br1" timeOffset="-56448.48">18863 3925 20 0,'0'0'300'15,"0"10"-85"-15,0-10-165 16,0 0 0-1,0 0 0 1,0 0 25-16,0 0 10 16,-25 0-75-1,25 0-15 1,0 0 15-16,-74-10 10 16,49 6 10-1,0-6 0 1,-74 10 25-16,99 0-100 15,-50-4 80 1,-148-10-30 0,99 32-30-16,-1-4 25 15,51 10 45 1,-1-6-50 0,25-4-30-16,-24 0 60 15,-1 19 20 1,0-1-50-1,-49 38 50-15,49-37-15 16,1 8-50 0,24-36-5-1,0 65 85-15,-24-24-60 16,49-4-5 0,-25-5 25-1,25-9-25-15,-25 47 55 16,0-47-70-1,25 32 35 1,0-13-20-16,25-15 10 16,-25 10 5-1,0 37 20 1,-25-28-55-16,25-18 50 16,0 18-10-1,-25-14-35 1,25-14 40-16,25 15-45 15,25 22 55 1,-50-23 10-16,49-9-65 16,-24 14 0-1,74 5 25 1,-74-20 60 0,50 6-70-1,-26-19 50-15,26 5-60 16,-1 4-10-1,-24-23 50 1,74 4 15-16,-74 10-35 16,-1 5 15-1,75 4-40 1,-49-9 30-16,-26-14-20 16,1 0 15-1,24 5 20 1,1 4-30-16,-1-9-25 15,1 0 20 1,-26 0 50 0,26 9-30-16,49-9 30 15,-74 0-110 1,24 10 115 0,-49-10-30-16,99-10 15 15,-25 10-45 1,-99 0 15-1,75 0-5-15,24 0-10 16,25-23 45 0,-124 23-30-1,99 0 30-15,-74-14-60 16,74 5 80 0,-49 4-85-1,24-9 20-15,1-18 60 16,-1 4-30-1,1 14-25 1,-26 14-30-16,100-61 75 16,-99-13 0-1,-25 32-30 1,24 10-10 0,-49-15 0-16,25 15 45 15,25-6-40 1,-25-41 25-1,-25 51 5-15,0-51-50 16,-25 51 70 0,25-18-30-1,0-15-45-15,-50-13-20 16,50 46 140 0,-25-32-110-1,-49 13 50-15,0-13-15 16,24 32 25-1,-25 0-15 1,-24-19-90-16,25 15 55 16,24 9 30-1,0-15-50 1,1 15 80-16,-50 9-80 16,24-9 0-1,-49 23 20 1,50-37-5-16,-75 32 100 15,49 5-120 1,100-14 25 0,0 14-35-16,-49 0 45 15,-50 19 0 1,99-19 65 0,-174 0 15-16,149-5-130 15,25 5-65 1,-99 14 40-1,24-9-165-15</inkml:trace>
  <inkml:trace contextRef="#ctx0" brushRef="#br1" timeOffset="-53282.34">2286 5962 300 0,'0'-4'195'0,"0"-10"-60"15,0 0 30 1,0-5-140 0,-50 5 60-16,25 14-70 15,25 0 5 1,-25 0-45-1,-49 0 10-15,49 0 15 16,-49 0 60 0,24 0-60-1,0 0-20-15,-74 19 20 16,50-5-15 0,49 14 10-1,-49 0 15-15,49 18 20 16,-50-13-40-1,50-33 10 1,25 56 15-16,-24-52-45 16,-26 29 80-1,50-10-95-15,0 14 55 16,-25-14 0 0,25 15-35-1,0-1 15-15,0 9 45 16,0-18-55-1,0 19 20 1,0-10 20-16,0 0-15 16,25 24 20-1,0-24-15 1,-25 14 35-16,25-4-45 16,49-10 25-1,-49 5-15 1,0-1 15-1,-25 1-15 1,49-23 10-16,1 14-15 16,24-20-40-1,26 6 50 1,-26-5-15-16,25 9-15 16,-24-9 35-1,24-9-40 1,0 9 30-16,-24 0-10 15,24-10 25 1,-74 6-30 0,74-6-30-16,-24-4 50 15,24 10-5 1,0-10 0 0,-49 0-15-16,124 0-10 15,-75 0 25 1,-25 0 0-16,26 0-15 15,24 0-5 1,-50 0 5 0,50 0-5-1,-25 0 20-15,25 0 15 16,-24-14-30 0,-26 4 5-1,75 6-15-15,-25-10 0 16,-25 9 25-1,1-9-35-15,-1 5 25 16,0 4 20 0,1-23 5-1,-1 19-20-15,0 0-10 16,25-5-15 0,25 0 15-1,-75 0 5-15,51-14 30 16,-26 23-45-1,-74-23 30 1,74-4 20 0,-99 23-65-1,50-33 15 1,-26-9 20-16,1 9 0 16,-25-5 0-1,0-9-25 1,50 42 75-16,-50-37-90 15,0 9 20 1,-25 15 30 0,25 8 10-16,-25-23 5 15,-24-9-60 1,-51 9 40 0,-24 9 5-1,0-8-25-15,25 36 50 16,0-69-75-1,-1 18 45 1,1 51 25-16,49-9-40 16,1 5 20-1,-1 4-30 1,1-9 0-16,24 0 55 16,-50 10-45-1,-24 22 0 1,-50-32 10-16,-49 14-5 15,24 0-55 1,0 28 85 0,25-14 0-16,50-14-40 15,-75 37 40 1,100-37-45 0,-100 24 15-16,50-24-60 15,50 18 95 1,-51 1-35-1,26 9 35-15,25-19-50 16,-1 10-60 0,50-5-130-1</inkml:trace>
  <inkml:trace contextRef="#ctx0" brushRef="#br1" timeOffset="-48948.57">13801 7939 270 0,'0'0'280'0,"0"-5"-115"15,0-4-90 1,0 9 50-1,0-5-80-15,0-18-30 16,-25 19 50 0,25-10-5-1,-25-5-70-15,-25 19 30 16,25 0 5 0,1-14-10-1,-26-14-20-15,-24 23-5 31,24-8 5-31,-74-25 0 16,-25 29 0-16,99 0 30 16,1 9-15-1,-51 0-55 1,26 9 25-16,49 24 50 16,-99-6-20-1,74 6-50 1,-49 18 40-16,50 0 10 15,49-18 5 1,-75 9-20 0,-24 18-15-16,99-27 35 15,0 18-30 1,0 0 25 0,0-18-15-16,0 9-10 15,0 4 20 1,25 1 25-1,-25-6-40 1,49-3 50-16,51 3-15 16,-76 1-70-1,-24-23 50 1,0 9-15-16,100 0 15 16,-1-28-20-1,-49 18 5 1,24-4 15-16,100 0 20 15,-125-14-20 1,75 0-35 0,-24 5 30-16,-1-5 15 15,0 0-10 1,0 0-20 0,50-14-10-1,25 14 25-15,-99 0 0 16,-1-5 0-1,-24 5 30-15,74-9-45 16,0 9 25 0,-50 0-25-1,75-5 15-15,-124 5 5 16,99 0-20 0,0 0 0-1,-74 0 20-15,74 0 20 16,-25 0-25-1,0 0 10 1,25 0 0-16,25 0-10 16,-25 0-15-1,25 0 10 1,-25 0 35 0,-24-14-50-16,-26 14 15 15,25 0 30 1,-24 0-40-1,-1 0-5-15,50 0 35 16,0 0 15 0,-49 0-50-1,74 0 35-15,25 0-20 16,-50-4 10 0,-25 4-20-1,75 0 10-15,-75 0 5 16,0-14 10-1,0 14-15 1,1-10-10-16,24-8 25 16,0 4-5-1,-50 9-10 1,26 5 15-16,98-14-15 16,-74 14 0-1,25-9 0 1,-25 4 15-16,-49-4-5 15,24-5 0 1,25 14-35 0,50-5 35-16,-1-8-5 15,-73 13 15 1,49-5-10 0,-1-4-15-16,26-5 15 15,25 9-15 1,-75 5-10-1,25-14 25-15,24 14 5 16,51-19 10 0,-75 5 0-1,-25 5-35 1,0 4-10-16,-25-8 10 16,50-1 10-1,124-5-5 16,-74-9 0-15,-51 14 45-16,26-4-60 16,-50-6 5-1,-49 6 40 1,24-15-30-16,-25 33 55 16,1-23-45-1,24-5 0 1,-74-5 0-16,-25 15 30 15,74-38-5 1,-24 37-30 0,24-13 45-16,-49 4-45 15,25-5-10 1,0-27 20 0,-1 18 30-16,-49-4-65 15,25-10 10 1,-75 37 25-1,50-9 20-15,-99 0-5 16,49 0-35 0,1-4 40-16,-125-10-55 15,75 23 70 1,0-13-40 0,-25-10-30-16,49 37 60 15,-123-23-45 1,49 28-5-1,74-14 55-15,-99 1-35 16,50 13 35 0,-25-5-35-1,1-9 40-15,-26 14-50 16,-25 0-5 0,1 0 25-1,-1 0 0 1,26 0-35-1,-1 14 0-15,-25-9 50 16,50 8 0 0,-49-13-30-1,-75 28-25-15,74-14 55 16,26-9-25 0,-1-5-10-1,0 14-5-15,75 0 25 16,0-9-20-1,-75 4 30 1,-25 9-40-16,75 10 40 16,-25-9 0-1,-99-19-75-15,75 23 50 16,73-4 40 0,51-19 25-1,-26 28-60 1,-99-28-30-16,75 0 35 15,-25 0-40 1,-74 0 5-16,98 14 90 16,-49-28-100-1,1 14 30 1,23 0 10-16,1 18 0 16,50 6 45-1,-50-20-40 1,-75 15 15-1,50-10-20 1,-49 10-35-16,-1 9 15 16,-24-28 10-1,49 14 5 1,-24 4 65-16,-75-4-55 16,124-5-75-1,-50 10 60 1,26-19-125-16,272 14-795 15</inkml:trace>
  <inkml:trace contextRef="#ctx0" brushRef="#br1" timeOffset="-46027.09">1888 7697 45 0,'0'0'250'15,"0"0"-100"1,0 0 15-1,0-4-70-15,-24-6-70 16,-26 10 40 0,25 0-105-1,-49 0 15-15,24 0 10 16,-49 14 10 0,49 14 50-1,25 0-30-15,-74 5 0 16,74 18 30-1,1-9-40 1,24 4 30-16,-50 10-30 16,50-28-15-1,-50 4 15 1,50 29 40-16,0-29-70 16,0 10 35-1,25 0 50 1,0-9-50-16,-25 9 20 15,25-19-60 1,-25 33 50 0,74-24 30-1,-74-4-55-15,0-9 20 16,25 18-5 0,49-19-10-1,-49 1 10-15,-25-5-20 16,50 9 40-1,24-4-40 1,-49-5-5-16,25 0 40 16,24 0-50-1,25-10 45 1,-24 10-25-16,-1 0 5 16,-49-9 5-1,-25-5-5 1,25 0 20-16,124 14-20 15,-50-5-50 1,-99-9 65 0,75 0-5-16,-26 0-10 15,51 0-5 1,-26 0 15 0,-24 0-5-16,123 0-15 15,-73 0 15 1,49-9 0-1,-100 4-15-15,1-4 10 16,74-5 20 0,25 9-15-1,-100-13 0-15,75 4 5 16,25 0-10 0,-49 0 25-1,49 0-35-15,-100-5-5 16,50 5 60-1,26-9-20 1,-76 5-55-16,100 4 35 16,-74 0-30-1,-1 9 15-15,-49-9 10 16,49-5 10 0,26-4 0-1,-51 5 0-15,26-1 0 16,-1-4-40-1,0 4 25 1,-24-9 10 0,-50-4 10-1,25-15-10-15,-25 33-30 16,0-23 60 0,0 18-50-1,0-13 35-15,25-1-50 16,-25 5 45-1,0 5 10 1,-25-14-40-16,0-19 25 16,0 37 0-1,25-27-35 1,-49 18 35-16,-1 9 5 16,0-8 25-1,-24-15-80 1,0 23 55-16,49 5 25 15,-50-14-75 1,75 28 70 0,-74-18-75-16,49 4 65 15,-74 0-20 1,49 14-15 0,0-24-20-16,-49 20 50 15,0-15 25 1,-50 5-55-1,25 14-5-15,-25-14 10 16,0-4 40 0,25 4-40-1,-50 4-30-15,75 20 45 16,-25-10-15 0,-25 0 5-16,0 32 35 15,0 15-15 1,-124-19-45-1,100 18 10-15,98-32 0 16,50 14 5 0,-49 5-95-1,-50-89-415-15</inkml:trace>
  <inkml:trace contextRef="#ctx0" brushRef="#br1" timeOffset="-42047.42">14744 10455 135 0,'-25'-4'265'16,"0"4"-85"-1,25 0-50-15,0 0-90 16,0 0-55-1,-50 0 10 1,1 0-10-16,49 0-15 16,-100-10 10-1,51 10 25 1,-1 0 5-16,-74-14-25 16,50 10 20-1,74 8-15 1,-50-4 20-16,0 0-30 15,-24 10 5 1,49-10 25 0,-74 0-15-16,99 4-5 15,-25-4-30 1,-49 0 60 0,-1 0-10-16,25 0-10 15,50 10 0 1,-24-10 15-1,-76 0-35-15,100 0 5 16,0 0 45 0,0 0-30-1,0 4-5-15,0 15 10 16,0-10-20 0,-124 24 15-16,75-24-15 15,-1-9 25 1,50 14-15-1,-74-9 10 1,-26 22-10-16,76-13 30 16,24 0-30-1,-25 5-15-15,25-5 35 16,-124 5-25 0,124 4 20-1,0 0 15-15,-50 0-20 16,0 10-20-1,26-29 15 1,24 20 40-16,0 4-50 16,0-5 5-1,0-9-10 1,24 23 15-16,-24-14 5 16,75 1 5-1,-50-6-5 1,-1 10-5-16,-24 14 0 15,50-23-5 1,0 8 0 0,-50-8-20-16,0 9 50 15,99-9-25 1,25 4-20 0,-99 9 10-16,24 1 20 15,1-5-15 1,-25-14 0-1,-25 14-5-15,99-19 5 16,25-9-25 0,-49 9 15-1,74-9-25-15,-75 0 10 16,25 0 45 0,1 14-5-1,24-9 15-15,49 4 15 16,-73-9-10-1,-1 5 30 1,75-5-30-16,-50 0 35 16,-25 9-5-1,25-9-60 1,0 9 60-16,25-9-30 16,25 0-60-1,-50-9 45 1,50 9-20-1,-100 0 15-15,1 0-10 16,73 0-25 0,-23-9 40-1,-26 9 10-15,74 0-30 16,-48-14-15 0,-1 14 40-1,49-5-25-15,-73-9-20 16,-1 14 45-1,75 0-15 1,-50 0 0-16,-25-9-10 16,50 9-20-1,0-9 5 1,-75 9 30-16,26 0 20 16,48 0-60-1,26-14 10 1,-75 0 25-16,100 14 20 15,-75 0-40 1,-25 0 15 0,25 0 10-16,-74-10-20 15,173 6-5 1,-74-5 15 0,-74 9 25-16,74 0-15 15,24 0-5 1,1-14-30-1,74 14 55-15,0-5-30 16,-49 0 5 0,49-9 10-1,-99 14-5 1,0-9 0-16,25 4-10 16,-1-9 15-1,-24-13-40 1,50 8 45-16,-100-4 15 15,75-1-40 1,-1-4 5 0,-73 5 0-16,-26 5 25 15,1-15-30 1,24 5 20 0,0-4-20-16,0 4 10 15,1-5 0 1,-26 10-5-1,1 0 0-15,-75 9 25 16,99-14 0 0,-99 14 25-1,0-5-25-15,0-4 0 16,49-14-20 0,-49 23 35-1,0 5 10-15,0-24-50 16,-99-9 5-1,99 42 30 1,-74-51-35-16,-1 28 0 16,1-15-5-1,24 15 5 1,-49 5 50-16,-25-15-75 16,49 19 35-1,26 0 35 1,-26 0-25-16,-74-4-40 15,1 18-10 1,73-10 40 0,-49 10 25-16,25 0-20 15,-50-4-25 1,0 4-30 0,50 0 55-16,-1 4-20 15,-24-4-10 1,-25 0 15-1,25 10 50-15,25-10-95 16,-75 9 40 0,1-9 15-1,24 23-35 1,0-18 50-16,50-5-30 16,-1 0-10-1,-24 14 40 1,-25-5-5-16,-24-9-70 15,73 33 80 1,51-33 5 0,-75 0-20-16,24 0-40 15,-73 14 30 1,24-10-35 0,74-4-5-16,-24 10 35 15,74-6 25 1,-173 5-50-1,98 10 20-15,-24-19 5 16,50 14 45 0,-50-14-50-1,49 0-10-15,-74 0 10 16,1 5 0 0,23-5 50-1,1 0-75-15,25 9 40 16,-99-4-55-1,98 4 45 1,26 5 30-16,-75-14-25 16,25 18-10-1,-25-18 15 1,50 0 10-16,49 0-15 16,-49 0-15-1,0 0 25 1,-1 0-20-16,-49 0-20 15,0 0-5 1,25 0 40 0,-49 5-5-1,73 9-15-15,1-5 0 16,0 5-5 0,0 5 40-1,-1-19-35-15,-24 0 20 16,25 0-35-1,0 5-30 1,49-5-30-16,25 0-155 16</inkml:trace>
  <inkml:trace contextRef="#ctx0" brushRef="#br1" timeOffset="-24844.15">1045 9330 35 0,'0'0'125'16,"0"0"-55"-1,0 0 15-15,0 0-40 16,0 0 10 0,0 0 20-1,0 0-10-15,0 0-20 16,0 0-30 0,0 0 0-1,0 0 15-15,0 0-25 16,-25-10-15-1,25 10 0 1,-25-9 5-16,0 0-10 16,25 4 35-1,0-4 0 1,-25 9-20-16,1 0 10 16,-1-5-15-1,25 5 25 1,-25-9-20-16,25 9-15 15,0 0 55 1,0 0-5 0,0 0-60-16,0 0 10 15,0 0 55 1,0 0-25 0,0 0 5-16,-25 0-50 15,0 0 70 1,1 0-5-16,-1 0-70 15,25 0 45 1,0 0-40 0,-25 0 25-16,-25 0 55 15,50 14-35 1,0-14-35 0,0 0 45-1,0 14-40 1,0-5 40-1,0-9-5-15,-25 0-25 16,25 0 30 0,0 19 25-1,0-19-65-15,0 0 40 16,0 14 15 0,0-14-50-1,0 14 20-15,0 0 5 16,-24 46 10-1,-1-46-30 1,25 18 40-16,0-18-50 16,0 19 30-1,0 23 10 1,0-33-10-16,49 14-5 16,-24-4 5-1,-25-5-25 1,0 0 5-16,0 4 15 15,50 1 20 1,0 9-40 0,-50 9 15-16,0 5-20 15,24-15 0 1,26 11 25 0,-25 3 10-1,24-3-30 1,-24-1 15-16,0 14 35 15,-25-33-55 1,0 6 20-16,0-20-15 16,0-18-5-1,0 19 25 1,0-5 0-16,0 9 15 16,-74-23-35-1,24 5-15 1,25 13 35-16,-24 10 10 15,49-9-20 1,-25 18 5 0,-50-23-5-16,75 23-5 15,0 5 0 1,0-23-10 0,0 18 25-16,0 0-25 15,75 0 30 1,-26-18-10-1,26-15-25-15,-26-4 5 16,1 0 5 0,0 0 20-1,49 0 5-15,-99 0-5 16,0 0-45 0,0 0 45-1,0 0-5-15,50 61 5 16,-75-5 5-1,-25-14-35 1,50 18 35-16,0 14 10 16,0 1-45-1,0-10 5 1,0 23 30-16,0 1 0 16,25-1-15-1,0 14 5 1,-25-36-10-1,25 22 5-15,49-14 25 16,-49-13-45 0,0 18 25-1,24-9 10-15,1-10-15 16,24-27 10 0,-74 8-35-1,75-13 15-15,-50-14-200 16</inkml:trace>
  <inkml:trace contextRef="#ctx0" brushRef="#br1" timeOffset="-22396.38">6306 13595 40 0,'0'-14'480'0,"-50"4"-175"16,50 6-100-1,-49 4-80 1,-1 0-60-16,-24 0-40 16,-51 28-40-1,125 32 45 1,0 14-40-16,0 33 15 16,50-18-10-1,74-6 5 1,0-8 5-16,-49-33-10 15,-26 0 0 1,51-15 0 0,-26-27-40-16,-24-13 30 15,-1-1 45 1,1-33 5 0,-50-13 0-16,-50-15 10 15,-49 1-5 1,25 46-20-1,-26-5-30-15,76 10 20 16,-1 9 5 0,-25 14-75-16,25-23-515 15</inkml:trace>
  <inkml:trace contextRef="#ctx0" brushRef="#br1" timeOffset="-22148.78">7050 13748 875 0,'-24'0'150'16,"24"0"-35"0,0 0-40-1,0 0-65-15,0 0-40 16,24 0 15-1,26 0 10 1,74-19-15-16,-74 5 10 16,-50-9-60-1,0 5-490 1</inkml:trace>
  <inkml:trace contextRef="#ctx0" brushRef="#br1" timeOffset="-21880.3">7050 13460 985 0,'0'0'80'16,"0"0"20"0,0 0-40-16,0 0-60 15,0 18 15 1,124 57-10-1,-49-10 30-15,-75-9-60 16,99 23 50 0,-99-24-30-1,99 20 0-15,-24-29-30 16,24-4-265 0</inkml:trace>
  <inkml:trace contextRef="#ctx0" brushRef="#br1" timeOffset="-21192.65">7423 13385 450 0,'0'0'395'16,"24"0"-195"-16,-24 0-75 15,0 0-100 1,0 33 10 0,25 46-25-16,50-23-5 15,24 23 45 1,-74-23-55 0,49-15 25-16,-74-17-30 15,0-10 20 1,0-14-15-1,0 9 30-15,0-23-40 16,-49-47 20 0,-100-27-10-1,74-19-15-15,-24 19 15 16,74 27 20 0,0 15-20-1,25-5-5-15,25 32 10 16,25 0 0-1,-1-8-5-15,26 27-5 16,-25 4 20 0,24 19 20-1,-74 10-10-15,99 27-35 16,-74-13 35 0,-50-1-15-1,25-22-5-15,-25 4 5 16,-49 9-15-1,74-14-5 1,0 10 25-16,50-1 0 16,24-13-30-1,25-5 35 1,-74 9-20-16,50-23-5 16,-26 14 15-1,-24-14-10 1,25 0-15-16,-1 0-75 15,-49 0-555 1</inkml:trace>
  <inkml:trace contextRef="#ctx0" brushRef="#br1" timeOffset="-20730.41">7919 13041 780 0,'0'0'135'16,"0"9"40"15,25 56-105-31,49-4-90 16,50-1 30 0,-74-13 0-1,-25-28-5-15,49-10-10 16,-74-9 10-1,50 0-15 1,-50 0 15-16,0-51 10 16,0-10-25-1,0 24 50 1,-99-5-10-16,74 37 45 16,25 5-35-1,0 0-5 1,0 0-15-16,0 0-15 15,25 80 35 1,-25-6-65 0,124 0-15-16,-50-9 75 15,1-13-40 1,-26 8 5 0,26-9-125-16,123-9-870 15</inkml:trace>
  <inkml:trace contextRef="#ctx0" brushRef="#br1" timeOffset="-20271.38">7348 14367 375 0,'-25'9'160'16,"-24"-9"100"0,24 5-50-1,-25-5-110-15,50 9-15 16,0-9-70-1,25 0 25 1,-25 0-20-16,25 0 10 16,49-14 10-1,75-42-40 1,124-23 15-16,-49 5-5 16,49 4 20-1,-149 19-35 1,-25 23-5-16,-25 14 15 15,-74 9-40 1,0 5 60 0,0 0-120-1,-49 19-145-15,49-19-690 16</inkml:trace>
  <inkml:trace contextRef="#ctx0" brushRef="#br1" timeOffset="-19942.81">7348 14436 285 0,'0'14'235'16,"0"-14"115"0,0 5-175-1,0-5-120-15,75 0 0 16,-51-5 55-1,225-64-50 1,-26 8 10-16,-49 1-65 16,-1 4-15-1,-24 19 15 1,-25 4-25-16,-74 19 20 16,-50 14 0-1,-25 0-30 1,25 0-15-16,0 0-40 15,0 0-270 1</inkml:trace>
  <inkml:trace contextRef="#ctx0" brushRef="#br1" timeOffset="-18441.42">4668 14390 310 0,'0'0'375'0,"0"0"-160"16,0 0-45-1,0 0-65 1,0 0-65-16,0 0 10 16,0 0-45-1,0 0 15 1,99 0 0-16,1 0-10 16,-1 0-15-1,-25-14-5 1,1-9-35-16,-26 9-100 15,-49 14-270 1</inkml:trace>
  <inkml:trace contextRef="#ctx0" brushRef="#br1" timeOffset="-18270.31">4941 14553 235 0,'-74'9'395'0,"74"-9"-160"15,49 0-115 1,1 0 5 0,49-19-80-16,-25-9-45 15,-49 24-180 1</inkml:trace>
  <inkml:trace contextRef="#ctx0" brushRef="#br1" timeOffset="-17514.19">2980 14436 300 0,'0'0'230'15,"-24"0"150"1,-1 0-155-16,25 14-140 16,-25-14-85-1,99 37 5 1,26 75 35-1,49 14-35-15,49-33 20 16,-148-24 5 0,24-13-45-1,-74-42-5-15,25-4 45 16,-50-10-15 0,-49-10 30-1,-75-46-70-15,-50-60 35 16,1-9-20-1,49 18 25 1,74 51-35 0,75 23 35-1,0 5-25-15,0 5 15 16,50 4-5 0,-25 6 10-1,-25 8-25-15,99 5 20 16,-24 0 10-1,-51 42-5 1,125 27 35-16,-99-17-65 16,-50 8 50-1,25 1-15 1,24-15-35 0,-24-18 30-16,50-14 10 15,49 18 25 1,-99-27-45-1,49-5-35-15,-24 9 90 16,-1-9-80 0,51 0 5-1,-100-9-140-15,0-9-395 16</inkml:trace>
  <inkml:trace contextRef="#ctx0" brushRef="#br1" timeOffset="-17029.14">3675 14241 615 0,'0'0'190'0,"-49"0"85"16,49 0-150 0,0 14-75-16,0-14-65 15,24 65 40 1,76 19 0-1,-26-24-25-15,-24 5-5 16,74-4-25 0,-50-19 65-1,1-14-35 1,-75-24 10 0,0 6-15-16,0-10 35 15,-50-28-5 1,-99-42-50-1,-24-42 0 1,48 24 55-16,26 27-40 16,25 15 40-1,24 32-35 1,25 0 15-16,1 0-15 16,24 14 5-1,-25-9 5 1,25 9-30-16,0 0 15 15,0 23 15 1,124 65-10 0,-25-23-120-16,-49-23-520 15</inkml:trace>
  <inkml:trace contextRef="#ctx0" brushRef="#br1" timeOffset="-16327.97">4370 14794 215 0,'0'5'460'0,"0"-10"-215"15,0 5-105 1,0 0-55 0,0 0-30-16,0 0-45 15,0 0-5 1,0 0 15 0,0 0-20-16,25-14 0 15,-25 1-5 1,74-6 0-1,-49 5-5-15,-25 0 0 16,0 5 10 0,0 4-15-1,0 5 5-15,0 0 10 16,0 0 15 0,-25 0-10-1,-123 33 10-15,-1-1-25 16,99 5 55-1,0-4-30 1,50-19-25-16,0-14 0 16,0 0-10-1,0 0 0 1,0 0 40-16,50-9-10 16,-25 4-20-1,0-28 10 1,-25 5-5-16,99 19 25 15,-99 5-30 1,0-15 15 0,0 19 25-16,0 0-15 15,0 0 55 1,0 0-55 0,-50 19-25-16,-74 32 10 15,99-28-25 1,1 5-120-1</inkml:trace>
  <inkml:trace contextRef="#ctx0" brushRef="#br1" timeOffset="-10843.02">3998 11446 65 0,'0'0'240'16,"0"0"-80"-1,0 0 5 1,0 0 0-16,0 0-55 16,0 0-5-1,0 0-25 1,0 0-40-16,0 0-15 15,0 0-25 1,0 0-5 0,-25 0 25-16,25 0-45 15,0 0 20 1,0 0 0 0,0 0-15-16,0 0 25 15,0 0-5 1,99 0 15-1,25 0-40-15,25 0 10 16,-124-5 30 0,50 5-20-1,-51 0 5-15,-24 0 10 16,0 0 10 0,0 0 0-1,0 0-15-15,0 0 25 16,0 0-30-1,0 0 10-15,-99 0-25 16,-99 5-5 0,98 9 35-1,-24 0 20 1,50-14-45 0,123 9-30-16,1 0 45 15,-50-9-25 1,50 0 15-1,49 0 5-15,25 0-5 16,-74 0-5 0,49-9 0-1,-74 9 20 1,0 0 5-16,-25 0 40 16,0 0-25-1,0 0-15 1,0 0-15-16,0 0 5 31,-50 0 20-31,-49 0-35 16,74 0 20-1,25 0-5 1,-25 0-20-16,25 0 5 16,0 0-40-1,-25 0-85-15,25 0-605 16</inkml:trace>
  <inkml:trace contextRef="#ctx0" brushRef="#br1" timeOffset="-9116.61">4867 11474 40 0,'0'0'295'15,"0"0"-130"1,0 0-75-16,0 0 5 16,0 0 25-1,0 0-45 1,0 0-20-16,0 0-30 15,0 0-20 1,-25 0-15 0,25 0 15-16,0 0 5 15,25 0 0 1,74 0 5 0,0-5-25-1,-49 5 45-15,24 0-40 16,-24-9 15-1,-1 9-15-15,-49 0 20 16,0 0 10 0,0 0-5-1,0 0-5-15,0 0-5 16,0 0 15 0,0 0-5-1,0 0-10-15,0 0 10 16,0 0-40-1,-99 0 15 1,25 0 20 0,-50 23 15-16,74-23-20 15,50 0-20 1,0 0 15 0,0 0-25-16,0 0 30 15,0 0-20 1,0 0 15-1,0 0 5-15,50 0-10 16,24 0 10 0,50 0-10-1,-49 0-15 1,-51-9 15 0,-24 9 5-16,0 0-5 15,0 0 10 1,0 0 15-1,0 0-15-15,0 0 20 16,0 0-20 0,0 0-10-1,0 0 5-15,0 0 0 16,0 0-10 0,-24 0 5-1,-26 0 25 1,25 0 0-16,0 0-40 47,25 0 25-32,0 0 0 1,0 0-30 31,0 0 10-32,0 0 35-15,0 0-15 16,0 0-70 15,0 0 60-15,0 0 45 0,0 0-80-1,0 0 50 1,0 0-40 15,0 0 50-31,0 0-25 31,0 0 0-15,0 0-80 0,0 0-215-1</inkml:trace>
  <inkml:trace contextRef="#ctx0" brushRef="#br1" timeOffset="-7609.96">2856 13041 155 0,'0'0'125'0,"0"0"0"15,0 0-40 1,0 0 30 0,0 0 5-1,0 0-35-15,0 0-40 16,0 0-50-1,0 0 15-15,0 0 15 32,25 0 5-32,74-14-25 15,-24 5-10 1,24-5-20-16,-74 9 35 16,25 5 0-1,-26 0 30-15,-24 0 45 16,0 0 0-1,0 0-75 1,-74 0-10-16,-50 0 0 16,-25 0 15-1,124 5-10 1,0 4 0-16,25-9-10 16,0 0-30-1,0 0 10 1,25 0 25-16,25 0 15 15,-1 0-15 1,-49 0 5 0,50 0-5-16,-50 0 25 15,0 0-15 1,0 0 5 0,0 0-70-16,0 0-260 15</inkml:trace>
  <inkml:trace contextRef="#ctx0" brushRef="#br1" timeOffset="-4109.59">3998 13013 220 0,'0'0'230'0,"0"0"-95"31,0 0 65-15,0 0-100-1,0 0-40 1,0 0-40 0,0 0-15-16,0 0 10 15,0 0-25 1,0 0 25-1,0 0-10-15,25 0 10 16,-25 0-10 0,0 0 15-1,0 0-5-15,0 0 0 16,0 0-10 0,25 0-25-1,-25 0 35-15,0 0 5 16,0 0-20-1,0 0 10 1,0 0-10-16,0 0-5 16,0 0 15-1,0 0-5 1,0 0 5-16,0 0-15 16,0 0 20-1,0 0-10 1,0 0-30-16,0 0 20 15,0 0 5 1,0 0 15 0,0 0-15-16,24 0-5 15,76 0 5 1,-76 0 15 0,-24 0-15-16,75 0-10 15,24 0 25 1,-49 0-35-16,49 0 10 15,-24 0 25 17,-1 0-20-17,-74 0 25 1,0 0 5 0,0 0-5-1,0 0-20 1,0 0 30-16,0 0-10 15,0 0-5 1,0 0-15 0,0 0 0-1,-99 0 30 1,-50 14-30 0,-50-14-10-1,75 0-10 16,50 0-5-15,99 0 5 0,-1 0-5-1,-24 0 10 1,0 0 20 0,0 0 30-1,100 0-30 1,98 0-20-1,26 0 10 1,-125 0-25 0,-74 0 50-16,-25 0-30 15,0 0 30 1,0 0 15 0,0 0 15-1,0 0-30 1,-25 0-35-16,-99 0 35 15,74 0 0 1,-148 0-15 0,148 14-15-1,50-14 15 1,0 0 0-16,-50 0-5 16,50 0-15 15,0 0 5 0,50 0-25-15,-50 0 45 15,0 0-15 0,0 0-5-15,50 0-5-1,-50 0 30 1,0 0-5 0,0 0 10-1,0 0 5 17,0 0-55-17,0 0 55 1,0 0-25-1,0 0-25 1,0 0 20 0,0 0 10 15,0 0 15-15,0 0-35-1,0 0 15 1,0 0 15-1,0 0-30 17,0 0 15-32,0 0 20 15,0 0-55 1,0 0 20 0,0 0 40-16,0 0-30 15,0 0 35 1,0 0-35-1,0 0-5-15,0 0 0 16,0 0 10 15,0 0 20-15,0 0 0 0,0 0-25-1,0 0-25-15,0 0 30 16,0 0 5-1,0 0 5-15,0 0-10 32,0 0 10-17,0 0-25 1,0 0 25 0,0 0-15 15,0 0 15-31,0 0-10 31,0 0-5-31,0 0-25 16,0 0 55-1,0 0-10 1,0 0-20-16,0 0-25 16,0 0 70-1,0 0-30 1,0 0-35-1,0 0 20 1,0 0 10 0,0 0 25-16,0 0-30 15,0 0 5 1,0 0-40 15,0 0 75-15,0 0-45-1,0 0-25-15,0 0 45 16,0 0-20 0,0 0 50-1,0 0-70 1,0 0 30-16,0 0-25 31,0 0 30-15,0 0 5-1,0 0-15 1,0 0-5-16,0 0 35 47,0 0-45-47,0 0 20 47,0 0-25-47,0 0 20 15,0 0 0 1,0 0 0 0,0 0 5-1,0 0-35 17,0 0 65-17,0 0-20 1,0 0-30-1,0 0 5 17,0 0 35-17,0 0-15-15,0 0 0 16,0 0-25 0,0 0 20-1,0 0-10 1,0 0 10-1,0 0-10 1,0 0-10-16,0 0 0 16,0 0 35-1,0 0-40 1,0 0 50-16,0 0-170 16,0 0-875-1</inkml:trace>
  <inkml:trace contextRef="#ctx0" brushRef="#br1" timeOffset="9187.46">15786 7004 125 0,'0'0'145'16,"-25"0"-65"-16,25 0 10 16,0 0-10-1,0 0 15 1,0 0 60-16,0 0-45 16,75 0 5-1,24 0-40 1,25 0-35-1,25 0-30 1,49-23 30-16,-24 9-20 16,-75 9-15-1,75-4 30 1,-25-10-25-16,-25 15-40 16,-25-10 30-1,50 5 45 1,0 4-40-16,0 5-10 15,-50-14-15 1,-24 5 30 0,-50-1 35-1,-25 10-30-15,49 0-35 16,-49 0 30 0,0 0-65-16,0 0 65 15,0 0-45 1,0 0 95-16,0 0-60 15,0 0-10 1,0 0 5 0,-25 0-25-1,-99 0 55-15,-74 19-20 16,24-5-5 0,-49-14-35-1,74 14 35-15,74 14-5 16,1-24 35-1,-25 1-55-15,-1-5-20 16,1 9 45 0,0 5 25-1,-50 5 0 1,-50-10-40-16,100 5-10 16,49-9 25-1,26-5 40 1,-1 0-35-16,25 0-35 15,0 0-5 1,25 0 55 0,-1 0-30-16,125 0 35 15,0 0-70 1,25-5 10-16,99-46 50 16,-50 37 5-1,75-18 55 1,-174 18-40-16,-25-5-45 15,50 10 35 1,-99 9-5 0,-25 0-45-16,0-10 20 15,-25 10 60 1,0 0-115 0,0 0 35-16,0 0 55 15,0 0-45 1,0 0 55-1,-25 0-70-15,0 0 20 16,-99 0 0 0,-50 0 20-1,75 5 5-15,0 9-10 16,-125 0-50 0,51 0 55-1,48 0-5-15,1-10 0 16,-24 10-35-1,48 0 85 1,-24-9-75-16,25 4 10 16,74-9 0-1,-25 0-30 1,50 0 85-16,0 5-55 16,0-5 0-1,50 9 30 1,74-9-10-16,25-9-35 15,25-10 25 1,99-9 5-16,-100-4-5 16,76 9 40-1,-1 13-5 1,-149-13-90 0,-49 23 45-16,-25-5 55 15,-25-9-20 1,0 14-50-16,0 0 45 15,0 0 5 1,0 0 5 0,0 0-80-16,0 0 75 15,-125 14-70 1,-148 5 55 0,50-10-5-16,0 10-65 15,49-5 60 1,0 5 45-1,75-19-50-15,49 0 45 16,-24 0-85 0,49 9 45-1,-49 5-20-15,24 4 35 16,-24-18-5 0,49 0 10-1,25 0-15-15,0 14-65 16,0-23 45-1,0 9 85 1,0 0-75-16,0 0 10 16,0 0-35-1,49 0 60 1,51 0-35-16,-26 0-15 16,-24-5 15-1,-1-4-10 1,-24 9 40-16,0 0-40 15,0 0 5 1,25 0 30 0,24 0-60-16,25 0 60 15,-74-5-25 1,49 5 20 0,-74-14-50-16,0 14 70 15,0 0-30 1,0 0 20-1,0 0-45-15,-74 0-185 16</inkml:trace>
  <inkml:trace contextRef="#ctx0" brushRef="#br1" timeOffset="20688.25">3278 10651 80 0,'0'0'185'15,"0"0"-100"1,0 0-35-16,0 0-20 16,0 0-20-1,0 0-5 1,0 0 5-16,0 0 0 15,0 0-10 1,0-5 5 0,0-4-15-16,0 9 25 15,0 0-10 1,-25 0 0 0,1 0-15-16,24-5-5 15,0 5 20 1,0 0-5-1,0 0 10-15,0 0-5 16,0 0-15 0,-50 0 15-1,50 0-10-15,0 0 0 16,0 0 5 0,0 0-5-1,0 0 35-15,0-9-50 16,0 9 25-1,0 0-5-15,0 0 0 16,0 0 20 0,0 0-25-1,-50 0 10 1,50 0-10-16,-24 0 5 16,24 0 5-1,0 0 10-15,-25 0-10 16,25 0 15-1,0 0 0 1,0 0-10-16,0 0 15 16,-25 0 15-1,25 0-30 1,0 0-30 0,0 0 25-16,0 0 5 15,-75 0-20 1,75 0 5-16,0 0 15 15,-24 0-25 1,24 0 15 0,0 0 15-16,0 0-50 15,0 0 45 1,0 9-25 0,0-9 20-16,0 5 0 15,-50 9-25 1,25-5 50-1,25 5-20-15,-25-14-40 16,25 0 15 0,-24 9 25-1,-1 14 10 1,25-9-15-16,0-14-15 16,0 14 30-1,0-14-30-15,0 5-5 16,0 13 25-1,0-4 0 1,0-4-15 0,0 4 5-16,0 4-15 15,0 1 15 1,0 4 20-16,0-23-30 16,0 28 20-1,0 5-5 1,0-19 15-16,0-10-20 15,0 15 0 1,0-10 10 0,25-9-5-16,-25 0 0 15,0 0-15 1,0 14 20 0,0-14-15-16,0 14 10 15,0 5-10 1,0-10-25-1,0-4 35-15,0 9 0 16,24-1 10 0,-24 1 0-1,0 5-15-15,0-5 5 16,50 0-10 0,-50 0-15-1,25 23 35-15,-25-14 0 16,49 5 0-1,-49-18-10-15,0 4-30 16,50-5 35 0,0 9 5-1,-50-4-20-15,0-4-20 16,49-10 20 0,1 18 45-1,-50-4-45-15,0-14-5 16,0 0-10-1,50 0 20 1,24 0-5-16,-74 0 5 16,50 0-10-1,-25 0 40 1,-25 0-20-16,0 0-10 16,0 0 5-1,24 0 0 1,1 0-5-16,0-14-10 15,0-4 5 1,-25 8 30 0,0-8-35-16,0 4-10 15,0 5 35 1,0-10-20 0,25 5 5-16,-25-5-70 15,0-4 10 1,0 14 20-1,0 9-30-15,0-14-130 16</inkml:trace>
  <inkml:trace contextRef="#ctx0" brushRef="#br1" timeOffset="24955.94">17176 6195 275 0,'0'-23'175'15,"0"9"-80"1,24 0 45-16,-24 9-100 16,0 5 15-1,0-14 40 1,0-18-70-16,0 32-25 16,0-28 20-1,0 9 10 1,0 5 30-16,0 0-25 15,-24 0-30 1,24-14 0 0,-25 10-5-16,25-10 30 15,-25 28 0 1,-25-14-55 0,26 9 35-16,-1 5-40 15,-50 0 10 1,-98 0 15-1,73 5 45-15,75 9-25 16,-24-14-5 0,-26-14-50-1,1 14 30-15,49 14 45 16,-24 0-55 0,-51 4 15-1,26-8 30-15,24 22-10 16,1-13-40-1,-26-10 10 1,25 5-10-16,-24 0 35 16,49-9-15-1,-24 23 20 1,24 0-15 0,0-24-30-16,-25 38 55 15,25-28-25 1,1 9-20-1,24 5-5-15,-50 0 70 16,50 14-50 0,0-28-15-1,0 37 40-15,0-28 0 16,0-4-60 0,-50 27 45-1,50-4 5-15,0-28-10 16,0 14 10-1,0-19-20 1,0 43 10-16,0-29 40 16,0 0-50-1,0-18 15 1,0 9-35-16,25 4 15 16,25-8-15-1,-25 22 90 1,-25-4-70-16,74-14 20 15,-49 5 5 1,-25-5 10 0,0-5-10-1,25 9-40 1,24 1 20 0,-24-5 25-16,0-14-30 15,-25 0 30 1,0 9-30-1,74 10-15-15,-49-19 40 16,50 0-15 0,-1 0 15-1,-24 14-10-15,24 0-30 16,-49-9 30 0,50-5 20-16,-75 9-60 15,99-5 60 1,-50-4-15-1,26 10 5-15,-50-6-80 16,24 1 100 0,1 4-30-1,0-9-15-15,-50 0-25 16,24 0 40 0,51 0 20-1,-75 0-35-15,25 0 10 16,49 0-5-1,-24 0 10 1,-25 0 15-16,-25 0 10 16,0 0-55-1,24 0 15 1,-24 0 20-16,0 0-65 16,25 0 70-1,0 0-5 1,25 0 0-16,-50 0-15 15,24 0-10 1,26 0 30 0,-50 0-20-16,0 0 15 15,75 0-5 1,-75 0-15 0,0 0-5-16,0 0 15 15,49 0 0 1,-49 0-25-1,0 0 55-15,0 0-15 16,50 0-35 0,-25 0 0-1,-1 0 40-15,1-9-25 16,-25 4-25 0,25 5 15-1,-25 0 20-15,0 0 5 16,50-4-10-1,-50-6-20 1,25 6 50-16,-1 4-65 16,51-9 55-1,-50 9-40 1,-25 0 20-16,0-5 5 16,0-9-5-1,0 14-10 1,0 0 5-16,49 0-5 15,-49 0-15 1,0-14 70 0,50 14-75-16,0-14 10 15,-50 9 50 1,0 5-10 0,24-14-25-16,26 0-10 15,-50 0 20 1,25 1 20-1,-25 8-40 1,25-9-5-16,-25 5-10 16,0 4 35-1,74-18 25 1,-74 23-35-16,0 0 25 16,0-5-30-1,25-14-5 1,0-8 20-16,-25 3 20 15,0 20-40 1,0-10 20 0,0 0 10-16,0 9-10 15,0-32-30 1,25 18 5 0,-25 15 45-16,24-10 30 15,-24-19-65 1,0 19-15-1,0 14 20-15,0-14 5 16,0 0 20 0,0 0 10-1,0 0-15-15,0-18-55 16,0 32 50 0,0-23 25-1,0-1-55-15,25 1 20 16,-25-10-10-1,0 1 15 1,0 32-10-16,0-23 5 16,0 4 40-1,0 19-30 1,0-5-35-16,0-18 60 16,0-9-10-1,0-1-15-15,-124-13-40 16,74 46 55-1,50-14-5 1,0-33-70 0,-24 47 90-16,-1-28-5 15,0-18-30 1,-99 22-40 0,74 20 35-16,-24-24 5 15,-50 28 10 1,-25-5-45-16,25-9 10 15,0 14 15 1,49 5-55 0,26-5-145-1</inkml:trace>
  <inkml:trace contextRef="#ctx0" brushRef="#br1" timeOffset="27554.63">23305 8744 210 0,'0'0'380'16,"0"0"-190"-16,0-10-60 15,0 10 10 1,0 0-85-1,0-14-20-15,0 14 15 16,0-9-20 0,-24-5-35-1,-1 0 10-15,-50 14-20 16,26-9-15 0,-1-10 30-1,-24 10-20-15,49 9 40 16,-124-23-10-1,149 23-30 1,-50 0 20-16,25 0 0 16,1 0-20-1,-76-14 30 1,76 14-25-16,24 0 10 16,-75 14 20-1,-24-10-30-15,74 15 25 16,0-5-10-1,-24 0-35 1,-26 14 75-16,25-14-65 16,50 4 40-1,-49-8-25 1,-1 22 20-16,25-4-20 31,-24 5 5-31,49-5 5 16,-50 4 5-16,0 10-5 15,50 0 10 1,-74-10-30 0,49 1 20-16,0-5-15 15,25 0 30 1,0 4-15 0,-24 10-5-16,-26-9-5 15,50 13 20 1,0-13-15-1,0 23 5-15,25-28-5 16,24 4 0 0,-24 10 20-1,25-19-20-15,-1 14 20 16,-24-4-5 0,-25-14-25 15,75-10-5-31,-26 9 30 0,51-4-10 15,-51-9 20 1,51 9-10-16,-26-5-10 16,-49-9 0-1,74 0-10 1,0 0 0-16,-24 0 20 16,24 0 20-1,0 0-30 1,-74-9-5-16,99-5-5 15,0-5 25 1,-24 1-15 0,-51 9 20-16,26 4-25 15,-1-23 5 1,-24 23 5 0,24-18 10-16,25-9-10 15,-49-10 0 1,-50 23-15-1,75-37 0-15,-1 10 30 16,-74 13-25 0,50-13 10-1,-1-1 25-15,-49-9-25 16,0 10 0 0,0 13-5-1,25-9 15-15,-50 15 35 16,-49-6-20-1,49-9-20-15,0 10 5 16,-24-10-5 0,24 23 20-1,-25-4-70-15,25 0 10 16,-24 23 80 0,24-14-45-1,0 4 25-15,0 6-50 16,25 4-15-1,0 0 80 1,0 0-40-16,-25 0-20 16,1 0 15-1,24 0 15 1,0 0-30-16,0 0 5 16,0 0 5-1,0 0 5 1,0 0 15-16,0 0-20 15,0 0 25 1,0 0-5 0,0 0-15-16,0 0-50 15,-25 0 50 1,25 0 5 0,0 0-10-16,0 0 40 15,0 0-40 1,0 0-25-1,0 0 50-15,0 0-60 16,0 0 60 0,0 0-10-1,0 0-25-15,0 0 30 16,0 0-40 0,0 0 20-1,0 0 15-15,0 0-20 16,0 0-135-1,-124-70-945 1</inkml:trace>
  <inkml:trace contextRef="#ctx0" brushRef="#br1" timeOffset="30738.56">5065 10692 55 0,'0'0'195'16,"-25"0"-75"-1,0 0-15 1,-24 0-45-16,-1 0-55 16,25 0 20-1,1 5-25 1,-1-5 25-16,-25 9 25 16,25-4 0-1,25-5-45 1,0 9 30-16,-49 5-40 15,-1-9-30 1,50 13 45 0,-25 6-15-16,-49 13 20 15,49-9-20 1,25 9 25 0,0-18-15-16,-25-5-20 15,25 4 5 1,0 10 25-1,0 0 30 1,0-14-75-16,25 23 55 16,-25-23-30-1,0 14 10-15,25 0 5 16,-25-14 15 0,0 5 5-1,0-1-15-15,25 5-5 16,-1-9-15-1,1 5 10 1,0 0 10-16,25-6-20 16,-26 15 20-1,1-9-35 1,25 4 40-16,-25-9-15 16,0-9-10-1,-25 4-20 1,49 0 55-16,1 1-20 15,-50 4-20 1,0-14 10 0,0 0 5-16,25 0 5 15,24 0 0 1,26 0-10 0,-51 0-25-16,1 0 55 15,0 0-25 1,0 0-15-1,0 0 25-15,0 0-20 16,24 0 20 0,1 0 0-1,-1-14-10-15,1-5 0 16,0 5-20 0,-50 0 5-16,25 0 30 15,-25 14-15 1,0-9 10-1,0 0-15 1,24 9 25-16,-24-24-30 16,0-8 0-1,0-10 20-15,25 23 10 16,-25-13-50 0,0 18 20-1,0 0 10-15,0 5 15 16,0 4 0-1,0-28 5 1,0-8-30 0,0-20 15-1,0 15-5 1,-25 18-5-16,25 9 5 16,-49 5 10-1,49 0 5 1,0-18-30-16,0 32 10 15,0 0 25 1,0-10-15 0,-25 6 20-16,0-24-35 15,-25 14 0 1,1-5 20 0,49 5-15-16,-25 14 25 15,-25-9-30 1,50 4 0-1,-24 5 20-15,-1 0-10 16,0-9-5 0,-25 9 0-1,1 0-100-15,24 0-230 16</inkml:trace>
  <inkml:trace contextRef="#ctx0" brushRef="#br1" timeOffset="37678.85">3204 10734 110 0,'0'0'195'15,"0"0"-85"1,0 0-10-16,0 0-5 16,0 0-25-1,0 0-50 1,0 0 45-16,0 0-55 15,0 0 10 1,0 0 10 0,0 0-50-16,0 0 20 15,0 0 30 1,0 0-15 0,0-14-50-16,0 14 50 15,0 0 0 1,0 0-5-1,-25 0-15-15,25 0-15 16,0 0 20 0,0 0 30-16,-25 0-30 15,25 0 0 1,-99 0 15 0,74 0-15-1,-99 33 5-15,124-33-20 16,-25 28 15-1,0-14 20-15,25-14-25 16,0 4-25 0,-74 43 45-1,74-24-15-15,0 24 0 16,0-1 10 0,0-13-10-1,-25 9 5-15,50-10 10 16,0 10-5-1,-25 0-10 1,49-10 0 0,-24 6-10-16,-25 3 25 15,0-8-25 1,75-5-25-16,-1 14 60 16,-24 14-10-1,-50-24 0 1,99-4-20-1,-99 5 25-15,99-15-15 16,-74-18-5 0,25 0 20-1,-25 0-30-15,-25 0 0 16,0 0 15 0,24 0 10-1,76-4 0 1,-100-10 15-16,74-42-40 15,-74 5 25 1,25-33 0 0,0 37 0-1,-25 1-15-15,0 18 45 16,-25 9 5 0,25-22-30-1,0 8 5-15,-75 5 10 16,51-32-50-1,-1 4 20 1,-74 19 0-16,24-5-10 16,50 9 30-1,25 5-20 1,-99 10-20-16,99-10 5 16,-25 18 25-1,0 10-15 1,25 0-25-16,0 0-55 15,25 0-850 1</inkml:trace>
  <inkml:trace contextRef="#ctx0" brushRef="#br1" timeOffset="42405.94">17052 9837 45 0,'0'0'145'16,"0"0"-10"0,0 0-50-16,0 0-30 15,0 0-30 1,0 0 30-1,0 0-25-15,0 0-20 16,0 0 0 0,0 4-20-1,0-4-30-15,0 0 35 16,24 0 0 0,-24 0 15-16,25 10 15 15,0-6-55 1,-25-4 45-1,0 0-10 1,0 0-5-16,25 0 45 16,-25 10-35-1,25-10 10-15,-25 0-25 16,24 4 25 0,1-4-30-1,-25 0 0-15,0 0 10 16,0 0 30-1,0 0-40 1,0 0 5-16,50 0 35 16,-50 0-45-1,0 0 10 1,0 0 15-16,25 0 20 16,-25 0-45-1,49 0 0 1,-49 0 15-16,0 0 30 15,25 0-20 1,-25 0-25 0,25 0 10-16,-25 0 5 15,0 0 5 1,50 0 15 0,-26 0 5-16,1 0-10 15,0 0 0 1,25 0 0-1,-50 0 15-15,25 0-55 16,-25 0 45 0,24 0 0-1,-24 0-25-15,25 0-10 16,0 0-5 0,-25 0 5-1,74 0 45-15,-49 0-40 16,0 0 60-1,0-4-85 1,0 4 50-16,0-10 10 16,-1-4-25-1,26 14 15 1,0-4-5-16,-50 4 25 16,49-14-30-1,-24 4-5 1,25-4 10-16,-50 14 25 15,49-4-45 1,-49-1 40 0,0-9-60-16,75 0 10 15,-75 14 50 1,0-14-30 0,0 0 0-16,99-4-10 15,-74 4 20 1,-25 14 30-1,25-24-50-15,-1 1-5 16,1 14 25 0,-25 4 5-1,0-9 10-15,0 14 20 16,25-28-35 0,-25 10-5-1,0-5-10-15,0 9 40 16,0-5-40-1,50-28-5 1,-50 15 15-16,25 4 5 16,-25 28 5-1,0-14-10 1,0 0-5-16,0-18 0 16,0 18 35-1,0-19-45-15,0 10 55 16,-50 4-45-1,50-9-5 1,-99-18 25-16,99 36-35 16,-50 1 10-1,50 9 50 1,0-14-50-16,0-14-15 16,0 19 40-1,-99-28-40 1,99 37 55-16,0-14-35 15,-124-9 10 1,124 23-35 0,0-5 45-16,-25 5 5 15,0-19-40 1,-25 19 10 0,26-14 20-16,-26-9-10 15,-124 5-25 1,100 18 0-1,24 0 20-15,1 0 20 16,24 0-35 0,25 0 10-1,0 0 10-15,-25 0-15 16,-149-14 0 0,125 14 25-1,-1-5-30-15,-49 10 25 16,74-5 5-1,-74 0 0 1,-26 0-50-16,76 0 35 16,24 0 0-1,-25 14 10 1,26-1-15-16,-26-8-10 16,0 18-10-1,-24-9 35 1,24 10-5-16,25-1-15 15,-49-18 15 1,0 22-20 0,24 15 15-16,-25-42-10 15,51 37 5 1,-26 1 30-16,0-20-25 16,1 10 0-1,24-23-20 1,0 18 15-1,0-9 0-15,0 19 15 16,1-15-20 0,24 24 35-1,0-37-40-15,-50 32 0 16,25 0 25 0,25 5-20-16,0 14 15 15,0-19-5 1,0-9-15-1,50 0 25-15,-1 14-10 16,-49-10-30 0,50-4 35-1,0 9 25 1,-1-13-60-16,1 4 20 16,24-19-5-1,-24 14-40-15</inkml:trace>
  <inkml:trace contextRef="#ctx0" brushRef="#br1" timeOffset="46122.66">3005 12278 110 0,'0'0'295'16,"0"0"-15"-16,0 0-140 16,0 0-70-1,0 0-5-15,0 0-40 16,0-14-5 0,0 14-15-1,-25 0-5-15,-24 0 10 16,-50-9-15-1,74-5-5 1,-99-4 30-16,49 27 5 16,75-5-15-1,-25-4-10 1,25 0 35-16,0 0-10 16,0 0-45-1,-99 47 25 1,49-24-10-16,26-4-5 15,-1 32 25 1,0-23-25 0,0 9 5-16,0-4 5 15,25-5 0 1,25-10 5 0,-25 10-20-16,0 5 25 15,-25 8 0 1,50-8-10-1,25 0-5-15,-1-5 5 16,-49 4 10 0,0-9-20-1,0 1 10-15,50 13-5 16,-50-5 25 0,0-13-35-1,99 4 10-15,-74 0 5 16,25 15 10-1,-25-24-5-15,74-5 0 16,-99 5-10 0,74-14 0-1,-49 9 25-15,0-9-10 16,0 0-25 0,0 0 15-1,-25 0 15 1,24 0 15-16,26-14-20 15,49-14 5 1,-99 10 0-16,0-29-15 16,0-27-5-1,-24 4 20 1,-26-9 15-16,50 5-10 16,-50 4-25-1,50 19 40 1,-74-10-45-16,24 33 0 15,25-4 30 1,-24 4-15 0,24 28-5-16,25-33-55 15,-50 24-185 1,224 4-705 0</inkml:trace>
  <inkml:trace contextRef="#ctx0" brushRef="#br1" timeOffset="48206.09">3725 12943 290 0,'0'0'185'0,"0"0"-25"16,0 0-55-1,0 0 10-15,0 0-60 16,0 0-20 0,0 0-15-1,0 0 15-15,0 0-25 16,74 10-5 0,26 4 5-1,-26-14 0-15,75 0 5 16,25 23-30-1,-50-23 45 1,25-5-15-16,-50 1 0 16,0-6-15-1,-74 10-5 1,-25-4 15-16,0 4 15 16,0 0-30-1,0 0 25 1,0 0 0-16,0 0 10 15,0 0 20 1,0 0-35 0,-50 0 0-16,-198 0-35 15,124 0 10 1,-25 0 25 0,0 0-10-16,0 0 10 15,25 0-15 1,100 0-15-1,-1 0 0-15,0 0 30 16,25 4-55 0,0-4 25-1,0 0 25-15,25 0-10 16,0 0 0 0,123 0-10-1,1 0 20-15,-49 0-15 16,-1 0 0-1,0 0 15 1,-99 0-5-16,50 0-10 16,-50 0 50-1,0 0-30 1,0 0-20-16,0 0 25 16,0 0-20-1,0 0 10 1,0 0 15-16,0 0-40 15,0 0 20 1,0 0-15 0,0 0 20-16,0 0 0 15,-50 0-5 1,50 0-25 0,0 0 40-16,0 0-25 15,0 0-5 1,0 0 15-1,0 0-10-15,0 0 5 16,0 0 0 0,0 0-5-1,0 0 5-15,0 0 10 16,0 0-5 0,0 0-5-1,0 0 5-15,0 0-30 16,0 0 25-1,0 0 25 1,0 0-35-16,0 0 30 16,0 0-60-1,0 0 45 1,0 0-5-16,0 0-5 16,0 0 35-1,0 0-55-15,0 0 10 16,0 0 30-1,0 0-10 1,0 0-20 0,0 0 10-16,0 0 15 15,0 0-15 1,0 0 5-16,0 0 5 16,0 0-10-1,0 0 15 1,0 0 10-16,0 0-20 15,0 0 0 1,0 0-15 0,0 0 5-16,0 0 10 15,0 0-5 1,0 0 10 0,0 0 5-16,0 0 0 15,-25 0-25 1,25 0 10-1,0 0 15-15,0 0-5 16,0 0-10 0,0 0 5-1,0 0 5-15,0 0 25 16,0 0-45 0,0 0 25-1,0 0-25-15,0 0 25 16,0 0-10-1,0 0-25 1,0 0 30-16,0 0 20 16,0 0-20-1,0 0-10 1,0 0-15-16,0 0-5 16,0 0 40-1,0 0-35 1,0 0 35-16,0 0 5 15,0 0-55 1,0 0-65 0,0 0-970-16</inkml:trace>
  <inkml:trace contextRef="#ctx0" brushRef="#br1" timeOffset="52877.16">18913 11892 40 0,'0'0'180'15,"0"0"90"1,0 0 50-16,0 0-155 16,0 0-70-1,0 0-35 1,0 0-35-16,0 0 10 15,0 0-15 1,0 0-15 0,0-4 0-16,-50 4-10 15,1 0 10 1,24 0-15 0,0 0 15-16,0 0-10 15,-49 0 10 1,74 0-5-1,-25 0 0-15,25 0-15 16,-174 46 25 0,174-9-20-1,0 1 5-15,0-6 10 16,0-4-5 0,0 32 30-16,-25-27-35 15,25-5 5 1,0 0 0-1,25 4 10 1,50-27-25-16,-26 18 5 16,26-9 20-1,-26-9-5-15,1-5-30 16,24 0 35 0,-74 0 5-1,0 0-20-15,0 0-5 16,50 0 25-1,24-5 5 1,-74-9-20-16,0-14 5 16,50-4-20-1,-50 4 35 1,0-19-5-16,0-13-25 16,0 23 0-1,0 14 40 1,0-5-15-16,-50 0-35 15,26 9 5 1,-51 5 45 0,75 5-35-16,0 4 0 15,0 5 15 1,-49 0-65 0,197 0-260-16</inkml:trace>
  <inkml:trace contextRef="#ctx0" brushRef="#br1" timeOffset="53707.52">17027 12771 345 0,'0'0'405'0,"0"0"-200"16,0 0-115-1,0 0-15-15,0 0-20 16,0 0-25 0,0 0 0-1,49 0 15 1,51 0-15-16,49-23-15 16,-1 18 15-1,51-27-35 1,-75 18 45-16,-25 0-15 15,-49 14-20 1,74-28-35-16,-74 19 55 16,74-1-30-1,0 1 5 1,-124 9 10-16,99-5 5 16,-99 5-45-1,0 0 45 1,0 0-25-1,0 0-35-15,0 0 10 16,0 0-90 0,0 0-190-16</inkml:trace>
  <inkml:trace contextRef="#ctx0" brushRef="#br1" timeOffset="54826.19">17151 12906 250 0,'0'0'280'0,"25"0"-55"15,-1 0-95 1,51 0-65 0,-25 0 5-16,74-14-35 15,-75 14 0 1,26-14-10 0,74 0 15-16,-75 0 10 15,75-18-5 1,-50 23-15-1,-74-5-15-15,99 4-10 16,-49-4 10 0,24 14-15-1,-99 0 10-15,0 0-20 16,0 0 15 0,0 0-10-1,0 0-5-15,0 0 30 16,0 0-15-1,0 0-15 1,0 0 25-16,0 0-15 16,0 0-5-1,0 0-5-15,0 0 35 16,0 0-25 0,0 0 0-1,0 0-15-15,0 0 5 16,0 0 15-1,0 0 0 1,0 0-5-16,0 0 15 16,0 0-15-1,0 0 5 1,0 0-10-16,0 0 5 16,0 0-15-1,0 0 20 1,0 0-5-16,0 0 10 15,0 0-10 1,0 0-20 0,0 0 55-16,0 0-50 15,0 0 20 1,0 0-15 0,0 0-5-16,0 0 35 15,0 0-15 1,0 0-25-1,0 0 5-15,0 0 30 16,0 0-15 0,0 0 0-1,0 0 10-15,0 0-25 16,0 0 30 0,0 0-20-1,0 0-30-15,0 0 60 16,0 0-5-1,0 0-25 1,0 0-80-16,0 0-665 16</inkml:trace>
  <inkml:trace contextRef="#ctx0" brushRef="#br1" timeOffset="56863.02">20749 12520 295 0,'-25'0'375'16,"25"0"-140"0,0 0-105-1,0 0-50-15,0 0-20 16,0 0-10-1,0 0 10 1,0 0-55-16,0 0 0 16,50 0 0-1,49 0 40 1,75 0-5 0,-75 0-30-16,1 0 5 15,48-9 0 1,-23-14-30-1,-1 9 15 1,49 0-15-16,-49-5 30 16,1 10 25-1,-51 4-25-15,75-4-30 16,0-5 10 0,-50 9 10-1,-49-9-20-15,-50 14 35 16,25 0-45-1,-25 0 55 1,0 0-25-16,0 0-50 16,0 0-5-1,0 0-150 1,49 0-845-16</inkml:trace>
  <inkml:trace contextRef="#ctx0" brushRef="#br1" timeOffset="57350.4">20600 12785 5 0,'50'0'420'0,"99"0"-50"15,-25-9-140 1,0 4-125 0,-49 5-20-1,73-37-25 1,1 32-25-16,-25-13-30 16,0 4 15-1,25 5-45 1,-49-5 40-16,-51 9-5 15,1 5 10 1,-50 0-10 0,0 0-45-16,0 0-55 15,0 0-195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6" units="cm"/>
          <inkml:channel name="Y" type="integer" max="4096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01.5748" units="1/cm"/>
          <inkml:channelProperty channel="Y" name="resolution" value="302.06491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08T15:39:37.9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5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1" timeString="2022-11-08T15:41:57.728"/>
    </inkml:context>
  </inkml:definitions>
  <inkml:trace contextRef="#ctx0" brushRef="#br0">13900 6841 30 0,'0'0'190'15,"0"0"-5"1,0 0-40 0,0 0-30-16,0 0-10 15,0 0-25 1,0 0-20 0,0 0-10-16,0 0-15 15,0 0 5 1,0 0-20-1,0 0 0-15,0 0-10 16,0 0 0 0,0 0-10-1,0 0 5-15,0 0 5 16,0 0-5 0,0 0 10-1,25 0 10-15,49 0-5 16,-24 0-10-1,-1 0-5 1,26 0 5-16,-26 0-5 16,26 0 0-1,24 0-5 1,-49 0 5-16,-1-14-10 16,26 14 5-1,-50 0 5 1,-25 0-5-16,49-9-5 15,-24 9 5 1,0 0 5 0,-25 0 0-16,0 0-5 15,0-4 5 1,0 4 0 0,0 0 5-16,0 0 0 15,0 0-15 1,0 0 5-1,0 0 5-15,0 0 0 16,0 0-15 0,-99 0 10-1,-100 4 0-15,100 5-5 16,-25 10 0 0,25 4 5-1,24-13 5-15,1-1-15 16,74-9 5-1,0 0 0 1,0 0 0-16,0 0 5 16,0 0 5-1,0 0-5 1,0 0-10-16,0 0 10 16,74 0 5-1,50 0-5 1,50-14 5-16,-50 0-10 15,50-19 0 1,-75 33 10-16,-74-9-5 16,0 9 5-1,-25 0 0 1,0 0 0 0,0 0 0-16,0 0 0 15,0 0-5 1,0 0 5-16,0 0-5 15,0 0 0 1,0 0-5 0,-50 0 5-16,-74 0 0 15,-50 28-5 1,100-14 15 0,-26-5-15-1,51-4 5-15,24 0 0 16,25-5-5-1,0 0-5-15,0 0 0 16,0 0 5 0,25 0 10-1,24 0-5-15,51 0 5 16,-1-5 5 0,-25-9-15-1,-24 14 10-15,0 0 0 16,-50 0 5-1,0-5 0 1,0 5-10-16,0 0 0 16,0 0 0-1,0 0 0 1,0 0 5-16,0 0 0 16,25 0-5-1,-1-9-5 1,1 9 10-16,0-5-5 15,0 5 0 1,0 0 0 0,-25 0 5-16,0 0-15 15,0 0 5 1,24-14 10 0,26 14-5-16,0 0 5 15,-26-9-5 1,1 9-5-1,0-4 10-15,-25 4 0 16,0 0 0 0,0 0 0-1,0 0 0-15,0 0 5 16,0 0-5 0,0 0-20-1,0 0-95-15</inkml:trace>
  <inkml:trace contextRef="#ctx0" brushRef="#br0" timeOffset="3862.01">15984 9809 195 0,'0'0'220'15,"0"0"-75"1,0 0 35-1,-24 0-50-15,24 0-45 16,0 0-20 0,0 0-15-1,-25 0-10-15,0 0-5 16,25 0-5 0,0 0-5-1,0 0-10-15,0 0-5 16,0 0 0-1,0 0 0 1,0 0-5-16,0 0-10 16,0 0-5-1,0 0 10 1,0 0 15-16,124 0-5 16,-49 0-10-1,-1-14 5 1,-24 14-5-16,-1-5 0 15,1-4 5 1,0 9 0-16,-50-5-10 16,0 5 15-1,0 0-10 1,0 0-5 0,0 0 0-16,0 0 10 15,0 0-10 1,0 0 0-1,0 0 5-15,0 0-10 16,0 0 10 0,0 0-5-16,0 0-5 15,-50 0 15 1,50 0-20 0,-25 0-115-16,25 0-850 15</inkml:trace>
  <inkml:trace contextRef="#ctx0" brushRef="#br0" timeOffset="4621.78">17101 9720 165 0,'-25'0'210'16,"25"10"-15"0,0-6-100-1,0-4-45-15,0 0-10 16,0 0-15-1,0 0-10-15,0 0-15 16,0 0-5 0,0 0 50-1,0 0 15-15,100 0 5 16,-1 0-10 0,-25 0-10-1,-24 0-20-15,-25 0-10 16,24 0 10-1,-49 0 0 1,0 0-10-16,0 0-5 16,0 0 20-1,0 0-10 1,0 0 10-16,0 0-20 16,0 0-5-1,-74 0-5 1,0 0 0-16,24 0 5 15,-49 28-10 1,49-28 0 0,25 14 5-16,25-14 5 15,0 0-10 1,0 0 0 0,0 0-15-16,0 0-10 15,0 0-155 1</inkml:trace>
  <inkml:trace contextRef="#ctx0" brushRef="#br0" timeOffset="9492.95">15290 6767 55 0,'0'0'80'0,"0"0"0"15,0 0 15 1,0 0 15 0,0 0-10-16,0 0 0 15,0 0-10 1,0 0 5 0,74 0-20-16,0 0-30 15,1 0-10 1,-1-9-5-1,26 4-20-15,-51-4 10 16,26 4 0 0,-1 5-10-1,1-5 0 1,-26-4-5-16,51 5 0 16,-26-6 0-1,25 6 0 1,-24 4-10-16,-1 0 10 15,-24-14-5 1,-50 14 5 0,0 0 0-16,0 0 5 15,0 0 5 1,0 0 0 0,0 0-10-16,0 0-10 15,-75 0 5 1,-123 14 5-1,49 4-10-15,-25 10 5 16,-24 0 5 0,49-23 30-1,99 4-25 1,25-9-10 0,25 5-5-1,0-5-10-15,0 0 5 16,0 0 5-1,0 0 5 1,25 0 10-16,74 0-5 16,100-5-30 15,24-37 15-31,-123 33 0 16,-51 9-100-1,-49 0-585 1</inkml:trace>
  <inkml:trace contextRef="#ctx0" brushRef="#br0" timeOffset="10227.21">18094 6423 150 0,'0'-14'330'0,"0"9"-190"16,0-4-60 0,-25 4-10-1,0 5 30-15,0-14-40 16,1 14-35-1,-1 0-20 1,-50 0 0-16,26 0-5 16,-51 47 10-1,100-19 10 1,-24 18 15 0,24-4 0-16,49 9-5 15,1 5 0 1,49 5-25-16,0-29 5 15,26-4-5 1,48-14 45 0,26-14-35-1,-100-28-5 1,-49-14 0 0,-26 5 0-16,-24-5 5 15,-74 0-10 1,0 0 5-1,-26 5 5-15,-24 9-10 16,25 0 5 0,49 24-5-1,1-10-10-15,24 14-15 16,25 0-130 0,0 0-790-1</inkml:trace>
  <inkml:trace contextRef="#ctx0" brushRef="#br0" timeOffset="10544.1">19285 6451 285 0,'0'4'250'16,"0"-4"-60"0,0 0-15-16,0 0-40 15,0 0-85 1,0 0 5 0,149 0-5-16,-25-4-30 15,-25-24-10 1,-24 14-5-1,-50 0-10-15,-25 14-55 16,0 0-325 0</inkml:trace>
  <inkml:trace contextRef="#ctx0" brushRef="#br0" timeOffset="10840.24">19459 6293 260 0,'0'-5'305'16,"-50"5"-25"0,25 0-70-1,25 0-165-15,0 0-35 16,0 0 10 0,0 14 20-1,0 51-25-15,0 5 10 16,50-10-10-1,0-9-15 1,-1 1 0 0,-24-20 0-16,25 1-15 15,-1-15-60 1,150-18-265-16</inkml:trace>
  <inkml:trace contextRef="#ctx0" brushRef="#br0" timeOffset="11565.44">20327 6255 215 0,'0'0'175'0,"0"0"-20"16,0 0 65 0,0 33-55-1,0 41-80-15,25-13-40 16,25 4-15 0,-1-5-15-1,-24-8-10-15,25-20 5 16,-50-13-5-1,0-10 0 1,25-9 15-16,-25 0 15 16,-50-14-20-1,-24-46-10 1,-1-1-5-16,-24-9 5 16,49 5-10-1,25-9 5 1,25 18 0-16,0 10 0 15,75 13 10 1,-25 10-5 0,24 9-15-16,25 14 5 15,-24 9 5 1,24 33 0 0,0-5-5-16,-74 10 5 15,-25 8 10 1,0 1-15-16,-74-18 5 15,24 3 0 1,-24-13 0 0,49-14 0-16,25 5-5 15,0-1 0 1,25-4 5 0,24-4 5-1,1 4 0-15,24-14 0 16,26 0-5-1,24 0 5 1,-25-14-15 0,-49 14-110-16,24-89-915 15</inkml:trace>
  <inkml:trace contextRef="#ctx0" brushRef="#br0" timeOffset="12080.31">21047 6172 280 0,'0'0'185'16,"0"0"95"0,0 0-100-1,0 0-170-15,0 0 10 16,0 28 30-1,25 46-15-15,25-14-10 16,-1-4-10 0,26-9-15-1,-26-29 10 1,1-4-10-16,-1-9 5 16,1-5 15-1,74-23-5 1,0-19-5-16,-49-5 0 15,-1 1-5 1,-74 4 5-16,0 9 15 16,0 10 35-1,0 19 5 1,0 4-20-16,0 0-40 16,0 0-15-1,0 18 20 1,50 71-5-16,-25-20 5 15,-1-22-15 1,-24-10 0 0,25 0 5-16,-25-4-45 15,-25-122-365 1</inkml:trace>
  <inkml:trace contextRef="#ctx0" brushRef="#br0" timeOffset="13551.39">5462 9641 35 0,'0'0'325'16,"0"0"-90"-16,-25 0-40 15,25 0-50 1,0 0-55-1,0 0-55-15,0-14-10 16,0 14 0 0,0-14 0-1,100-14-5-15,48-4-5 32,51-15-10-32,-75 10-5 15,-49 14 0 1,-1 0 0-16,-74 4-15 15,0 19-25 1,0 0-110 0,0 0-780-16</inkml:trace>
  <inkml:trace contextRef="#ctx0" brushRef="#br0" timeOffset="13868.14">5685 9660 70 0,'0'5'425'16,"0"-5"-270"-1,0 0-10 1,0 0 20-1,50 0-70 1,49-24-40-16,25-4-30 16,1-4-10-1,48-19-10 1,-98 27 0-16,-50 15-15 16,-25 4-35-1,0 5-145 1</inkml:trace>
  <inkml:trace contextRef="#ctx0" brushRef="#br0" timeOffset="17192.43">8192 10269 410 0,'0'0'220'0,"50"-28"-115"16,-50 14-5-1,99-18-25 1,50 4 20-16,74-33-20 16,-24-8-25-1,49-10-10 1,149-14-15 0,-50-10 0-16,-49 19-15 15,-75 10 5 1,-49 23-5-1,-99 23-10-15,-75 9 10 16,0 19-5 0,-25 0-100-1,-99 14-570-15</inkml:trace>
  <inkml:trace contextRef="#ctx0" brushRef="#br0" timeOffset="17591.08">8713 10330 365 0,'124'-38'375'16,"75"-13"-200"0,24-19-70-1,75-9-10 1,49-9-15-16,1-5-25 15,-75 5-20 1,-149 41-35 0,-75 33 10-1,-49 14-15-15,0 0-55 16,-49 0-635 0</inkml:trace>
  <inkml:trace contextRef="#ctx0" brushRef="#br0" timeOffset="20606.61">18416 7581 350 0,'25'-19'330'15,"50"5"-145"-15,-1-4-60 16,25 4-35 0,26-14-30-1,73-33-15-15,-24 20-5 16,49-11-5 0,25-8-20-1,50 4 0-15,-75 0-5 16,1 10-5-1,-75 13 0 1,0 1 0-16,-75 4 0 16,-49 28 5-1,-25-5-15 1,0 5-45-16,0 0-140 16,0-9-840-1</inkml:trace>
  <inkml:trace contextRef="#ctx0" brushRef="#br0" timeOffset="21001.69">18962 7753 230 0,'25'0'375'16,"99"-23"-100"0,50-14-140-16,74-15-65 15,-24 1-15 1,24-9-10-1,-25 18-10 1,-24-14 0-16,-26 19-15 16,-24-5-15-1,-49 9-5-15,-1 10 5 32,-99 19-15-32,0 4-120 15,0 0-755 1</inkml:trace>
  <inkml:trace contextRef="#ctx0" brushRef="#br0" timeOffset="28574.17">2186 9688 10 0,'0'0'375'0,"-25"-10"-115"16,-24 10-60-1,24 0-110 1,-25 0-35-16,1 0-30 15,24 0-10 1,0 24 5 0,-49 36-5-16,74-27-5 15,0 23 0 1,74 4 10 0,25 0 0-1,-24-22-20 1,-1-10 0-16,1 0 5 15,-26-15 0 1,26-13-5 0,-75 0 5-16,74-13 0 15,-49-15-5 1,-25 23 0 0,0-28 10-16,0 5-10 15,0 15 0 1,0 13 15-16,0-10 0 15,0 10-10 1,0 0-10 0,0 0 5-16,0 0 5 15,0 0 5 1,25 28 10 0,25 5-15-1,49 18 0-15,-74-19-5 16,24-13-5-1,1 9 5-15,0-14 0 16,-26 4-20 0,1 6-65-1,50-6-260-15</inkml:trace>
  <inkml:trace contextRef="#ctx0" brushRef="#br0" timeOffset="28759.16">3402 10423 235 0,'-24'0'545'16,"-1"-14"-260"-16,25 14-185 16,0 0-85-1,-25 0-55 1,25 0-875-16</inkml:trace>
  <inkml:trace contextRef="#ctx0" brushRef="#br0" timeOffset="33958.35">2161 9134 35 0,'0'0'290'0,"0"0"-95"15,0 0-35 1,0 0-45 0,-24 0-15-16,-1 0-25 15,0 0-15 1,25 0-10 0,-25 0-25-16,-49 0-20 15,49 0 10 1,-50 0-5-1,-49 14-10-15,25 0-5 16,25 0 0 0,-26 5-5-1,51-5-55-15,98 0-330 16</inkml:trace>
  <inkml:trace contextRef="#ctx0" brushRef="#br0" timeOffset="37725.55">672 9134 390 0,'0'0'235'16,"0"-9"-135"-16,0 9-70 15,0 0 0 1,25 0 45 0,75 9 45-16,73 70-50 15,-73-18-45 1,-26-5-15-1,0-14 0-15,-49-10-10 16,-25-27 15 0,0-5 30-1,0 0 15-15,-49-5-40 16,-51-51-15 0,1-18 0-1,25-5-10 1,-1-14 15-16,1 4-20 15,-1 15 10 1,75 18 0-16,0 28 0 16,0 5-15-1,0 14 10 1,0 9-5-16,25 28-5 16,25 32 20-1,-25 28-5 1,-25-8 5-16,24-11-10 15,26-22 10 1,-25-33-10 0,0-14 5-16,49 0 0 15,25-14 0 1,-24-28-75 0,-50-32-430-16</inkml:trace>
  <inkml:trace contextRef="#ctx0" brushRef="#br0" timeOffset="38131.12">1144 8716 440 0,'-25'0'195'15,"25"0"-120"1,0 0 5-1,25 14 35-15,124 60-40 16,-25-13-55 0,-25 13-5-1,-24-32-10-15,-26-24 0 16,-49-18 0 0,0 0 50-1,0 0 0-15,-74-46-15 16,-1-15-15-1,-49-8-25 1,25 4 0-16,0 4 10 16,24 24 0-1,75 18-10 1,-24 19 0-16,24 0-15 16,24 19 0-1,26 41-60 1,-50-46-375-16</inkml:trace>
  <inkml:trace contextRef="#ctx0" brushRef="#br0" timeOffset="38294.76">1591 9106 135 0,'0'0'210'16,"0"0"5"-1,0 0-15-15,0-14-135 16,49-18-115 0</inkml:trace>
  <inkml:trace contextRef="#ctx0" brushRef="#br0" timeOffset="42119.37">14049 7023 250 0,'0'0'290'0,"0"0"-70"16,0 0-80-1,0 0-70 1,0 0-35-16,0 0-5 16,0 0 30-1,0 42-5 1,149 32-30-16,-100-23 0 15,26 10-5 1,-1-5-20 0,-49-10 5-16,25-18-5 15,-26 0 0 1,-24-23 0 0,0 8 0-1,0-13-50-15,0 0-130 16</inkml:trace>
  <inkml:trace contextRef="#ctx0" brushRef="#br0" timeOffset="42551.67">14595 7116 240 0,'0'-14'130'0,"0"9"75"16,0-9 10 0,0 14-100-1,0 0-65 1,0 0-20-16,-25 0-10 16,-50 14 0-1,26 47 0-15,49-1-5 16,25-4 0-1,49-19-20 1,1-14 5-16,-1-4 5 16,25-19 0-1,-74 0 5 1,25-19 20-16,-26 19-5 16,-24-41 0-1,0-6-15 1,0 15-5-16,0-6 0 15,-124 1-10 1,75 23-35 0,49 14-135-16</inkml:trace>
  <inkml:trace contextRef="#ctx0" brushRef="#br0" timeOffset="42925.66">15041 7079 260 0,'0'0'385'0,"0"0"-215"16,0 0-85 0,0 0-40-1,0 4-5-15,-24 71-15 16,48-19 0-1,51-10-5 1,24-13 0-16,-24-6-10 16,24-22-5-1,-74-5 20 1,49-5 30-16,-49-22-15 16,-25-6-15-1,0-9-15 1,0-4 5-16,-25-15-10 15,-74 33-5 1,0 24-80 0,99 4-910-16</inkml:trace>
  <inkml:trace contextRef="#ctx0" brushRef="#br0" timeOffset="44217.09">3923 11576 155 0,'0'0'90'15,"-24"0"65"1,24 0-50 0,0 0-30-16,0 5 80 15,24 32-45 1,26-19-40-1,49 15-10-15,-99 9-20 16,0-14-10 0,25-10-30-1,0 15-15-15,-25-10-55 16,74-23-330 0</inkml:trace>
  <inkml:trace contextRef="#ctx0" brushRef="#br0" timeOffset="44668.9">4420 11520 100 0,'0'0'150'15,"0"0"40"1,0 0-50 0,0 0 0-16,0 0-25 15,-25 37-25 1,-25 24-40 0,50-10-40-16,50-9-5 15,24 0-10 1,26-24 5-1,-26-13-5-15,-49 4 5 16,0-9 0 0,24-28-5-16,-49 10 20 15,0-24-5 1,0 9 0 0,0 5 0-1,0 15 20-15,-74 8 5 16,49-4-20-1,-24 4-20-15,24 5-40 16,25 0-285 0</inkml:trace>
  <inkml:trace contextRef="#ctx0" brushRef="#br0" timeOffset="45103.39">4991 11502 310 0,'0'0'40'0,"0"0"105"16,0 0 35 0,0 0-45-1,-25 0-60 1,0 18-20-16,-25 43-10 15,100-6-15 1,24-13-20 0,26-4 0-16,-26-1-10 15,1-19-15 1,-51-13 15 0,1-5 0-16,0-5 5 15,-25-13 25 1,0-24-10-1,0-5-15-15,-74-22 5 16,-26 17-5 0,1 25 10-1,25 13 5-15,24 14-20 16,0 0-70 0,50 0-575-1</inkml:trace>
  <inkml:trace contextRef="#ctx0" brushRef="#br0" timeOffset="45696.79">5810 11469 55 0,'0'0'255'15,"0"5"-65"1,0-5 0-16,0 0-85 15,0 0-15 1,0 0-25 0,0 0 10-16,0 0-10 15,0 0-5 1,24 0-5 0,76 0-40-1,-26 0-15 1,-24-14 0-16,-1 0 5 15,1 9-5 1,-50 5-15-16,0 0-35 16,0 0-105-1,0 0-700 1</inkml:trace>
  <inkml:trace contextRef="#ctx0" brushRef="#br0" timeOffset="46007.61">5810 11320 370 0,'0'0'140'15,"0"0"-90"-15,0 0 70 16,49 5 0 0,1 37-40-1,99 14-15-15,-50 4-15 32,-25-9-35-32,-24-9-25 15,25 0-40 1,-51-19-230-1</inkml:trace>
  <inkml:trace contextRef="#ctx0" brushRef="#br0" timeOffset="46834.04">6157 11125 125 0,'0'0'325'15,"0"0"-180"-15,0 0-35 16,0-14-55 0,0 14 15-1,0-14-20-15,74 5-10 16,-49-1 0 0,25 1-15-1,0 4 0-15,-1-9-5 16,1 5-15-1,24 5 0 1,-24-6-5-16,0 6 0 16,-26-1 5-1,26-4-5 1,-25 9 10-16,0 0-5 16,-25 0 5-1,0 0 15 1,0 0-10-16,0 0 10 15,24 0-5 1,1 41 10 0,50 11-10-16,-51-15 0 15,26 9-15 1,-25 6 0 0,49-1 10-16,-49 9-10 15,50-9 0 1,-51 5 20-1,26-9 5 1,-25-19-35-16,-25-1 0 16,0-27 5-1,0 5-65 1,0 9-165-16</inkml:trace>
  <inkml:trace contextRef="#ctx0" brushRef="#br0" timeOffset="47078.65">6827 11385 345 0,'0'0'20'16,"0"0"15"-16,0 0 180 15,50-28-20 1,24-9-115-16,25 5-80 16,-74 18-25-1,-25 14-200 1</inkml:trace>
  <inkml:trace contextRef="#ctx0" brushRef="#br0" timeOffset="47875.68">5040 11981 50 0,'0'-10'275'16,"0"10"-105"-16,0 0-25 15,0 0-20 1,0 0-15-1,0 0-35-15,0-4 20 16,0-1-15 0,124-9-40-1,25-23-10 1,50 0-5-16,49-19-5 16,-25 9-5-1,1 1-10 1,-26 13-10-16,-24-4 15 15,0 18-10 1,-26 1 0 0,-23-10-5-16,-76 14 10 15,1 0-15 1,-50 14-10 0,0 0-15-16,0 0-45 15,124 0-335 1</inkml:trace>
  <inkml:trace contextRef="#ctx0" brushRef="#br0" timeOffset="48363.56">5512 12027 100 0,'0'0'280'15,"0"0"-190"-15,0 0 125 16,74 0-10 0,100-18-90-1,-25-10-40 1,99-28-35 0,-74 19-5-1,24-19 0-15,26 9-15 16,-26 1-5-1,-49 23-15-15,-75 4-10 16,1 14 20 0,-75 5-5-1,0 0-10-15,0 0 5 16,0 0-25 0,0 0-145-1,74 0-855-15</inkml:trace>
  <inkml:trace contextRef="#ctx0" brushRef="#br0" timeOffset="51408.57">2782 11483 15 0,'0'0'45'16,"0"0"55"-1,0 0-10-15,0 0-20 16,0 0 125-1,50 0-5 1,-26 0-50-16,1 0-50 16,25 0-40-1,74 0-35 1,-25-14-5 0,-74-9-10-16,49 18 5 15,-49-13-5 1,-25 4-15-1,0 14-75-15,0 0-280 16</inkml:trace>
  <inkml:trace contextRef="#ctx0" brushRef="#br0" timeOffset="51608.56">3080 11581 70 0,'0'0'165'15,"0"0"60"-15,49 0 20 16,51-24-155 0,-26-17-120-1</inkml:trace>
  <inkml:trace contextRef="#ctx0" brushRef="#br0" timeOffset="52487.55">1740 11678 35 0,'0'0'210'0,"0"-9"-70"16,0 9 20-1,0 0-5 1,0 0-65-16,0 0-30 15,0 0-40 1,0 0-20 0,0 0 5-16,0 0 15 15,0 42 25 1,49 18-10 0,1-18-5-16,-1 9 0 15,1-9-15 1,0 0-10-1,-25-9 5-15,-1-5 0 16,1-24-15 0,-25 10 10-1,0-9-10-15,0-5 10 16,0 0-30 0,0 0-100-1,0 0-525-15</inkml:trace>
  <inkml:trace contextRef="#ctx0" brushRef="#br0" timeOffset="53268.56">2087 11813 150 0,'0'0'255'15,"0"0"-105"1,0-14-60 0,0 14 0-16,0-9-60 15,0-5-20 1,0 14-5 0,0 0 15-16,0 0 10 15,0 0-10 1,0 0-20-1,0 0 10-15,0 0-5 16,0 0-10 0,0 0 0-1,0 0 20-15,0 23 10 16,0 10-15 0,99 27 5-1,-49-18-10-15,0-14 5 16,-1 5 5-1,1-19-15 1,-25-14 0-16,-1 4 5 16,26-4 0-1,-50 0 10 1,0 0-5-16,0-14 0 16,25-18 0-1,-25-1-5 1,0 5-5-16,0 10 15 15,0-10 0 1,-25-5-5 0,-124-4 10-16,75 23 0 15,-1 9 0 1,75 5-10 0,-25-14-5-16,1 14-10 15,24 0-35 1,0 0-130-1,0 0-195-15</inkml:trace>
  <inkml:trace contextRef="#ctx0" brushRef="#br0" timeOffset="54004.55">2286 11604 55 0,'0'0'145'16,"0"0"-10"-16,0 0 40 16,0 0-55-1,0 0-70 1,0 0-50-16,0 0 5 16,49 0 30-1,1-9-25 1,-1 4-5-16,-24-4 20 15,-25 4 10 1,25 5 0 0,0-14-5-16,25 9 0 31,-1-9-20-31,1 5 10 16,-25 5-10-16,-1-6-15 15,-24 10 10 1,0 0 10-1,0 0-10-15,25 0 5 16,-25 0 5 0,0 0 10-1,0 0-5-15,25 0 10 16,-25 0 5 0,25 37 0-1,49 29-15-15,-49 3-10 16,50-8 0-1,-26-10 0 1,26 19-5-16,-26-19-5 16,1-14 0-1,-50-18 0 1,0-1 10-16,0-18-20 16,0 0-20-1,0 0-50 1,0 0-270-16</inkml:trace>
  <inkml:trace contextRef="#ctx0" brushRef="#br0" timeOffset="54237.67">2881 11864 130 0,'0'0'255'16,"0"0"20"0,0 0-95-1,50-28-80-15,49-9-35 16,0-5-40 0,50 1-55-1,-124 36-195-15</inkml:trace>
  <inkml:trace contextRef="#ctx0" brushRef="#br0" timeOffset="56290.64">15786 10032 45 0,'0'0'180'15,"0"0"-25"1,0 0 0 0,0 0-5-16,0 0-50 15,0 0-5 1,0 0-10 0,0 0-40-16,0 0-20 15,0 0 0 1,0 0 5-1,0 0 0-15,0 33-5 16,25 27 15 0,49 0-20-1,-49-18-15 1,25 9-5 0,-26-9 10-16,1 0-10 15,25-14-5 1,-25-14-10-16,-25 5-35 15,0-19-100 1,0 0-665 0</inkml:trace>
  <inkml:trace contextRef="#ctx0" brushRef="#br0" timeOffset="56839.49">16084 10167 395 0,'0'0'235'15,"0"0"-100"1,0 0-40-16,0-14-30 16,-25 14-20-1,-25 0 0 1,1 0-15-16,24 32-20 16,-50 24-10-1,75-9 10 1,25-15-5-16,50 10-5 15,-26-14-5 1,26-9 5 0,24-5-5-16,-25-14-5 15,1 0 10 1,-25 0-5 0,-50-14 15-16,0-5 20 15,0-9 5 1,0-18-10-1,0 18-5-15,-125-28 0 16,51 37-15 0,49 1-5-1,0 8-5-15,25 10-20 16,0 0-160 0</inkml:trace>
  <inkml:trace contextRef="#ctx0" brushRef="#br0" timeOffset="57365.73">16555 10125 170 0,'0'0'210'15,"0"0"10"1,0 0-105-16,0 0-45 16,0 0-25-1,-25 0 40 1,1 0-30-16,-1 19-35 16,25 4-10-1,0 14-5 1,0-9 0-16,0 14 5 15,0-14-10 1,74-10 0 0,-24 1 5-16,24-10-5 15,-24 5 0 1,0-14 20 0,-50 0 10-16,0 0 15 15,24-32 15 1,1 4-10-1,-25-5-10-15,0-9-25 16,0 10 10 0,0 4-5-1,0 14 10-15,-25 14-25 16,-24 0-20 0,-26 0-110-1,75 0-895-15</inkml:trace>
  <inkml:trace contextRef="#ctx0" brushRef="#br0" timeOffset="58485.43">17349 10167 265 0,'0'0'225'0,"0"0"-55"16,0 0-10-1,-24 0-45 1,24 0-35-16,0 0-30 16,0 0-35-1,0 0 20 1,0 0 15-16,49 0-10 15,50-14-10 1,1-5 15 0,-1-9-25-16,-99 14-25 15,25 14 10 1,-25 0-10 0,0 0-50-16,0 0-415 15</inkml:trace>
  <inkml:trace contextRef="#ctx0" brushRef="#br0" timeOffset="58814.82">17424 10092 50 0,'0'0'420'0,"0"0"-145"16,-25 0-155-1,25 0-50 1,0 0 45-16,0 0-15 16,0 19-40-1,50 37-25-15,-26-19-5 16,26 0-25-1,0-4-5 1,-50-5 0 0,25-10-55-16,-50-60-400 15</inkml:trace>
  <inkml:trace contextRef="#ctx0" brushRef="#br0" timeOffset="59522.81">18168 9799 395 0,'0'0'350'0,"0"0"-160"15,0 0-65 1,0 0-45 0,0 0-5-16,0 0-30 15,0 0 0 1,0 0-10-1,0 0-20-15,0 0-5 16,0 24 15 0,0 4-10-1,0-5-10-15,0-9 5 32,0 9 5-32,50 0-15 15,-25 1 5 1,0 8-15-1,-25 10 5-15,24-5 5 16,26 0 10 0,-25-4-25-1,0-5 30-15,-1 0-10 16,1 4-10 0,0-18 15-1,-25-14-20-15,0 5 20 16,0-5-50-1,0 0-135 1</inkml:trace>
  <inkml:trace contextRef="#ctx0" brushRef="#br0" timeOffset="60049.57">17374 9911 160 0,'75'0'325'0,"24"0"-40"31,25 0-120-31,-25-14-90 16,1 5 0-1,-26-5-15 1,-24 5-30-16,-26-1 0 15,26 10-20 1,-50 0 0 0,0 0 0-16,0 0-5 15,0 0 0 1,0 0 5 0,0 0-10-16,25 0 0 15,0 0 5 1,24 0 15-1,-49 28 0 1,75 33-20-16,223-15-240 16</inkml:trace>
  <inkml:trace contextRef="#ctx0" brushRef="#br0" timeOffset="60957.76">14396 9925 55 0,'0'0'235'16,"0"0"50"0,0 0-20-16,0 5-105 15,0-5-55 1,50 0-10 0,49 0-30-16,75-19-15 15,24-27-20 1,-98 18-30-1,-51 14-5 1,-24 14 5 0,-25 0-5-16,0 0-45 15,0 0-75 1,0 0-340-16</inkml:trace>
  <inkml:trace contextRef="#ctx0" brushRef="#br0" timeOffset="61216.01">14595 10106 280 0,'25'0'365'15,"49"-28"-160"1,50-4-100-16,0 4-40 16,25-19-35-1,-50 34-55 1,-99 13-335-16</inkml:trace>
  <inkml:trace contextRef="#ctx0" brushRef="#br0" timeOffset="63743.32">13825 10213 100 0,'0'0'275'15,"0"0"-20"-15,0 0-55 16,0 0-110 0,0 0-35-1,0 0 5-15,0 14 5 16,0 47-20-1,75-19-15 1,-26 4-10-16,1 1-15 16,-25-15 0-1,25-4-10 1,-26-14 10-16,-24 5-25 16,0-10-100-1,25 5-670-15</inkml:trace>
  <inkml:trace contextRef="#ctx0" brushRef="#br0" timeOffset="64176.48">14198 10306 120 0,'0'-4'290'15,"0"-6"-95"1,0 10-30 0,0 0-80-16,0 0-20 15,-25 10-20 1,0 55-20-1,50-23-30-15,24 0 0 16,26-29 10 0,-25 6 0-1,-1-19 15-15,1 0 5 16,-50-9-5 0,25-14 5-1,-25-5 5-15,0-5-10 16,0 10-20-1,-25 4 5 1,-25 1-15-16,50 18-105 16</inkml:trace>
  <inkml:trace contextRef="#ctx0" brushRef="#br0" timeOffset="64674.38">14396 10185 190 0,'25'0'315'15,"25"0"-110"-15,-26-4-55 16,51-10-40 0,-25 0-50-1,24 5-5-15,0-1-10 16,-49-4-20 0,25 0-10-1,-25 14 5-15,-25 0 15 16,0 0 5-1,0 0-5-15,0 0-30 16,0 0 5 0,0 14-10-1,74 61 15-15,-24-24-5 16,-50 5-5 0,49 4-15-1,-24-13 10 1,0-1 5-16,-25-27-10 15,0-10-5 1,0-9-70-16,0 5-210 16</inkml:trace>
  <inkml:trace contextRef="#ctx0" brushRef="#br0" timeOffset="64873.03">14967 10423 235 0,'0'0'320'0,"0"0"-20"15,0-19-125 1,25-4-120 0,74-10-35-16,-25 15-25 15,-49 4-235 1</inkml:trace>
  <inkml:trace contextRef="#ctx0" brushRef="#br0" timeOffset="66367.17">2633 13027 35 0,'0'0'415'16,"0"0"-130"-16,0 0-90 16,0 0-60-1,0 0-60 1,0 0-30-16,25 0-20 15,24 0 10 1,76 0-10 0,48 0-35-1,1-42 5 1,-75 24-15-16,-74 4-10 16,-25 14-60-1,0 0-520 1</inkml:trace>
  <inkml:trace contextRef="#ctx0" brushRef="#br0" timeOffset="66647.63">2931 13134 515 0,'-25'0'70'15,"25"5"155"1,-25-5-105-16,25 9-80 16,0-9-5-1,0 0-15 1,50 0 25-16,49 0-20 16,25-33-25-1,-49-4-50 1,-75 37-805-1</inkml:trace>
  <inkml:trace contextRef="#ctx0" brushRef="#br0" timeOffset="67042.99">1963 13688 420 0,'-25'0'160'15,"25"0"80"-15,0 0-85 16,0 0-75 0,0 41 30-1,50 20-60-15,49 18-10 16,-49-5-20 0,-1 5-10-1,-24-18-15-15,0-5 20 16,0-14-30-1,-25-24-110 1,25-18-810-16</inkml:trace>
  <inkml:trace contextRef="#ctx0" brushRef="#br0" timeOffset="67393.13">2534 13813 190 0,'0'0'260'16,"-50"0"-60"0,25 23-45-16,25 5-90 15,-49 33-30 1,73-43-20-1,76 10 0-15,-26-14 5 16,1-14 0 0,-26 0 15-1,-49-9 30-15,0-19 10 16,0 5-40 0,0-14-30-1,-49 13-5-15,-1 1-70 16,50 18-820-1</inkml:trace>
  <inkml:trace contextRef="#ctx0" brushRef="#br0" timeOffset="67777.6">2782 13641 295 0,'0'-9'295'16,"0"-10"-135"0,99 1 60-16,-24-10-135 15,-26 14-50 1,26 0-10 0,-75 9 5-16,0 5 25 15,0-5-10 1,0 5 15-1,0 0-45-15,0 0 0 16,49 10 10 0,51 69-15-1,-51-9 10-15,-49 4-15 16,50-14 0 0,-25 1 10-16,0-33-15 15,-25 0-25 1,0-5-115-1,248-23-900-15</inkml:trace>
  <inkml:trace contextRef="#ctx0" brushRef="#br0" timeOffset="67964.13">3229 13888 835 0,'0'0'70'15,"0"0"30"1,0-5 10-16,74-42-70 16,50 1-25-1,50-15-80 1,173 20-855-16</inkml:trace>
  <inkml:trace contextRef="#ctx0" brushRef="#br0" timeOffset="68448">4023 13064 170 0,'0'0'330'15,"0"-4"20"1,0 4-165-16,0 0-90 16,0-10 0-1,124-13-25 1,99-37-40-1,-24 4-15-15,-75 14-10 16,-25 19-10 0,-74 23-55-1,-25 0-115-15</inkml:trace>
  <inkml:trace contextRef="#ctx0" brushRef="#br0" timeOffset="68863.92">4196 13115 205 0,'-24'5'360'0,"24"0"-215"15,0-5 45 1,0 0-95-1,0 0 20-15,24 0-10 16,76 0-20 0,49-23-35-1,124-52-45 1,-100 29 0 0,-49 18 0-16,-24 0 5 15,-76 23 0 1,-24 5-10-1,0 0 10-15,0 0-5 16,0 0-10 0,0 0-10-1,0 0-10-15,0 0-35 16,0 0-40 0,0 0-65-1,0 0-450-15</inkml:trace>
  <inkml:trace contextRef="#ctx0" brushRef="#br0" timeOffset="70699.86">14074 13018 305 0,'-25'0'260'15,"25"0"15"1,0 0-90 0,0 0-90-16,0 0 5 31,0 0-30-31,0 0-35 16,0 0-20-1,0 0-5-15,0 0-5 16,0 0 10-1,0 0-20 1,74 0 10 0,50-14-5-1,-24-9 5-15,-1-5 5 16,-25 4-15 0,-24 15 10-1,-25 0 5-15,-25 4-5 16,0 5-5-1,0 0-5 1,0 0-15-16,0 0-20 16,0 0-85-1,0 0-590 1</inkml:trace>
  <inkml:trace contextRef="#ctx0" brushRef="#br0" timeOffset="71063.92">13925 13213 240 0,'24'0'410'15,"26"-5"-110"1,-50 5-140-16,124-23-70 16,25 0-30-1,-25-19-15 1,75-14 5-16,-50 19-45 31,-50 9 5-31,-50 14-20 16,-49 14 10-1,0 0 5-15,0 0-20 16,-49 0-90 0,-1 5-765-1</inkml:trace>
  <inkml:trace contextRef="#ctx0" brushRef="#br0" timeOffset="71634.17">13528 13646 465 0,'0'-5'430'16,"0"5"-235"0,0 0-90-16,0 0-35 15,0 0-40 1,0 0-25-16,0 0 30 15,0 28-20 1,24 51 0 0,26-23-10-16,24 9 0 15,-49-9 0 1,25-19-5 0,-25 0 0-16,-25-28-5 15,0 15-50 1,25-20-260-1</inkml:trace>
  <inkml:trace contextRef="#ctx0" brushRef="#br0" timeOffset="72043.86">14074 13729 350 0,'0'-14'340'16,"0"0"-100"-16,0 1-115 16,0 13-65-1,-25-14 5 1,-25 14-35-16,25 0-10 16,0 0-20-1,25 41 5 1,-49 34 0-16,74-24 5 15,49-9-15 1,-24-24 0 0,-1-8 5-16,1-10 15 15,0-14 0 1,-50 0 5 0,0-33-5-16,0 10 0 15,0 0-5 1,-25 9-10-1,-25 23 0-15,25 5-95 16,50-14-895 0</inkml:trace>
  <inkml:trace contextRef="#ctx0" brushRef="#br0" timeOffset="72474.23">14198 13520 195 0,'24'-9'165'16,"1"-10"280"-16,25 5-160 16,24-4-190-1,1-6-35-15,-26 6-30 16,1 4-5-1,-25 5 5 1,-25 9-10-16,0 0 15 16,0 0-25-1,0 0-5 1,0 0 15-16,0 9-15 16,25 65 5-1,-25-13-5 1,0 13-5-1,25 1 0-15,-1-15-5 16,1-18 10 0,-25-10-15-16,0-18 20 15,0 0-10 1,25 0-85 0,-25-14-245-16</inkml:trace>
  <inkml:trace contextRef="#ctx0" brushRef="#br0" timeOffset="72676.05">14644 13762 525 0,'-24'-9'335'15,"24"4"-180"-15,0-9-30 16,0-19-70-1,99-4-25 1,-25 5-90-16,224-15-895 16</inkml:trace>
  <inkml:trace contextRef="#ctx0" brushRef="#br0" timeOffset="73174.13">15438 13013 175 0,'-49'0'470'15,"49"0"-140"1,0 0-205-16,0 0-60 15,0 0 0 1,0 0-10 0,0 0 0-16,0-14-10 15,149-18-20 1,124-29-15 0,25 1 10-1,-125 9-20 1,-73 32 10-16,-76 14-25 15,-24 5-5 1,0 0-40-16,0 0-290 16</inkml:trace>
  <inkml:trace contextRef="#ctx0" brushRef="#br0" timeOffset="73489.67">15438 13050 670 0,'0'0'85'16,"0"0"70"0,25 0-5-16,75 0-5 15,24-9-65 1,173-65-25-1,-98 27-25 1,-100 10-10 0,1 18-10-1,-100 5 0-15,0 14 5 16,0 0-20 0,0 0-85-1,0 0-245-15</inkml:trace>
  <inkml:trace contextRef="#ctx0" brushRef="#br0" timeOffset="74061.19">17722 13041 180 0,'0'-14'470'0,"0"5"-145"15,0 4-210 1,0-18-60-16,-50 14-25 15,-24-5-20 1,-26 14 0 0,-73-14 5-1,73 28 0-15,26 9-10 16,-1 28 15 0,51 28 5-1,24-18-20 1,24-6-10-16,76-17 5 15,-1-15-5 1,25-18 15 0,25-10-5-16,-50-23 10 15,-24-19 20 1,-26-13 10 0,-24 0-5-16,-25-1-35 15,-124-9-20 1,25 42 10-1,24 24-25 1,26 4-80-16,73 0-915 16</inkml:trace>
  <inkml:trace contextRef="#ctx0" brushRef="#br0" timeOffset="74299.64">17970 12939 420 0,'0'0'245'0,"0"0"20"15,0 0-70 1,124-28-80 0,25-5-55-16,74-36-20 15,-74 31-25 1,-75 1-15-1,-24 19-20-15,-50 13-135 16,-50-37-1020 0</inkml:trace>
  <inkml:trace contextRef="#ctx0" brushRef="#br0" timeOffset="74534.28">18317 12636 640 0,'-25'0'190'0,"25"0"25"16,0 0-60-1,25 75-70 1,74-15-30-16,1 1-30 16,-26-1-10-1,-24-9-5 1,-25-9-10-16,-25-9-25 15,49-10-305 1</inkml:trace>
  <inkml:trace contextRef="#ctx0" brushRef="#br0" timeOffset="75094.09">18838 12520 875 0,'0'0'75'16,"0"0"45"-1,25 28 35-15,50 19-65 16,-1 13-50 0,-24-4-25-1,24-10-5-15,-49-8 0 16,0-15-5-1,-25-19 0-15,0 6 10 16,0-20 0 0,-25-3-10-1,0-39-10 1,-74-50-15-16,49 9 10 16,25 5 10-1,25 27-15 1,50 15 15-16,0 18 5 15,49 14 0 1,0-5-5-16,-49 19-5 16,-25 51 10-1,-25 24-5 1,-75 4-5-16,-24-9 5 16,74-5-5-1,25-28 0 1,25-4 5-16,49-15 0 15,51-4 10 1,-26-14-20 0,0 0 20-16,0-5-15 15,-49-9-95 1,-50-27-550 0</inkml:trace>
  <inkml:trace contextRef="#ctx0" brushRef="#br0" timeOffset="75477.13">19657 12176 585 0,'-49'5'170'16,"-1"18"65"0,50 28-130-1,0 10-55-15,99-6-10 16,1-22-20-1,-1-5 5 1,-25-28-5-16,26-14 5 16,-26-33-20-1,-24-18 10 1,-26-5-15-16,1 5 5 16,-25 14 0-1,0 47 10 1,0 4 10-16,0 0-25 15,0 60 20 1,50 56-15 0,24-23 0-16,26-4-5 15,-26-29-5 1,-24-13-95 0,49-15-895-16</inkml:trace>
  <inkml:trace contextRef="#ctx0" brushRef="#br0" timeOffset="75836">18416 13269 500 0,'-49'5'375'15,"-1"4"-80"1,25-9-170 0,25 0-95-16,0 0 0 15,75-9 30 1,123-43-25 0,1-8-20-16,99-14 10 15,198-43-10 16,-99 10-20-31,-99 5 5 16,-75 28 5-16,-74 22 5 16,-124 38-20-1,-25 14-45 1,0 5-285 0</inkml:trace>
  <inkml:trace contextRef="#ctx0" brushRef="#br0" timeOffset="76102.32">18466 13357 875 0,'-25'0'115'15,"25"5"35"1,100-10-15-16,123-32-60 15,50-23-25 1,0-24-25 0,50 10 0-16,24-15-45 15,-149 29 10 1,-123 36-120 0,-75 6-1155-1</inkml:trace>
  <inkml:trace contextRef="#ctx1" brushRef="#br0">1761 5804 0</inkml:trace>
  <inkml:trace contextRef="#ctx1" brushRef="#br0" timeOffset="45.12">1761 5804 0</inkml:trace>
  <inkml:trace contextRef="#ctx1" brushRef="#br0" timeOffset="3544">4763 5779 0,'-50'0'234,"1"0"-218,-75 0-16,-25 0 16,-25 25-1,100-25 1,24 0-16,1 0 16,-76 0 15,26 0-16,-74 0 1,98 0 0,-24 0-1,25 0 1,-1 0 0,1 0-1,-50 0 1,-75-25-1,-24 25 1,198 0 0,-124 0-1,50 0 1,-74 0 0,24 0 15,74 0-16,-73 0 1,73 0 0,1 0-1,24 0 1,25 0 0,-24 25-1,-1 0 1,25-25-1,25 25 17,25-25 30,0 0-46,24 0-1,-24 0-15,0 0 0,99 25 32,-74-25-17,-25 0-15,-1 0 16,100 0 0,-24 0-1,-1 0 1,-50 0-1,26-25 1,-26 25 15,1 0-15,0 0-16,74 0 31,-75 0-15,75 25-1,-99-25 1,99 0 0,-49 0-1,49 0 1,-25 0 0,-50 0-1,51 0 1,-1-25-1,50 25 1,24-25 0,-98 25-1,24 0 1,-25 0 0,26 0-1,-51 0 16,50 0-31,-24 0 32,-1 0-17,50-50 1,-74 50 0,-25 0-16,-1 0 15,1 0 1,-50 0 93,1 0-93,-1 0-1,0 0 1,-49 0 0,-1 0-16,-98 25 15,-75-25 1,74 0 0,50 0-1,49 0 1,-98 0-1,-1 0 1,149 0 0,-123 25-1,24-25 17,74 25-32,-124-25 15,75 0 16,-75 0-15,26 0 0,123 0-1,-25 0 1,1 0 0,-26 25-1,-24-25 1,49 0-1,-49 0 1,25 0 0,-26 0-1,51 0 1,24 0 0,0 0 15,25 49-16,25-49 79,-25 25-94</inkml:trace>
  <inkml:trace contextRef="#ctx1" brushRef="#br0" timeOffset="15255.68">1910 10344 0,'50'0'547,"0"0"-547,-26 0 16,76-25-1,-51 25-15,26 0 16,49-50-1,49 25 1,-24 25 0,74-24-1,-74-26 1,-50 50 0,25 0 15,75-50-16,-125 26-15,25 24 16,75 0 0,-100 0-1,26 0 1,-51 0 0,100 0-1,-50 0 1,50 0-1,0 0 1,-25 0 0,-25 0-1,-74 0 17,0 0-32,49 0 31,-24 0-16,-25 0 1,74 0 0,-74 24-1,0-24 1,-1 25 15,-24 0-31,-24 0 47,-1-25-47,-50 0 16,1 49-1,24-49-15,-74 25 32,75-25-32,-26 0 15,-49 0 1,50-25-16,-1 1 15,-24-1 1,-74-74 0,73 99-1,-24-25 1,0 0 0,-124 0-1,75 25 1,-51 0-1,100 0 1,50 0 0,-100 0 15,-24 0-15,148 0-16,-99 0 31,75 25-16,24 25 1,26-50 0,-51 24-1,26 26 1,-1-50 0,-49 50-1,24-1 1,51-49-1,-26 0 1,75 0 31,49 0-31,-24 25-1,24-25 1,-24 0-1,49 0 1,25 25 0,25-25-1,272-50 1,-346 50 0,123-25-1,-98 25 1,-1 0-1,-50 0-15,100 0 16,-25 25 0,124 25-1,-148-50 1,73 25 0,-24-1-1,49 26 16,-98-50-15,-1 0 0,-25 0-1,-49 0 1,0 25 0,0-25-1,-50 0 48,-25 0-48,-24-25-15,24 0 16,1 25-16,-249 0 16,124 0 15,125 0-31,-125 0 15,25 0 1,-74 0 0,49 0-1,50 0 1,50 0 0,0 0-1,-75-49 1,-99 49-1,148 0 1,1 0 0,74 0-1,-24 0 1,24 0 0,25 24-1,50-24 48,49 0-63,-50-24 15,75 24 1,25 0 0,75 0-1,-125-25 1,50 0-1,-50 25 1,198 0 0,-98-25-1,-100 0 1,-24 1 0,73 24 15,-98-25-16,24 25 1,-24 0 0,-25 0-1,49 0 1,25 0 0,-24 0-1,-26 0 1,-24 0-1,-74 0 48,-26 0-47,26 0-16,-175 0 15,51 0 16,-50 0-15,98 25-16,1-25 16,25 24-1,-25-24 1,-124 25 0,199-25-1,-75 0 1,-125 25-1,26-25 1,99 0 0,0 0-1,50 25 1,-1-25 0,1 0-1,-25 0 16,49 0-15,25 0 0,-24 25-1,24-25 1,-25 24 0,26-24-1,-1 25-15,0-25 16,0 0 15,0 0 0,50 0 79,0 0-95,0 0 17</inkml:trace>
  <inkml:trace contextRef="#ctx1" brushRef="#br0" timeOffset="22239.03">2034 8979 0</inkml:trace>
  <inkml:trace contextRef="#ctx1" brushRef="#br0" timeOffset="22277.13">2034 8979 0</inkml:trace>
  <inkml:trace contextRef="#ctx1" brushRef="#br0" timeOffset="25368.64">1662 9004 0,'0'25'219,"-25"0"-219,1-25 16,24 25-1,-50-25 1,25 24-1,-24 26 1,24-50 0,25 25-1,-25-25 1,0 49 0,0-24-1,1 25 1,-1-25-1,0-1 1,0 51 0,0-1 15,25-24-15,-24-1-1,24 1 1,0 0-1,0-1 1,0 1 0,0-1-1,0 51 1,0-26 0,0 25-1,0-24 1,0-1-1,0-24 1,24-25 0,-24 49 15,25-49-31,25 24 16,-25-24 15,24 0-16,-49 0 1,50 0 0,-25-1-1,49 1 1,-24-25 0,24 25-1,0 0 1,26 0-1,-51-25 1,51 24 0,-51-24-1,50 0 1,-74 25 0,50-25 15,-1 0-31,50 0 31,-50 0-15,1 0-1,49 0 1,-25 25 0,0-25-1,-49 0 1,24 0-1,50-25 1,-74 25 0,74 0 15,-50 0-31,50-25 31,-24-24-15,-26-1-1,0 50 1,1-25 0,-26-24-1,1 49 1,49-50 0,-24 50-1,-26-25 1,1 1-1,49-1 1,-49 0 0,49-25 15,-99 26-15,25 24-1,74-149 1,-49 74-1,-1-49 1,-24 124 0,74-149-1,-74 100 1,99-26 0,-99 26-1,0-1 1,0 1-1,24-51 1,-24 76 0,-25-1-1,25-25-15,-25-24 16,0 24 0,0 1 15,-25-51-16,0 76 1,0-51 0,-24 50-1,24 0 1,0-24 0,-49 24-1,49 0 1,-74-24-1,49 24 17,25-25-17,0 50 1,-24-25 0,24 25-1,-74-49-15,24 49 31,1-25-15,0 0 0,-1 0-1,1 1 1,-50 24 0,0 0-1,99-25 1,-50 25-1,1 0 1,0 0 0,-26 0-1,1 0 1,0 0 0,-75 0 15,75 0-16,50 0 1,-51 25 0,-49 24-1,-24 1 1,74-25 0,-1-1-1,26 26 1,-25 49 15,49-74-15,-49 25 15,-50 24-15,100-49-1,-1 25 1,-25-26-1,26 1 1,24 0 0,-25 0-1,26 0 1,-1-1 0,0 1-1,-25-25 1,50 25-1,-24-25 1,24 25 0</inkml:trace>
  <inkml:trace contextRef="#ctx1" brushRef="#br0" timeOffset="36884.5">5061 9723 0,'24'0'266,"1"0"-250,124-74-1,-75-50 1,75 50 0,149-75-1,-125 74 1,-73 26-16,-1-125 15,50-24 1,-124 123 0,148-173 15,-148 248-31,99-149 31,0-74-15,-50 99-1,-49 25-15,0 24 16,0-73 0,-25-1-1,25 74-15,-25 1 16,24 0 0,-24-75-1,-49-50 1,-1 50-1,-24-49 1,74 99 0,-25-75 15,0 75-15,0 25-1,-49-75 1,49 50-1,-49-1 1,74 51-16,-75-26 16,-24-49-1,50 75 1,-26 49 0,50 0-1,-49 0 1,-25 0-1,49 0 1,0 0 15,-74 0-15,75 0 0,-1 49-1,-49-24 1,25 25-1,-1-26 1,1-24 0,24 0-1,25 25 1,-24 25 0,-1-50-1,1 25 1,49-1-1,-25-24 17,0 0-32,-25 25 31,26-25 375,-1 0-390,0 0-1,0 0-15,0 0 32,-24 0-17,24 0 1,-25 0 0,25 0-1,1 0 1,-1 0-16,0 0 31,25 25 110,25-25-126</inkml:trace>
  <inkml:trace contextRef="#ctx1" brushRef="#br0" timeOffset="41667.33">12303 4539 0,'-49'25'235,"24"-25"-235,-25 0 15,26 0-15,-26 25 0,25-25 32,-49 49-17,-1 1 1,51-25-1,-1 24 1,0-24 0,25 0-1,0 25 1,0-1 0,0-24-1,0 50 1,0-26-1,25 1 1,-25-1 0,25-24 15,-25 74-15,0 1-1,0-26 1,0 25-1,0-49 1,0 74 0,0-99-1,0 24 1,0 1 0,0-25-1,0 0 1,-25 24-1,25-24 17,-25-25 30,0 0-46,0 0-1,1 0 1,-1 0 0,0 0-1,0 0 1,0 0 0,25 25 15,-24 0-16,24-1 17,-25 1-17,25 0-15,0 0 16,0 0 0,0-1-1,0 1 16,25 0-15,-1-25 15,26 25-15,-25-25 0,0 0-1,-1 0 1,26 0-1,-25-25 1,0 25 0,-25 25 46,0 0-46,0-1-16,0 1 15,0 0 1,0 25 0,0-1-1,0-24 1,0 0-16,0 24 16,0-24-1,0 25 1,0-1-1,0 1 1,0-25 15,0 0-31,0 24 16,0-24 15,0 0-15,0 25-1,0 24 1,0-49 0,0 0-1,0 24 1,0-24-16,0 25 16,0-26-1,0 26 1,0-25-1,0 0 1,0-1 0,0 1-16,0 0 31,0 0-15,0 0 30,24-25-30,1 0 15,0 0-15,0 0 0,0 0-1,-1 0 1,1 0 15,0 0-15,0 0-1,0 0-15,-1 0 16,1 0 15,0 0-15,0 0 46,0 0 1,-1 0-32,1 0 78,0-25 1,-25 0-79,25 0 16,-25 0-31,25 1 15,-25-1 0,0 0-15,0 0-1,0 0 17</inkml:trace>
  <inkml:trace contextRef="#ctx1" brushRef="#br0" timeOffset="47518.49">14189 5407 0,'24'0'375,"1"0"-375,25 0 16,-1 0-16,1 0 15,-25 0 1,0 0 0,49 0-1,-49 0 17,0 0 30,-50 0 94,0 0-140,0 0-16,0 0 16,1 0-16,-1 0 15,0 0 1,0 0-1,-24 0 1,24 0 0,-25 0-1,25 0 1,1 0 0,-1 0-1,0 0 1,25 25 140,0 0-125,25-25-15,-25 25-16</inkml:trace>
  <inkml:trace contextRef="#ctx1" brushRef="#br0" timeOffset="49737.47">14288 6921 0,'25'0'312,"-1"-25"-296,26 25 0,-25 0-16,0 0 15,24 0 1,1 0-1,24-25 1,-24 25 0,-25 0-1,24 0 1,-24 0-16,0 0 16,0 0-1,0 0-15,-1 0 16,1 0-1,-50 0 64,1 0-64,-1 0 1,0 0-1,0 0 1,-24 0 0,24 0-16,-50 0 15,1 0 1,49 0 0,-25 0-1,26 0-15,-26 0 16,25 0-1,-24 0 1,24 0 0,0 0-1,0 0 48,25 25-48,0 0 282,25-25-297</inkml:trace>
  <inkml:trace contextRef="#ctx1" brushRef="#br0" timeOffset="54578.07">4440 4614 0,'-24'0'204,"-26"-25"-189,0 0 1,-24 0-16,49 25 15,-24 0-15,-75-25 16,24-24 0,-24 24 15,0 0-15,25 25-1,25 0 1,-26 0-1,1 0 1,50 0 0,-26 0-16,26 0 15,-1 50 1,-24-1 0,24 51-1,25-26 1,-49 75-1,24 25 1,25-50 0,-24-25 15,-26 25-15,26-50-1,49-24-15,-50 49 16,-74 75-1,99-75 1,-74 99 0,74-123-1,0 74 1,25 99 0,0 24-1,0-197 1,0 99-1,0-1 1,25-74 0,25 50 15,-50-99-31,49 74 16,1 0-1,-25-50-15,0 50 16,24-49-1,-24-50-15,-25 24 16,74 174 0,-49-173-1,25 148 1,-25-49 0,24 25-1,-24-100 1,0-49-1,24 74 1,1-24 0,-25-26 15,25 1-15,-1-25-1,1 24 1,-1-24-1,1-25 1,-25 25 0,0-25-1,-1 0 1</inkml:trace>
  <inkml:trace contextRef="#ctx1" brushRef="#br0" timeOffset="57507.47">17190 4068 0,'50'25'266,"-50"0"-251,49 74 1,1 0 0,-25-25-1,24 26 1,-24-51-1,0 1-15,49 123 16,-49-24 15,25 50-15,24 74 0,-24-149-1,49 173 1,-74-98-1,74 24 1,-49 75 0,24 123-1,-49-222 1,0-100 0,24 0-16,-24-24 15,-25 49 1,25 49-1,-25-98 1,0-1 0,25-99 31,-1 0-32,51-49 1,-26-25-1,-49 74-15,25 0 16,0 0 0,0 25-16,0 0 31,-1 0-15,-24 25-16,25 0 15,0 25 1,99 74-1,-74 24 1,-26-23 15,-24-51-15,0 25-16,0-24 31,0-1-31,-49 0 16,49 50-1,-25-74-15,-25 49 16,1 25 0,24-25-1,25-24 1,0-1 0,0 1-1,0 24 1,0-49-1,74 123 1,1 75 0,-26-74 15,-24-50-15,50 50-1,-50 24 1,-1-99-1,26 149 1,-50-149 0,25 50-1,24 25 1,-49-50 0,0-25-1,0 50 1,0-99-1,0-1 1,-24 26 0,-26 49 15,25-75-15,0 26-16,-49 49 31,49-75-16,0-24-15,-24 25 16,-1 24 0,0-24-1,26 24 1,24 1 0,0-26-1</inkml:trace>
  <inkml:trace contextRef="#ctx0" brushRef="#br0" timeOffset="-140311.64">3080 795 100 0,'0'0'150'16,"0"0"-40"-16,0 0-5 16,0 0-10-1,0 0-5 1,0 0-25-16,0-4 0 16,0-6-20-1,0 10-10 1,0-4-25-16,0 4 5 15,0 0-5 1,0 0 5 0,0-14-20-16,0 14 0 15,0 0 5 1,-25 0 0 0,-50-5-10-16,-24 5 15 15,25 0-10 1,-50 0 5-1,49 0 5-15,50 0-5 16,-24 5 5 0,-1 9-10-1,25-10 15-15,-49 20-10 16,24-6 15 0,1 15-15-1,-26-10 10-15,50 5-5 16,0-5-5-1,1 5 0 1,-1-5 0-16,25-4 0 16,0-5 0-1,25 4 0 1,24-8 0-16,1-1-5 16,0 0 20-1,24-4-5 1,-24 4 0-16,-26-9 15 15,26 0-15 1,49 0-5-16,-49 0 0 16,0 5-5-1,24 9 5 1,1-14-10-16,-26 14 0 16,50 0 10-1,-24 0-5 1,-25 0 0-16,-1 4 5 15,-24-8-5 1,0 8 0 0,-25-4 10-16,25 5-5 15,-1-5-5 1,-24 0 5 0,0 0 0-16,0-10 5 15,-49 43 5 1,-26-24-5-1,-49-18 0-15,0 9 0 16,-50 9-5 0,26-18-10-1,23 13 15-15,1-8-5 16,50-6 0 0,24 5 5-1,25-9 0-15,1 0-5 16,24 0-10-1,0 0 0 1,0 0-25-16,0 0-125 16,0 0-480-1</inkml:trace>
  <inkml:trace contextRef="#ctx0" brushRef="#br0" timeOffset="-139683.1">3626 1135 255 0,'0'0'190'0,"0"0"-65"16,0 0-30-1,0 0-50-15,0 0-25 16,0 0 15-1,0 0 30 1,0 0-15 0,0 14-10-16,0 14-10 15,0 23 10 1,0-23-5-16,0 0-5 16,0 0-15-1,-25-10-10 1,25-4 10-1,0-14-10-15,0 0 0 16,0 0 0 0,0 0-20-16,0 0-180 15</inkml:trace>
  <inkml:trace contextRef="#ctx0" brushRef="#br0" timeOffset="-138467.55">3824 1093 40 0,'25'0'240'15,"-25"0"-90"1,0 0-50-16,25 0-60 16,-25 0-30-1,25 0 25-15,24 0-5 16,-24 0-15-1,25 0-5 1,-25 0 20 0,-1 14 25-16,1 0 0 15,0 14 10 1,0 0-15 0,24 23-15-16,-24-23-20 15,-25 0-5 1,0 9-5-16,0-14 0 15,0-23 0 1,0 5 5 0,0-5 0-16,0 0 5 15,0 0 5 1,0 0 5 0,0 0-20-16,0-5-5 15,0-41-5 1,0 8-5-1,25 6 10-15,0-1-15 16,49 5 10 0,-24 14 0-1,0 10-5-15,-1-10 5 16,1 5 0 0,-25 9 0-1,24 0 0-15,-24 0 10 16,0 0 5-1,-25 23 0 1,0 9-10-16,74 15 10 16,-74-15-5-1,0-8 0 1,0-10-5-16,0 0-5 16,0-10 5-1,0-4 0 1,0 0-35-16,0 0-95 15,0 0-600 1</inkml:trace>
  <inkml:trace contextRef="#ctx0" brushRef="#br0" timeOffset="-136823.58">5412 1107 200 0,'0'-14'250'15,"0"14"-100"-15,0 0-110 16,0 0-35-1,0 0-10 1,-74 0 5-16,0 0 5 16,-26 56 10-1,51-24 10 1,24-4-5-16,0 5-5 16,25-5 5-1,25-14-5 1,49-10-10-16,-24-4 0 15,-25 0 20 1,24 0-5 0,26-18 5-16,-26-10-15 15,1-5 5 1,-50 1 15 0,0 4 10-16,0 14-5 15,0 14-20 1,0 0 5-16,0 0-5 15,0 0-20 1,0 0 0 0,0 0 10-16,0 42 5 15,50 23-10 1,-25-23 0 0,-25-5 0-16,0 5-5 15,0 0 0 1,0-10 10-1,0 1 5-15,-75 4 0 16,-24-5-5 0,0-13 0-1,-1 9 0-15,1-14-10 16,25 5 0 0,24 8 5-1,0-8-5-15,26 18-10 16,24-4 20-1,74-15 5 1,25 10-5-16,-24 14 0 16,-1-9 5-1,1-1 10 1,-75 10-20-16,0 0 5 16,-25-5 10-1,-50 5-10 1,-24-23 0-16,25 4-5 15,49-23 10 1,0 0 5 0,25 0-25-1,0-9-35 1,0-10 30 0,99-28 5-16,75-36 10 15,-25 22 0 1,0-4-5-1,24-9 5 1,26-19 15-16,-75 4-10 16,0 15 5-1,-49 0 5 1,-26-1-15-16,1-13 0 16,-25 13 5-1,-25 15 5 1,0 4-5-16,-25 19-10 15,0-19 0 1,0 28 5 0,25 5 5-16,0 14 5 15,0 9-5 1,0-14-10 0,0 14 0-16,0 0 5 15,0 0-10 1,0 0-5-1,0 23 20-15,-49 51 0 16,24-9 5 0,25 24-5-1,0-15 5-15,0-9 0 16,25-9-10 0,24-9-5-1,-24-19 10-15,0-14-5 16,49-10 10-1,26-4 5 1,-1-14-10-16,25-18 10 16,-25-29-5-1,-24 1-5 1,-26-1-5-16,-49 19 10 16,0 24 10-1,0 9-20 1,0 4 0-16,0 5-5 15,-74 0-10 1,24 0 10 0,-24 14-5-16,-1 46 10 15,51-18-5 1,24-9 15 0,49-5 5-16,26-5-5 15,49-14 0 1,25-9-5-1,-25-32-20-15,-124 8-125 16,173-55-820 0</inkml:trace>
  <inkml:trace contextRef="#ctx0" brushRef="#br0" timeOffset="-136620.83">4594 930 670 0,'0'0'35'0,"0"0"150"15,0 0-15 1,0 0-140 0,0 0-25-16,-25 0-30 15,25 0-405 1</inkml:trace>
  <inkml:trace contextRef="#ctx0" brushRef="#br0" timeOffset="-136080.79">8192 953 55 0,'0'-14'415'15,"0"14"-105"1,0 0-165-16,0 0-70 16,0-9-40-1,25 5 15 1,148-6-10-16,1 6-25 16,74-29-5-1,-124 24 0 1,-74-5-5-16,-25 14 0 15,-25 0-60 1,0 0-225 0</inkml:trace>
  <inkml:trace contextRef="#ctx0" brushRef="#br0" timeOffset="-135868.45">8291 972 375 0,'25'28'320'16,"0"23"-155"0,-25 19-90-1,0-5-45-15,0-14-20 16,25-14-10 0,-25 1 0-1,0-6-95-15,24-27-640 16</inkml:trace>
  <inkml:trace contextRef="#ctx0" brushRef="#br0" timeOffset="-135684.95">8068 1344 105 0,'-25'0'240'16,"25"0"65"-1,0 0-90 1,50 0-125-16,148 0-50 15,-24 0-35 1,24-42-5-16,-73 28-105 16,-1-18-655-1</inkml:trace>
  <inkml:trace contextRef="#ctx0" brushRef="#br0" timeOffset="-135307.9">9334 1065 170 0,'0'0'120'16,"0"0"170"0,0 0-135-16,0 0-130 15,-100 0-10 1,1 0-10 0,49 28-15-16,-49 14 10 15,99-24-10 1,0 6 10-1,50-6 0-15,49-4 5 16,75 5 10 0,-50 4 30-1,-25-4 15-15,-49-1-10 16,-1 10-15 0,-49 0 0-1,0-9-5-15,-99 4-10 16,0-4-5-1,0-15-5 1,-1-4-5-16,26 0-40 16,49-4-170-1</inkml:trace>
  <inkml:trace contextRef="#ctx0" brushRef="#br0" timeOffset="-134923.55">10053 1093 105 0,'0'-14'165'15,"0"14"-15"1,0 0 5 0,-49 0-70-16,-26 0-45 15,50 0-10 1,1 0-20-1,24 23-5-15,0-9 20 16,0 5 35 0,0-5 0-1,74 4-5-15,100 24-10 16,-100-23-15 0,-24-5-15-1,-25 14 0-15,-25 0 5 16,-50-5-5-1,-49 0 5 1,-1-9-15-16,1-9-5 16,50-5-20-1,24 0-170-15</inkml:trace>
  <inkml:trace contextRef="#ctx0" brushRef="#br0" timeOffset="-134070.98">10425 1107 175 0,'0'0'120'15,"0"0"0"1,0 0 140-16,0 0-160 16,0 0-40-1,0 0 25 1,0 19-40-16,25 4-15 15,0 9-10 1,50 15-10 0,-51-33 0-16,1 0-5 15,-25-10-5 1,0-4 0 0,0 0 15-16,0 0 0 15,25 0 5 1,25-23-15-1,-26-28-5 1,1 18 0-16,25 15 10 16,-50 18-5-1,0 0 5 1,0 0-10-16,0 0-10 16,0 0 15-1,0 0-10 1,0 42 0-1,50 9 10-15,-26-37 0 16,51 0 5 0,-1-10 0-16,-24-4-5 15,-25 0 10 1,49 0-10 0,1-9 0-16,-1-28 0 15,-24 4 5 1,-1-13-5-1,51-10-10-15,-76 28 10 16,-24 9-10 0,0 1 10-1,0 18-5-15,0 0-5 16,0 0 5 0,0 0-10-1,-99 0-5-15,-75 37 15 16,75 14 5-1,25-4-15 1,49-15 15-16,0 1 0 16,25 4 0-1,50-18 20 1,24-5 0-16,50-14-10 16,0 0-5-1,0-10 5 1,1 6-5-16,-51-15-10 15,-24 5-20 1,-50 14-50 0,0 0-440-16</inkml:trace>
  <inkml:trace contextRef="#ctx0" brushRef="#br0" timeOffset="-133186.72">3775 1763 255 0,'-25'0'125'16,"25"14"-25"-16,0-14 35 16,25 0 45-1,74 4-95-15,25 10-30 16,124 5-5 0,50-19 0-1,25 0 10 1,74 0-15-16,99-5 0 15,50-9 0 1,-99 0-20 0,-50 14 0-1,0-18-15-15,-99 8 0 16,-1-4 0 0,-49 10-5-1,1 4 0-15,-100-14-5 16,-25 14-5-1,-100-5 10 1,-24 5-15-16,0 0-75 16,0 0-210-1</inkml:trace>
  <inkml:trace contextRef="#ctx0" brushRef="#br0" timeOffset="-132500.64">4072 1977 50 0,'0'0'270'16,"25"0"-15"-16,124 0-90 16,25 0-60-1,124 14-15 1,-50-14-10-1,0 0-20-15,25 0 0 16,99-14 0 0,25 14-15-1,-49-5-25 1,-1-9-5-16,-49 5 0 16,-100 9 10-1,1-5-20 1,-50-4 10-16,-25 9-5 15,-25 0-10 1,-74 0-5 0,-25 0 5-16,0 0 15 15,0 0-25 1,0 0-10 0,0 0 20-16,0 0-50 15,0 0-190 1</inkml:trace>
  <inkml:trace contextRef="#ctx0" brushRef="#br0" timeOffset="-126207.1">524 5181 135 0,'0'0'185'16,"0"0"-20"-1,0 0-15 1,0 0-15-16,0 0-50 15,0 0-35 1,0 0 0-16,0 0-10 16,0 0-5-1,0 0-10 1,0 0 0-16,0 0 0 16,0 0-5-1,0 0 10 1,0 5 0-16,0 4-5 15,0-4-5 17,74 4-15-32,-49-4 5 15,24-5-10 1,-24 0 0 0,50 9 0-16,-50-9 15 15,49 0-15 1,-49 0 0-1,24 14 5-15,1-14 0 16,0 0-15 0,-1 0 15-1,-24 0 5-15,0 0-10 16,0 0 5 0,-25 0-10-1,0 0 5-15,0 0 10 16,0 0-15-1,25 0 10 1,-25 0-10-16,0 0 5 16,0 0 0-1,0 0 0 1,24 0 5-16,1 5-10 16,0-5 10-1,0 0-5 1,0 0-5-16,-25 0 5 15,0 0 5 1,0 0-5 0,0 0-5-16,25 0 10 15,-25 0-5 1,0 0-5 0,0 0 0-16,0 0 5 15,0 0 0 1,0 0 0-1,0 0 0-15,0 0 0 16,0 0 0 0,0 0 0-1,0 0-5-15,0 0 5 16,0 0-5 0,0 0 5-1,0 0-5-15,-25 0 10 16,0 0-5-1,-25 0-5-15,1 0 10 16,-1 0 0 0,0 0-10-1,26 0 5-15,-51 0 5 16,-49 18-5 0,74-18 0-1,1 9 0 1,-1-9-10-16,25 0 10 15,-24 0 10 1,24 0-15-16,0 0 5 16,25 0 5-1,0 0-10 1,0 0 5-16,0 0-10 16,0 0 10-1,0 0-5 1,0 0 10-16,0 0-5 15,0 0 0 1,0 0 0 0,0 0-5-16,0 0 0 15,0 0 0 1,0 0 5 0,50 0 5-16,-1 0-5 15,26 0 0 1,-26 0 10-1,26 0-15-15,-1 0 5 16,-49 0 10 0,0 0-10-1,0 0 5-15,24 0-5 16,-49 0 10 0,25 0-15-1,25 0 5-15,-1 0 5 16,1 0-5-1,-25 0 0 1,-25 0-5-16,0 0 5 16,0 0 10-1,0 0-5 1,0 0-5-16,0 0 15 16,0 0-20-1,0 0 0 1,0 0 15-16,0 0-20 15,0 0 20 1,0 0-15 0,0 0 10-16,0 0-10 15,0 0 15 1,0 0-10 0,0 0-10-16,0 0 10 15,0 0 5 1,0 0-5-1,0 0-5-15,0 0 5 16,0 0 0 0,0 0-5-1,0 0 10-15,0 0-10 16,0 0 15 0,0 0-10-1,0 0-5-15,0 0 15 16,0 0 0-1,0 0-10 1,0 0 5-16,0 0-10 16,0 0 5-1,0 0 5-15,0 0-15 16,0 0 10 0,0 0 0-1,0 0-5-15,0 0 10 16,0 0-10-1,0 0 5 1,0 0 0-16,0 0 5 16,0 0-5-1,0 0-5 1,0 0 10-16,0 0-5 16,0 0-20-1,0 0 0 1,0 0-25-16,0 0-30 15,0 0-30 1,0 0-100 0</inkml:trace>
  <inkml:trace contextRef="#ctx0" brushRef="#br0" timeOffset="-123300.28">648 6474 215 0,'0'0'185'16,"0"0"-35"0,0 0-25-1,0 0-40-15,0 0-25 16,0 0-10-1,0 0-20-15,0 0 0 16,0 0 15 0,24 0-35-1,26 0-5 1,49 0 30 0,1 0-5-16,-26 0-15 15,1 0-5 1,-26 0 5-16,26 0-10 15,-51 0-5 1,26 0 5 0,-25 0 0-16,25 0-10 15,-26 0 10 1,1 0-5 0,-25 0 0-16,25 0-5 15,-25 0 10 1,0 0 0-1,0 0 0-15,0 0 5 16,0 0-15 0,-99 0 0-1,-125 9 0-15,75-4 5 16,1-5 0 0,48 0-5-1,26 9 5-15,49-9-5 16,25 0-5-1,0 0 0 1,25 0-10 0,49 0 25-1,100 0 5-15,-50 0-5 16,-25 0 0 0,1 0 5-1,73 0 0 1,-98 0 0-16,-50 0-5 15,-25 0-5 1,0 0 15 0,0 0-5-16,0 0 5 15,0 0-5 1,0 0-20-16,-75 0 10 16,-123 0-5-1,74 14 10 1,-1-9-5-16,51 4-5 15,0-4 5 1,74-5 0 0,0 0 0-16,0 0-5 15,0 0-5 1,0 0 0 0,74 0 5-16,-24 0 5 15,24 0 5 1,-24 0 0-1,-1 0-5-15,-24 0 10 16,25 0-5 0,-25 0-5-1,-25 0 5-15,0 0-5 16,0 0 5 0,0 0 5-1,0 0 5-15,0 0-15 16,0 0-5-1,0 0 0 1,0 0-5-16,0 0-35 16,0 0-95-1,0 0-630 1</inkml:trace>
  <inkml:trace contextRef="#ctx0" brushRef="#br0" timeOffset="-118937.61">2980 5604 140 0,'25'-14'180'15,"-25"14"15"1,0-4 0 0,0-10-75-16,0 14-95 15,0 0-15 1,0 0 10-1,0 0-5-15,0 0-5 16,-25 0 5 0,-49 0 0-1,0 0-15 1,24 0 15-16,0 0 5 16,-74 0-5-1,75 0-5-15,-26 0 0 16,50 0-5-1,-24 0 0 1,-1 0 0-16,-24 9-5 16,24-9 0-1,-25 5 10 1,1 9-5-16,-25 0 5 16,49-14 0-1,0 14 0 1,1-14-5-16,-1 4 10 15,50 6-5 1,-49-6 0 0,-1 5-5-16,50-4 10 15,-50 0-5 1,1 4-5 0,24-9 0-16,-25 14 0 15,25-9 5 1,1 4-5-1,-1-4 0-15,25 9 5 16,-25-5-15 0,25-9 0-1,0 0 0-15,0 5 10 16,0-5-5 0,0 13 5-1,0 1-10-15,0 0 5 16,0 0 0-1,0-4 0 1,25-1-5-16,24 5-10 16,-24-14 5-1,50 14 15 1,-50-14 0-16,24 5-10 16,1 4 10-1,24-9 0 1,1 0 0-16,-1 4-5 15,-24-4 0 1,-1 0-5-16,1 0 10 16,0 0-5-1,-1 0 0 1,26 0 5 0,-26 0-15-16,1 0 10 15,-25 0 0 1,0 10 0-16,24-10 0 15,1 4 0 1,24-4 0 0,1 0-5-16,-26 0 10 15,26 0-5 1,-25 0 5 0,-1 0-10-16,50 0 5 15,-24 0 0 1,-1 0 0-1,-24 14 5-15,49-14-10 16,-24 0 10 0,-1 0-5-1,1 0 0-15,-1 0 5 16,25 5 0 0,-49-5-5-1,0 0 0-15,24 0 5 16,-24 0-10-1,24 9 10 1,1-4-5-16,-26-5 0 16,26 0 0-1,-1 0 5 1,1 0-5-16,-26 0 0 16,1 0 10-1,-1 0-5 1,51 0-5-16,-51 0 0 15,1 0-5 1,-25 0 10 0,24 0-5-16,1 0 5 15,0 0-10 1,-1 0 10 0,1 0 0-16,-25-5-5 15,24-4-5 1,1 4 5-1,-50 5 0-15,25 0 0 16,-25-14 5 0,0 14 0-1,25 0 0-15,-25-4 0 16,0-10-5 0,0 5 5-1,0 4 10-15,0-9-5 16,0 0-15-1,0 5 5 1,0-1 5-16,0-13-10 16,-50 4-5-1,50 19 15 1,-50-13 0-16,1 8-5 16,24-9-10-1,-49 5 10-15,49 4 5 16,-50-4 0-1,50 4-10 1,-49 5 10 0,49-14 0-16,-24 5-10 15,24 9 10 1,-25-5-5-16,0 0 0 16,50 5 10-1,-49-9-10 1,-1 9 5-1,1-4 0-15,-1 4-5 16,50 0 5 0,-75-10 0-16,1 10 0 15,-50-18 0 1,74 18 0 0,1 0-10-16,24 0 10 15,-25-10-10 1,1 10 5-1,24 0 10-15,-25 0-10 16,0 0 5 0,-24 0-10-1,0 0 5-15,-1 0 5 16,1 0 0 0,-1 10-5-1,1-10 0-15,24 0 0 16,-24 0 5-1,24 0-5 1,0 14 5-16,1-14 0 16,-1 0-5-1,1 0-5 1,-1 0 15-16,50 0-10 16,-25 0 10-1,0 0-5 1,25 0-15-16,0 0 15 15,0 0 10 1,0 0-15 0,-25 0 5-16,1 0-15 15,24 0 10 1,0 0 10 0,0 0-10-16,-25 0 0 15,0 0-10 1,0 0 0-1,25 0 15-15,0 0 0 16,-25 0-15 0,25 0 25-1,0 0-10-15,0 0-15 16,0 0 0 0,0 0 15-1,0 0-5-15,0 0-10 16,0 0 20-1,0 0 0 1,0 0-15-16,0 0 0 16,0 0 10-1,0 0-5 1,0 0 0-16,0 0 5 16,0 0-10-1,0 0 5-15,0 0 0 16,0 0-5-1,0 0 5 1,0 0 0 0,0 0 5-16,0 0-5 15,0 0 5 1,0 0-15 0,0 0 10-16,0 0 5 15,0 0-10 1,0 0 10-16,0 0-5 15,0 0-5 1,0 0 15 0,0 0-10-16,0 0 0 15,0 0-5 1,0 0 5 0,0 0 0-1,0 0 10-15,0 0-5 16,0 0-5-1,0 0-5-15,0 0 5 16,0 0 0 0,0 0 0-1,0 0 0-15,0 0 0 16,0 0 15 0,0 0-20-1,0 0 0-15,0 0 5 16,0 0 5-1,0 0-5 1,0 0-5-16,0 0 0 16,0 0 10-1,0 0 5 1,0 0-5-16,0 0-10 16,0 0 10-1,0 0-5 1,0 0-5-16,0 0 15 15,0 0-15 1,0 0 0 0,0 0 0-16,0 0 15 15,0 0-10 1,0 0-5 0,0 0 10-16,0 0-5 15,0 0-5 1,0 0 5-1,-24 0 0-15,24 0-5 16,0 0 5 0,0 0 5-1,0 0-5-15,0 0 15 16,0 0-25 0,0 0 5-1,0 0 15-15,0 0-5 16,0 0-15-1,0 0 15 1,0 0-5-16,0 0-5 16,0 0 0-1,0 0 15 1,0 0-15-16,-25 0 5 16,25 0 5-1,0 0-10-15,0 0 0 16,0 0 5-1,0 0 10 1,0 0-5 0,0 0-10-16,0 0 0 15,0 0 10 1,0 0-10-16,0 0 10 16,0 0-10-1,0 0 5 1,0 0 0-16,0 0 5 15,0 0 0 1,0 0-10 0,0 0 5-16,0 0 5 15,-25 0-20 1,25 0 15 0,0 0 5-16,0 0-15 15,0 0 30 1,0 0-25-1,0 0 0-15,0 0 5 16,0 0 5 0,0 0-5-1,0 0 0-15,0 0-5 16,0 0 10 0,0 0-10-1,0 0 0-15,0 0 15 16,0 0 5-1,0 0-10 1,0 0-35-16,0 0-80 16,0 0-1085-1</inkml:trace>
  <inkml:trace contextRef="#ctx0" brushRef="#br0" timeOffset="-113752.45">2434 9465 50 0,'0'4'200'15,"0"-4"-30"-15,-24 9-45 16,24-9-15 0,-25 0-20-1,25 0-25-15,0 5-15 16,0-5-20-1,0 9-5 1,0-9-10-16,-25 0 5 16,0 5 0-1,0-5-5 1,1 9-5-16,-1-9 5 16,0 0 0-1,0 0 15 1,25 0-10-16,-25 0-5 15,0 14-10 1,1-14 0-16,-1 0 5 16,0 0 0-1,25 0-10 1,0 0 0 0,-25 0 10-16,0 0-15 15,1 0 5 1,-1 0 0-1,0 0-5-15,-25 0 0 16,25 0 5 0,-24 0 5-16,-1 0-10 15,50 0 10 1,-25 0-10 0,-24 0 0-16,24 0 5 15,25 0 0 1,-50 0-5-1,26 0 15-15,-1 0-10 16,0 0 5 0,0 0 0-1,0 0 0-15,0-14 5 16,25 14 0 0,-24-9-5-1,-1 4 5-15,-25-4-5 16,50 4 0-1,-25-8-10 1,-24 13 15-16,24-19-20 16,25 19 15-1,-25-14-5 1,0 5 5-16,0-5 0 16,1 9 0-1,24-9 5 1,-25-4 5-16,0-6-15 15,25 6 15 1,0-15-5 0,0 5-5-16,0 10-5 15,0-20 0 1,0 20 0 0,-25-1 5-16,25 5-10 15,-25 0 10 1,25-9 0-1,0-10-5-15,0 15-5 16,0-15 10 0,-49-18-5-1,49 19 0-15,0 4 15 16,-25 4-15 0,25-3 5-1,0 13 5-15,0-19-10 16,0 5 5-1,0 0-15 1,0-4 15-16,0-1 10 16,0-9-15-1,0 0 5 1,0 10 5-16,0-1-10 16,25-9 15-1,-25 1-15 1,49-6 10-16,-49 5-10 15,50-4 0 1,0-15-5 0,-50 15 10-1,24-1-5-15,-24 1 5 16,25 4-10 0,0 9 5-1,-25-4 10-15,25 5-10 16,-25-6 0-1,0-4-5 1,0-13 5-16,25 17 5 16,0-3 0-1,-25-1-15 1,0 14 15-16,24-9 0 16,-24 9-5-1,0-19-5 1,0 1 10-16,0 4 0 15,0-5-10 1,-24 10 0 0,24 14 15-16,-25-5 0 15,0-19-25 1,25 6 15 0,-25-1 0-16,-25 5 5 15,26-15-10 1,-26 20 5-1,0-1 0-15,1 15 20 16,-1-10-25 0,25 0 0-1,-24 14 10-15,-1-14-5 16,-24 9 0 0,49 1 0-1,0-10 0-15,-25 0-5 16,50 0 15-1,-25 9-15 1,-24-13 5-16,24-10-15 31,25 0 15-15,-25 10 5-16,0-1-5 16,1-4-5-1,24 0 10 1,0-1-10-16,0 15-5 15,0-5 10 1,0 0 10-16,24 10-10 16,26-19-5-1,-50-1 10 1,50 24-10 0,-26-9 5-1,1 5-5-15,0-1 10 16,-25 19 0-1,0-28 0 1,0 9-15-16,0-4 15 16,25 9-15-1,25-4 10 1,-50-1 5-16,24 10-10 16,-24 4 10-1,25-4-5 1,0-5 0-16,0-5 5 15,-25 1-10 1,25-6 5 0,-1 20 5-16,-24-10-15 15,0-5 5 1,25 10 10 0,0-10-5-16,-25 5-5 15,25 10 15 1,-25-6-10-1,0 10 0-15,0 0-5 16,0 0 0 0,25-4 0-1,0-6-5-15,24 6 15 16,26-6-5 0,-1 6 0-16,-24-6-5 15,24 6 5 1,1 4 0-1,-51 0 0-15,-24 0-5 16,25 0 10 0,-25 0 0-1,0 0-10 1,0 0 15-16,0 0-35 16,0 0-55-1,0 0-675-15</inkml:trace>
  <inkml:trace contextRef="#ctx0" brushRef="#br0" timeOffset="-113272.89">1516 5781 400 0,'0'0'35'16,"0"0"40"-16,0 0 150 15,0-5-75 1,0 5-35 0,0 0-35-16,0 0-50 15,0 0-25 1,0 0-10 0,0 0 5-16,0 0 5 15,0 0-5 1,50 0 5-1,0 5 5-15,24 9 0 16,-24-9 0 0,-50 4-10-1,24-9 15-15,-24 0 0 16,0 0 10 0,0 0-10-1,0 0-15-15,0 33 20 16,-24 36-5-1,-26-36-5 1,-49 9 0-16,49-10-10 16,0-27 0-1,50 4-10 1,0-9-85-16,125-14-300 16</inkml:trace>
  <inkml:trace contextRef="#ctx0" brushRef="#br0" timeOffset="-112459.91">2037 5479 225 0,'0'-28'210'16,"0"14"5"-1,0 9-15-15,0 5-125 16,0 0-60 0,0 0-15-1,0 0 10 1,0 0 30-16,0 23 10 16,50 43-15-1,-25-29-15 1,-25 19 0-16,25-15-10 15,-25 6-5 1,24-1 0-16,-24-4 5 16,0-9-5-1,0-14 10 1,-24-6-5-16,-26 1 0 16,-24 0 5-1,24-14-15 1,-25 5 5-16,51-5 0 15,-1 0 0 1,0 0-10 0,25 0 5-16,0-5-5 15,0-27-5 1,0 4-5 0,0 5 15-16,50 13 0 15,-50 1 0 1,0 4 0-1,24 5-10-15,1 0 15 16,25 0-5 0,0 0 5-1,-1 0-10-15,-24 19 5 16,25-5 0 0,-26 0 5-1,1-9-5-15,0-5 0 16,-25 0 5-1,0 9-15 1,0-9-185-16</inkml:trace>
  <inkml:trace contextRef="#ctx0" brushRef="#br0" timeOffset="-111536.74">2434 5614 405 0,'0'0'235'16,"0"0"-65"0,0 0-115-1,0 0-40-15,0 0 5 16,0 0 35 0,0 14-25-16,0 13-5 15,50 34 20 1,-50-29-20-1,0 1-15-15,0-5-10 16,0-14 5 0,0-9-5-1,0-5 0-15,25 9 0 16,-25-9 0 0,0 0 5-1,0 0 10-15,0 0-5 16,25 0-10-1,24-14 10 1,-24-14 0-16,0 9 5 16,0-9-10-1,0 10 5 1,-25-10 5-16,24 14-10 16,-24 14 10-1,0-14-10 1,0 14 0-16,0 0 0 15,0 0-10 1,0 0 0 0,0 0-10-16,0 0 5 15,0 0 15 1,0 33 0 0,25-5-5-16,75 18-5 15,-76-18 10 1,1-9-5-1,-25-5 0-15,0-14-5 16,0 0 15 0,0 0 0-1,0 0 0-15,0-5 0 16,0-23 0 0,0-14 5-1,25 10-5-15,-25 4-10 16,25 9 0-1,-25 19 10 1,0-14-10-16,0 14-5 16,0 0-30-1,0 0-75 1,149 0-290-16</inkml:trace>
  <inkml:trace contextRef="#ctx0" brushRef="#br0" timeOffset="-110418.9">3402 5642 355 0,'0'0'245'16,"0"0"-110"-1,0-14-35-15,0 14-45 16,0 0-40-1,0 0 5 1,0 14 10-16,0 18-5 16,-24 42 10-1,24-27-15 1,0-5-10-16,0-10 5 16,-25-4 0-1,25-14-5 1,0-14 0-16,0 0 20 15,0 0 10 1,0 0-15 0,0-28-15-16,0-4-10 15,0-19-10 1,0-14 10 0,0 18 5-16,25 5-10 15,-1 10 5 1,1 4 0-1,0 14-5-15,25-5 0 16,-26 19 0 0,-24 0 0-1,50 0 5-15,-25 0-5 16,-25 0 0 0,25 0 0-1,-1 0-5-15,-24 0 5 16,0 0 5-1,0 14-5 1,0 19 10-16,0 13 0 16,-24-4-5-1,-26-14 5 1,-24-9-5-16,24-6 0 16,0 1 0-1,50-9 5 1,0-5-5-16,0 0 0 15,0 0 0 1,0 0 0 0,0 0-5-16,0 0 0 15,0 0 10 1,0 14 5 0,75 0-5-16,-50 0 0 15,24 0-5 1,-24-9-5-1,-25 4 10-15,0-9-5 16,0 0 0 0,0 0-5-1,0 0-60-15,0 0-235 16</inkml:trace>
  <inkml:trace contextRef="#ctx0" brushRef="#br0" timeOffset="-109788.22">3948 5628 115 0,'0'0'340'0,"0"0"-235"16,0 0-45-1,25 0 35 1,-25 0-15-16,0 37-35 16,25 28 0-1,0-28-15 1,-25-4-10-16,0-10 5 15,0-9-10 1,0-9-5 0,25-5 5-16,-25 0 10 15,0 0 20 1,0 0-5 0,0-5-25-16,0-23-5 15,0-5 5 1,0-8-20-1,0 8 5-15,0-4 0 16,0-14 0 0,0 27 10-1,0 15-5-15,0 9 5 16,0 0-5 0,0 0-15-1,0 0-5-15,0 0 5 16,0 5 15-1,0 23-10 1,-100 32 5-16,51-32 0 16,-1 0-10-1,25-23-110 1,0 8-475-16</inkml:trace>
  <inkml:trace contextRef="#ctx0" brushRef="#br0" timeOffset="-109423.68">3824 5809 20 0,'0'0'355'0,"25"0"-85"16,0 0-95 0,0 0-65-1,49 0-55-15,25 0-15 16,-24 0-10 0,-26 0-20-1,26 0 0-15,-50 0 0 16,-25 0-5-1,0 0 0-15,0 0-5 16,0 0-25 0,0 0-170-1</inkml:trace>
  <inkml:trace contextRef="#ctx0" brushRef="#br0" timeOffset="-105234.49">14471 6516 195 0,'24'-5'230'0,"-24"5"-45"15,0 0-55 1,0 0-45-1,25 0-40-15,-25-14-15 16,0 14 0 0,25 0-5-1,0 0-10-15,0-9-5 16,-25 4-10 0,0 5 5-1,25-9 0-15,-25 4-5 16,0 5 0-1,0 0 10 1,0 0-5-16,24-14-5 16,1 10-5-1,-25 4 15-15,0 0-5 16,0 0 5 0,0 0 0-1,0 0 0 1,0-14-5-16,25 14 0 15,-25-9-5 1,0 4 5-16,0 5 15 16,0 0-15-1,0 0-10 1,0 0 20-16,0 0-5 16,-174 28-10-1,75 18 5 1,0-4-10-1,-1-9 10-15,76-5-10 16,24-10 0 0,-25-18 10-16,25 0-10 15,0 5 10 1,25-5 5 0,-25 0 0-16,99-19-10 15,-25-13 5 1,1-1 0-1,-26-9 0-15,76-18 0 16,-76 27-5 0,-24 19 0-1,0 0 5-15,-25 5 0 16,0 9-5 0,0 0 0-1,0 0-10-15,0 0 5 16,0 9 15-1,0 19-10 1,-124 37-5-16,49-23 5 16,26-5 0-1,-1 1 5 1,25-15-15-16,25-9 15 16,0-5-5-1,0-9 0 1,0 0 5-16,0 0-5 15,0 0 0 1,0 0-5 0,0-9 10-16,99-24 0 15,-49 1-5 1,0-10 5 0,-1 14-10-16,1 9 15 15,-50 19-5 1,0-14 0-1,0 14 0-15,0 0-5 16,0 0 0 0,0 0-5-1,0 0 5-15,0 33 0 16,-149 23 0 0,99-14 0-1,1-10-10-15,24-18 15 16,25 0-5-1,0-14-10 1,0 0 10-16,0 0 5 16,0 0 0-1,25-14 10-15,74-28-10 16,-49-4-10 0,99-24 15-1,-100 33-5 1,-24 9 0-16,0 14-5 15,-25 9 10 1,0 5-5-16,0 0 0 16,0 0-10-1,0 0 5 1,-50 47-10-16,-74 13 15 16,75-13 0-1,24-19-15 1,25-10 10-16,-25-8 0 15,25-6-5 1,0 1 5 0,0-5 0-16,0 0 0 15,0 0 0 1,0 0 5 0,50-23 5-16,-1-15-10 15,-24 1 0 1,0 14 5-1,0 9 0-15,-25 9-5 16,24 5 0 0,-24 0 0-1,0 0 0-15,0 0 5 16,0 0-5 0,-74 56-5-1,0-9 10-15,24-1-5 16,25-18-15-1,0-9 20 1,25-10-5-16,0-9 5 16,0 0 0-1,0 0 0 1,0 0 0-16,50-28-10 16,24-28 5-1,-24 10 10 1,49-1 0-16,-74 33-10 15,-25 14-5 1,0 0 10 0,0 0 0-16,-25 5 0 15,-24 32-15 1,-75 10 5 0,99-19 15-16,25-19-15 15,-25 0-65 1,25-9-195-1</inkml:trace>
  <inkml:trace contextRef="#ctx0" brushRef="#br0" timeOffset="-101783.12">14495 6032 120 0,'0'-9'235'16,"0"9"-30"-16,0 0-45 16,0 0-40-1,0 0-40 1,0 0-30-16,0 0-15 16,0 0 0-1,0 0-5 1,0 0-10-16,0 0-10 15,0 0 0 1,0 0 0 0,0-5 0-16,0-9 0 15,0 10 0 1,0-6 0 0,0-4 0-16,0 0-5 15,0 0-10 1,0 10 10-1,0-10 5-15,0 0-10 16,0 9 0 0,0 5 0-1,0-9 5-15,0 4-5 16,0 5-5 0,0-9 5-1,0 4 0-15,25 5 0 16,-25 0 10-1,0-14-15 1,0 10 10-16,0-6-5 16,0 6 5-1,25 4-5 1,-25 0 10-16,0 0-5 16,0 0-10-1,0 0 10 1,0 0-10-16,0 0 0 15,0 0 5 1,0 0-10 0,0 0 20-16,0 0-10 15,0 0 5 1,0 0-5 0,0 18 0-16,0-4 5 15,0 5-5 1,25-5 5-16,-25 14 0 15,25 4-5 1,-25-8 5 0,0-6 0-16,0-4-5 15,0 0 5 1,0 5-10 0,0-5 0-16,0 0 10 15,0 0-5 1,0 4-5-1,0-4 10-15,0-9-5 16,0 4 5 0,0 5-5-1,0 0 5-15,0-14-15 16,0 0 15 0,0 0-5-1,0 0 0-15,0 14-5 16,0-9 15-1,0-5-15 1,0 0 5-16,0 0 5 16,0 4-10-1,0-4 0 1,0 0 5-16,0 0 5 16,0 0-10-1,0 0 15 1,0 0-10-16,0 0 5 15,0 0-5 1,0 0 0 0,0 0 0-16,0 0 0 15,0 0-5 1,0 0 0 0,0 0 5-16,-25 0-5 15,-25 0 10 1,25 0-5-1,25 0 0-15,-24 0-10 16,24 0 10 0,0 0 5-1,0 0-15-15,0 0-5 16,0 0 10 0,0 0-5-1,0 0 10-15,0 0 0 16,24 0 10-1,1 0-10 1,50 0 10-16,-26 0-5 16,1 0-5-1,-50 0 0 1,25 0 5-16,0 0-10 16,-1 0 5-1,-24 0 0 1,25 0 0-16,-25 0 0 15,0 0 0 1,0 0 5-16,0 0-10 16,0 0 5-1,0 0 0 1,0 0 0 0,0 0 5-16,0 0 5 15,0 0-5 1,0 0-5-16,-74 0 0 15,-1 0-5 1,-49 0 5 0,75 10 10-16,49-10-10 15,0 0-10 1,0 0 10 0,0 0-5-1,0 0-10-15,0 0 5 16,0 0 10-1,24 0 5-15,51 0 5 16,-1 0-10 0,-24 0-5-1,24 0 10-15,-49 0 0 16,0 0-10 0,0 0 10-1,-25 0 0-15,25 0-5 16,-25 0-5-1,0 0 5 1,0 0 5-16,0 0-5 16,0 0 5-1,0 0 5 1,0 0-5-16,-50 0 0 16,-49 0-5-1,-25 4 5 1,74-4-5-16,25 10 0 15,0-6-5 1,25-4 5 0,0 0-5-16,0 0 0 15,0 0 5 1,0 0 0 0,50 0 0-16,25 0 10 15,-1 0 0 1,-24 0-15-1,-1 0 5-15,-49 0 5 16,25 0-10 0,-25 0 10-1,0 0-5-15,0 0 5 16,0 0 5 0,0 0 5-1,0 0-15-15,-50 0 0 16,-24 0 0-1,24 0 5 1,26 0-5-16,-1 0 0 16,25 0-5-1,0 0-5 1,0 0 5-16,0 0 5 16,0 0 0-1,0 0 10 1,74 0-10-16,1 0 5 15,-26 0-5 1,-24 0 5 0,-25 0-5-16,0 0 10 15,0 0-5 1,0 0-5 0,0 0 5-16,0 0-5 15,-50 0 0 1,-24 0 0-16,24 0 0 15,-24 9-5 1,49-9 5 0,0 0 5-16,25 0-15 15,0 0 0 1,0 0 15 0,0 0 0-1,0 0-5-15,25 0 0 16,99 0 5-1,-49 0 0-15,-1 0 5 16,-49 0-5 0,0 0-5-1,-25 0 5-15,0 0-10 16,0 0 5 0,0 0 5-1,0 0 15-15,-25 0-25 16,-74 0 0-1,49 0 5 1,-49 19 0-16,74-19-5 16,25 0 0-1,0 0 0 1,0 0-5-16,0 0 10 16,0 0-5-1,25 0 10 1,0 0 5-16,-25 0-10 15,0 0 5 1,0 0-15 0,0 0 20-16,0 0-10 15,0 0-70 1,0 0-165 0</inkml:trace>
  <inkml:trace contextRef="#ctx0" brushRef="#br0" timeOffset="-100582.05">14620 5976 230 0,'0'-4'280'0,"0"-6"-100"16,0-4-70-1,0 14-30 1,0-4-35-16,0 4-20 15,0-14-15 1,0 14 0 0,0-5 5-16,0 5-10 15,0 0 0 1,0 0 0 0,0 0-5-16,0 0 0 15,0 0 5 1,0 0-10-1,0 0 10-15,0 0 0 16,-25 0 0 0,0 19 0-1,0-1 5-15,-49 24 0 16,49-28-5 0,25-14 5-1,0 0 5-15,0 0-5 16,0 0 0-1,0 0 5 1,0 0 10-16,0 0-10 16,0-14-5-1,0-4-5 1,49-10 0-16,-24 0-5 16,25 14 0-1,-25-5-5 1,0 5 5-16,-25 0 5 15,24 10-5 1,-24-6 0 0,0 10 10-16,25 0-10 15,-25 0-5 1,0 0-5 0,0 0-5-16,0 0 20 15,0 0 5 1,0 28-5-1,0 33 5-15,0-33-5 16,-25 18 0 0,1-18-5-1,-1 5 5-15,25-5 0 16,-25-10-10 0,25 10 5-1,0-9 5-15,0-10-5 16,0 5 5-1,0-14 0 1,0 0-5-16,0 5 0 16,0-5 0-1,0 0 0 1,0 0 5-16,0 0 0 16,0 0-5-1,0 0-5 1,0 0-5-16,0 0-40 15,0 0-90 1,0 0-185-16</inkml:trace>
  <inkml:trace contextRef="#ctx0" brushRef="#br0" timeOffset="-100081.52">14396 6195 50 0,'0'0'265'0,"0"5"-95"16,0-5-70 0,0 0-10-16,0 4 10 15,25-4-30 1,49 0 0-1,26 0-15-15,-1 0-20 16,-49 0-5 0,-1 0 5-1,-49 0-10-15,0 0-10 16,0 0 10 0,0 0-10-1,0 0 5-15,0 0-25 16,-25 0-5-1,-49 0 15 1,24 0-5-16,1 0 0 16,-1 0-5-1,25 0 5 1,0 0-10-16,25 0 5 16,0 0-5-1,0 0-5 1,0 0 15-16,0 0 5 15,0 0-55 1,75-23-360 0</inkml:trace>
  <inkml:trace contextRef="#ctx0" brushRef="#br0" timeOffset="-96586.02">12187 8069 340 0,'0'0'180'0,"0"0"-50"16,0 0-60 0,0 0 0-1,0 0 0-15,0 0 0 16,0 0 0 0,25 0 0-1,75 0-40-15,-1 0 0 16,-25 0-15-1,26 0 10 1,-51 0-15-16,1 0-5 16,-25 0-10-1,24 0 15-15,-49 0-10 16,0 0 5 0,0 0-5-1,0 0 0 1,0 0 10-16,0 0-20 15,0 0 5 1,0 0-10-16,0 0-5 16,0 0-25-1,0 0 15 1,0 0 15-16,-25 0-5 16,1-9 0-1,-1 9 5 1,0 0 0-16,25 0 5 15,0 0 0 1,0 0 5 0,0 0 0-16,0 0-5 15,0 0 15 1,0 0 0 0,0-5-5-16,25 5 5 15,0 0 10 1,-1-14 5-1,1 14-15-15,-25-9 15 16,0 9 10 0,25 0-10-1,-25 0-15-15,0 0 5 16,0 0-15 0,0 0 10-1,0 0-10-15,0 0 5 16,0 0 5-1,0 0 0 1,0 9 5-16,0 24 0 16,0 9-5-1,0-24-5 1,0-8 5-16,-25-6 0 16,25-4 0-1,0 0-5 1,0 0 15-16,0 0-25 15,0-32-20 1,0-24-10 0,0-23-40-16,-25 37 50 15,25 23 30 1,0 19 0 0,0 0 10-16,0 0 0 15,0 0-5 1,0 0-5-1,0 0 10-15,0 0 5 16,50 0-5 0,-25 0 10-1,25 19 5-15,-26 9-5 16,1 0-5 0,25 9 0-1,-50-28-20-15,0 5 10 16,0-14 0-1,0 0-60 1,0 0-635-16</inkml:trace>
  <inkml:trace contextRef="#ctx0" brushRef="#br0" timeOffset="-94726.4">14322 5539 275 0,'0'0'175'16,"0"0"5"-16,0 0-35 15,0-14-75 1,0 0-25-1,0 14 10-15,0-14-25 16,0 14 5 0,0-4-15-1,-25 4-15 1,-25 0 10-16,50 0-10 16,0 0 0-1,0 0-5-15,0 0-10 16,0 0 5-1,0 0 15 1,0 0 5-16,0 0 10 16,0 0 0-1,50 0 0 1,49-14-5-16,-24 4-5 16,-51 6 0-1,1-6 0 1,25 6 5-16,-25-10 0 15,0 9-10 1,49-18-10 0,0-10 5-16,-24 6 0 15,24-6 10 1,-74 14-10 0,50-9 5-16,0-4-10 15,-50 4 5 1,74-19-5-1,-74 10-5 1,0 19 10 0,0-1-10-16,0 19 10 15,0-23 0 1,0 4 0-16,0 1-10 16,0 4 5-1,-25 0-5 1,1 0 15-16,-1-5-10 15,0-9 0 1,0 14-5 0,-25-4 0-16,26-6 10 15,-26 6-5 1,25-1-5 0,0 5 5-16,-24 5 10 15,24-5-5 1,-25 9-10-1,1 5 5-15,-51-9 10 16,51 9-25 0,-75-19 15-1,49 19 0-15,26 0 5 16,-1 0-5 0,0 0-5-1,26 14-5-15,-1-9 20 16,-25 4-5-1,25 5-5 1,0 0 5-16,-24 5-5 16,24-5 0-1,-25 0 0 1,26 14 0-16,-1-10-5 16,0 1 10-1,0 9-5 1,0 0 0-16,25 0-5 15,0 4 0 1,0-4 10 0,0 5-5-16,0-15 0 15,0 5-5 1,25 10 5 0,50 9 15-1,-75-24-15-15,24-4-10 16,1 0 15-1,0 0 0 1,0-9-5-16,-25 9-5 16,25-14 5-1,-1 0-10 1,-24 0 20-16,25 0-10 16,25 0-5-1,24 0 5 1,1 0 0-16,-50 0 10 15,74 0-10 1,-49 0-5 0,-1 0 20-16,-24 0 5 15,0-14-20 1,0-5 5 0,-1 5 0-16,-24 0 5 15,0 14-15 1,0 0-85-1,0 0-225-15</inkml:trace>
  <inkml:trace contextRef="#ctx0" brushRef="#br0" timeOffset="-92504.28">15662 7669 125 0,'25'-4'290'16,"-25"-10"-80"-1,0 4-70 1,0 6-55 0,0-10-5-16,24 14-15 15,-24-19-25 1,0 5-5-16,0 5-5 15,0 4-20 1,0-4-5 0,0 0 0-16,0-1 20 15,0 6-5 1,0 4-20 0,-24 0 0-16,24-10 0 15,-75 10 5 1,50 0 0-1,-24 0-10 1,24 0 5-16,0 0 0 16,-25 0 10-1,1 0-10-15,24 0 0 16,-25 24 0 0,26-15 0-1,-1 14 5-15,-50 10-5 16,50-19 5-1,-24 0 0 1,24 0-5-16,25 4-10 16,-50 1 10-1,1 4 10 1,49 5-5-16,-25-9 0 16,-25 9 0-1,25-10-5 1,25 10 5-16,-24-9-5 15,24 9 0 1,0-1 0 0,0-8 0-16,0 9 5 15,0-14-5 1,24 14 5 0,-24 4-5-16,0-18-5 15,25 5 15 1,0 4-15-1,0-4 5-15,0-15 0 16,0 10 0 0,-1 10 5-1,1-6-10-15,0-4 0 16,-25-9 10 0,25 18-10-1,24-9 10-15,-24-9-5 16,-25-5 0-1,50 14 5 1,0-10-5-16,-50-4-10 16,0 0 15-1,0 0-5 1,49 10 5-16,-24-6 0 16,0-4-15-1,24 0 5 1,26 0 10-16,-25 0 0 15,-1 0-5 1,1 0 0-16,-1 0 0 16,1-4 0-1,-25-10 0 1,0-5 10 0,0-4-5-1,-25 4 0-15,24-13 10 16,1-6-15-1,-25 6 0 1,25-1 5-16,49-27-5 16,-49 37 5-1,0-1 5 1,-25 1 0-16,0 9 5 16,0-4-5-1,0-10 0 1,-25 9 0-16,0 10 10 15,25-28-15 1,-49 13 5 0,49 20 0-16,0-10 5 15,0-14-15 1,-25 14 5 0,0 9-10-1,-24-9-10-15,-1 0 20 16,0 14 0-1,1-4 0 1,-1 4-10-16,-24 0-5 16,-1 0 5-1,-24 0-5 1,24 14-15-16,1 9-60 16,24-88-355-1</inkml:trace>
  <inkml:trace contextRef="#ctx0" brushRef="#br0" timeOffset="-88479.34">13304 6953 105 0,'0'0'260'16,"0"0"-70"-1,0 0-25 1,0-5-35-16,0 5-25 16,0 0-30-1,0 0-10 1,0 0-15-16,0 0 5 16,25 0-20-1,74 0-15 1,25 0-10-1,25 0 0-15,0 0-15 16,-50 0 0 0,-49 0 5-16,25 0 10 15,-51 0-10 1,-24 0 20 0,0 0-20-16,0 0 0 15,0 0 10 1,-99 0-20-1,-50 0 10-15,-99-4 10 16,49 4-20 0,51 0 10-16,48 0-5 15,76 0 0 1,24 4-5 0,0-4 10-16,49 0 5 15,75 5 0 1,25-5-10-1,99-5 20-15,-99 1-10 16,0-10-5 0,-25 0 0-1,-49 5 20-15,-75 9-15 16,0 0 5 0,0 0 5-1,0 0 0-15,-124 0-15 16,-149 0 5-1,99 14 5 1,75-5-15-16,24-5-10 16,50-4 20-1,25 0-15 1,0 0 10-16,75 0-5 16,49 0 5-1,50 0 5 1,24-27-5-16,-74 22 10 15,-49-9-15 1,-26 5 15 0,-49 4 0-16,0 5 5 15,0 0 5 1,-248 0-20 0,-75 14-5-16,50 0 15 15,75 0-20 1,99-9 0-1,99 4 25-15,0-9-40 16,25 0 10 0,173 0 25-1,1-14-10-15,-1 0 5 16,-24 0 0 0,-25-5 5-1,-100 5-10-15,-24 5-5 16,-25 9-5-1,0 0 15 1,0 0 10-16,-124 0-10 16,-124 0 0-1,99 14-5 1,0 0-5-16,124-9-5 16,0-5 20-1,25 0-25 1,25 0 15-16,25 0 0 15,124 0 5 1,-25 0-5 0,-1 0 5-16,1-33-10 15,-74 33 10 1,-75 0 0 0,0 0-5-16,0 0-15 15,0 0 35 1,-99 0-15-1,-174 9-15-15,124 5 10 16,49-9 5 0,76-5-5-16,24 5-5 15,0-5-5 1,0 9 10 0,74-9 0-16,75 0-10 15,0 0 20 1,49-14-10-1,-123 0 5-15,-50 9 5 16,-25 5-10 0,0 0 15-1,0 0-20-15,0 0 5 16,-199 0-15 0,-99 0 30-1,100 5-5-15,49 4-20 16,99 1 10-1,50-10-15 1,0 9 5-16,0-9 20 16,149 0-10-1,-25 0 10 1,0 0-10-16,50-9-10 16,0-15 10-1,-75 15 5 1,-99 4 5-16,0 5-15 15,0 0 15 1,0 0-10 0,-99 0-10-16,-149 0 10 15,74 0 15 1,50 5-20 0,24 4-5-16,100-4 5 15,0-5 5 1,0 0 0-1,25 0 0-15,149 0-5 16,-25 0 10 0,0 0-15-1,25-14 25-15,-125 9-15 16,-24 5 10 0,-25 0-5-1,0 0-10-15,0 0 0 16,-149 0 10-1,-149-14-5 1,75 14-10-16,49 19 5 16,75-10 0-1,99-4 5 1,0 4-5-16,0-9 10 16,174 0 0-1,-50 0-5 1,0 0-10-16,0 0 20 15,-50 0 0 1,-49-9-10 0,-25 9-10-16,0 0 5 15,25 0 10 1,-25 0 0-16,0 0 5 16,0 0-5-1,0 0-25 1,0 0-45-1,0 0-225-15</inkml:trace>
  <inkml:trace contextRef="#ctx0" brushRef="#br0" timeOffset="-87743.5">13949 6930 380 0,'50'0'340'0,"0"0"-150"15,-1 0-85 1,1 0-40 0,-50 0-30-16,0 0-5 15,0 0-5 1,0 0-15 0,0 0-10-16,-124 0-5 15,-75 0 5 1,100 4 0-1,25-4-5-15,74 0 0 16,0 10 10 0,0-10 5-1,99 0 10-15,50 0-5 16,0 0 5 0,-25 0 10-1,-75 0-5-15,1 0-10 16,-50 0 0-1,0 0 5 1,0 0-25-16,0 0 10 16,0 0 0-1,0 0 0 1,-50 0-5-16,26 0-15 16,24 0-15-1,0 0-65 1,0 0-290-16</inkml:trace>
  <inkml:trace contextRef="#ctx0" brushRef="#br0" timeOffset="-79487.79">7174 4953 135 0,'25'-9'230'16,"0"9"-65"0,0-5-55-16,0-4-30 15,0 4-10 1,24-9-40-1,1 14-5-15,-1-18 0 16,1 18 15 0,0 0-15-1,-1 0-5-15,-24 0 0 16,0 0 0 0,-25 0 10-1,25 0-15-15,0 0 15 16,-25 18-5-1,0 15 0 1,49 13-5-16,-49-8-5 16,0-6 0-1,0 10-10 1,0-19 0-16,0 14 10 16,0-18-10-1,0 14 10 1,50-5 5-1,-50-1-5 1,0 1-15-16,0-4 15 16,0 13-5-1,0-19-10-15,0 10 5 16,0 0 0 0,50-5 5-1,-50 15-15-15,0-10 10 16,0 4 5-1,0 5-20 1,0 1 20-16,0-1-10 16,0 0 0-1,0-4 5 1,0 13 5-16,0-4-5 16,0 4 0-1,0 10-10 1,0-9 0-16,0-1 5 15,0-4-5 1,24-5 5 0,-24 5 5-16,0 0-5 15,0 5-5 1,0-1 5 0,0-4 5-16,0-10-5 15,0 10-5 1,0 5 0-1,0-10 10-15,0 0 0 16,0 0-10 0,25 1 5-1,-25 8 0-15,0-4-5 16,0-5 0 0,0 10 15-1,0 9 0 1,0-1 5-1,0-8-15-15,-25-1 0 16,25 15 15 0,-24-19-15-16,24 4-5 15,0 1 10 1,0 9-5 0,0-19 0-16,0 5-15 15,0-10 20 1,24-4 0-1,-24 0 0-15,0-14-10 16,0 18 10 0,0-27 0-1,0 9-5-15,0-5 0 16,0-9 0 0,0 0-15-1,0 0 15-15,0 0-5 16,0 0 0-1,0 0 5 1,0 0-5-16,0-9-10 16,50-10 0-1,0 1 20 1,-1-5-15-16,-24 4-5 16,50 10 15-1,-26 4 5 1,-24 5-5-16,25 0 0 15,-50 0-5 1,24 0 0 0,1 0 10-16,-25 5-10 15,0 23 5 1,0-5-5 0,50 23 5-16,-50-27 0 15,0 9-5 1,0 0 10-1,-25-10-10-15,0 15 20 16,-24-10-10 0,49-4-10-1,-50-1 5-15,25 6 0 16,0 4 5 0,25 4-10-1,-24-4 10-15,24 5-5 16,0-1 5-1,-25 10-15 1,25-9 15-16,-25 8-10 16,0-8 0-1,25 9 10 1,0 4-5-16,-25 1 0 16,-24 9 10-1,24 4-15 1,0-13 5-16,-25 18 20 15,1 9 5 1,24-13-20 0,0 8-5-1,0-17-5-15,25 8 5 16,0 5-5 0,0-14 5-1,25 5-5-15,25 5 15 16,-50-1-15-1,25-9 15 1,-25 5 0-16,0 4-25 16,0-18 30-1,0 5-20 1,0-1 10-16,0-4 0 16,24 5 0-1,-24-5-5 1,25 9 0-16,0-5 5 15,0 10-5 1,-25 0-5 0,0-10-5-16,0 1 15 15,25 9-15 1,-1-10 15 0,1 1 0-16,0 4-10 15,0 9 10 1,0 5-20-1,24-4 15 1,-24-10 5-16,0 5-10 16,25 4 0-1,-1 1 15 1,1-10-5-16,-25 14-10 16,-1-5 5-1,-24 1-15 1,0-1 0-16,0 6 5 15,25-11-10 1,0 6 15 0,-25-10-20-16,25 5-15 15,0 0 5 1,-25-10-15 0,0 1-5-16,0-15-25 15,0-4-120 1,0-23-320-1</inkml:trace>
  <inkml:trace contextRef="#ctx0" brushRef="#br0" timeOffset="-77714.72">1864 5283 155 0,'0'0'130'0,"0"0"-15"15,0 0 75 1,0 0-65 0,0 0-80-1,0 0 10-15,0 0-5 16,0 0-5 0,0 0-5-16,0 0-20 15,0 0 5 1,0 0-5-1,0 0 15-15,0 0 10 16,74 0 15 0,75 0-5-1,50 33-25 1,-51-33-5-16,1 5-5 16,-25-5-5-1,50 0 5-15,-50 0-15 16,25 0 5-1,0 0 15 1,0 0-30-16,-25 0 0 16,50 0 15-1,-50 0-5 1,50 0 0-16,-50 0-5 16,-50 0 0-1,-24 0 0 1,-25 0 0-16,-1 0-5 15,1 0 25 1,-25 0-35 0,0 0 20-16,0 0 10 15,0 0-20 1,0 0 10 0,0 0-10-16,0 0 5 15,0 0-15 1,0 0-60-1,-25 0-155-15,25 0-815 16</inkml:trace>
  <inkml:trace contextRef="#ctx0" brushRef="#br0" timeOffset="-76628.53">2013 5335 200 0,'0'0'165'0,"0"0"-45"16,0 0-35-1,0 9-10 1,0-9 5-16,0 0 5 16,0 0 5-1,0 0-15 1,74 0 5-16,25 5-45 16,25 4-5-1,125 9-5 1,-51-18 0-16,-24 0-15 15,-25 0 10 1,0 0-10 0,-25 0 0-16,0 0-5 15,-25 0 5 1,50 0 0 0,0 0 0-16,-25 0-5 15,25 0-5 1,-25 0 5-1,-25 0 0-15,-49-14-5 16,-1 14 5 0,-24 0 0-1,0 0-10 1,-25 0 15-16,0 0-5 16,0 0 5-1,0 0-10-15,0 0 5 16,0 0-10-1,0 0 5 1,0 0-10-16,0 0 5 16,0 0 10-1,0 0-25 1,0 0-25-16,0 0-30 16,0 0-110-1,0 0-500 1</inkml:trace>
  <inkml:trace contextRef="#ctx0" brushRef="#br0" timeOffset="-75712.89">2112 5395 80 0,'74'0'320'16,"26"0"-120"-1,-1 9-60-15,50-9-50 16,74 5-15 0,-49-5 5-1,49 9-15-15,1-9-30 16,-1 0-5-1,25 0 10 1,0 0 0-16,-24 0-10 16,-26 0-10-1,-74 0-15 1,-99 0-5-16,-25 0 5 16,0 0 10-1,0 0-15 1,0 0-5-16,0 0-50 15,-25 0-205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6" units="cm"/>
          <inkml:channel name="Y" type="integer" max="4096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01.5748" units="1/cm"/>
          <inkml:channelProperty channel="Y" name="resolution" value="302.06491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08T15:48:21.4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2534 6181 120 0,'0'0'210'0,"0"0"80"16,0-9-105-1,0 9-80-15,0 0-50 16,0 0-25 0,0 0-35-1,0 0-45-15,0 0 45 16,0 32 50-1,0 43-15 1,0-20-30-16,0-13 0 16,0-9 0-1,49-5 5 1,1-14 0-16,0 4 0 16,49-18 10-1,-25 0 10 1,26-14-15-16,24-4 0 15,-25 9-10 1,-25-5 5 0,-74 14-5-16,0 0 0 15,0 0-10 1,0 0 15 0,0 9 10-16,0 23 0 15,75 29-10 1,-50-5 0-1,-25 18 5-15,25-13-5 16,-25-1 5 0,0 19 20-1,0-23-20 1,0 4-5 0,0-13-10-16,0 9 10 15,-25-24 0 1,0 10-10-16,25-23 10 15,0-5-15 1,0-10 15 0,0-4-10-16,25 0 0 15,49 10 20 1,75-10-15 0,25 0-5-16,-1 0 10 15,1 0-5 1,50-10-5-1,24 10 10-15,50 0-5 16,-1 14 0 0,1-4 0-1,124 22 5 1,0-18-5 0,-50 0-5-16,-24 0 10 15,-26-14-5 1,-24 0 0-1,0 0 0-15,-50 0-5 16,0 0 10 0,-49 0-5-1,-26 0 0-15,-24 0 5 16,-25 0-5 0,0 0 5-16,-49 0-5 15,49-14-5 1,-25 0 10-1,25 0-10-15,-24 0 0 16,-26-14 5 0,1 0 10-1,-75 5 5-15,0-19-15 16,0 0 5 0,-50 5-5-1,50-19 5-15,-50 1-5 16,50 3 10-1,0-3-15 1,50 8-15 0,-25 5 20-1,49 14-5-15,-24-4 5 16,-1 4 10 0,26 5-10-1,-50 9-5-15,24 0 0 16,-49 0 0-1,25 4 10 1,-25 10-5-16,25-4-15 16,99-10 20-1,124-19-5 1,-24 24-5 0,-26-5 0-16,1 9 5 15,-26 5 10 1,1-18-10-1,-25 4 0-15,0-14 10 16,25-14 0 0,-1-9-10-1,1-5 5-15,-50-9 5 16,25-23-5 0,-50-1 5-1,-49-13-5-15,-25 9 15 16,-25-14-10-1,-100 5 5 1,-48-1 10-16,-26-13-20 16,0 37-10-1,-24-14 5 1,-51 9-45 0,-24 10-335-16</inkml:trace>
  <inkml:trace contextRef="#ctx0" brushRef="#br0" timeOffset="8799.12">13801 6228 110 0,'0'-10'60'0,"0"10"45"16,0 0 15 0,0 0-65-1,0 0-25-15,0 0 80 16,49 61 35-1,-49 22-45 1,-25 6-25-16,1 4-20 16,-26 9-10-1,25-14-10 1,0 19 5 0,0-46-10-16,25 13-20 31,-24-55-95-16,123-19-845-15</inkml:trace>
  <inkml:trace contextRef="#ctx0" brushRef="#br0" timeOffset="9317.84">14868 6516 25 0,'-75'0'110'16,"1"0"45"-16,24 0-60 16,-99 0-25-1,75 32 10 1,-25 20-15-16,49 8-5 16,50 1 5-1,-25 4-15 1,25-10 5-1,75-17-25-15,-1-15 15 16,25-23-20 0,25 0 15-1,25-28 5-15,-50-5 5 16,-49-27-10 0,0-10-25-1,-50 24-10 1,-25 13-5-16,-25 10-10 15,25 14-85 1,50-5-865 0</inkml:trace>
  <inkml:trace contextRef="#ctx0" brushRef="#br0" timeOffset="9762.52">15761 6437 175 0,'0'0'385'15,"0"0"-200"-15,-74 0-160 16,-100 32-20-1,75 24 10 1,49 9-10-16,-24 10 0 16,49-6 15-1,25-8 30 1,25-29 0 0,49-13-20-1,0-10-5 1,26-9 5-16,24-28 15 15,0-32 5 1,-25-28-5 0,-99 13-35-1,0 15-5-15,-49 13-5 32,-26 5-55-32,25 24-450 15</inkml:trace>
  <inkml:trace contextRef="#ctx0" brushRef="#br0" timeOffset="10100.62">15984 6181 35 0,'0'-42'470'16,"0"10"-205"-16,-24 8-125 15,-1 6-60 1,-25 18-15 0,25-19-25-1,-49 5-15-15,74 14-5 16,0 0-20-1,0 0 0 1,-25 0-5 0,-49 0-5-16,74 0-5 15,0 0-145 1</inkml:trace>
  <inkml:trace contextRef="#ctx0" brushRef="#br0" timeOffset="10666.51">16828 6632 100 0,'0'0'190'0,"0"-9"85"15,0 4-50 1,-25-23-75 0,1 10-85-16,-51-10-40 15,50 0-5 1,-24 9-10-16,-1 10 0 15,-24 4 0 1,49 5 0 0,-149-14-10-1,100 28 5-15,-26 19-5 16,26 23 0 0,-1 4 0-1,75-13-5-15,0-5 5 16,0-10 0-1,100-18-5-15,49 0 50 32,49-14-20-17,-49-14-25-15,-50-28 30 16,-99 10-15 0,0-29-10-1,0 15-15-15,-99-10-115 16,273-5-885-1</inkml:trace>
  <inkml:trace contextRef="#ctx0" brushRef="#br0" timeOffset="11661.7">16257 6144 210 0,'-24'-19'280'0,"24"-23"-135"15,-50 19 10 1,0-19-60 0,-24 14 30-16,-100-14-70 15,-24 10-15 1,24 4-15-1,0 23-10 1,0-9-5 0,1 14-10-16,-1 0-5 15,25 14 15 1,-25 19-15 0,-24 9-5-16,-1 23 5 15,26 19 10 1,-26-10 0-16,25 5-10 15,25-5 0 1,-24-4 10 0,49 9-5-16,49-4 0 15,-24-1 0 1,49-13 0 0,26 27 25-1,24 5 5 1,0-19-25-16,49-13-10 15,1 9 15 1,24-5-10 0,26 5 10-16,-1-10-10 15,50-23 0 1,0 10 5 0,24 4 5-16,26-28-5 15,-25 0 0 1,24-23-5-1,1 14 5-15,-26-14-5 16,1 0 0 0,0 0 5-1,24-14-10-15,1 5 5 16,-1-10 0 0,51 1 0-1,24-33 5 1,-50 18 5-16,-25-13-15 15,-49-1-5 1,25 5 10 0,-50-4 5-16,-25-15-5 15,-24 1 0 1,-50-1-5 0,24-27 5-16,1-28-25 15,-25 18 10 1,0 24 25-1,24-1-10 1,-49 15-5-16,0 13 10 16,-25 5-5-1,-49-4 0 1,-75 4-25-16,-99-14-5 16,-50 19-10-1,50 14-85 1,74-28-855-16</inkml:trace>
  <inkml:trace contextRef="#ctx0" brushRef="#br0" timeOffset="17718.49">4867 4758 90 0,'0'0'210'0,"0"0"-90"16,0 0-40-1,0 0-15-15,0 0-25 16,0 0 0-1,0 0-20 1,0 0-15-16,0 0-10 16,0 0 10-1,0-9 5 1,-50 9 20-16,25 0-5 16,0 0-5-1,25-5 0 1,-49 5 5-16,24-9-15 15,0 9-10 1,0-5 0 0,-24 5 0-16,24 0 0 15,0 0 5 1,0 0 5 0,-25 0-20-16,50 0 15 15,-24 0-10 1,-1 0 0-1,0 0 0-15,0 0-10 16,25 0 20 0,-49 0-15-1,-1 0 15-15,50 0-10 16,-50 0 5 0,1 0 5-1,-1 0-5-15,0 5-5 16,1 4 15-1,-1-4-15 1,50 8-5-16,-25-3 15 16,-24-6-10-1,24 10 5 1,25-9 5-16,-25 4 5 16,0 5-20-1,0-9 15 1,1 9 5-16,24 0-25 15,-25 14 10 1,-50 4 5 0,50-13 10-16,1-5-15 15,24 9 5 1,0-4 10 0,0-5-15-16,0 4 5 15,-25 6 20 1,25-20-25-1,0 15 5-15,0-5 5 16,0 9-10 0,0-4 25-1,25-15-25-15,-25 20 10 16,24-11-20 0,-24-8 25-16,0 9 0 15,25 0-20 1,-25 5 5-1,25-10 10 1,0 10-15 0,0-6 5-16,0 1-5 15,-25 0 10 1,0 0 0 0,24-9-5-16,1 9 10 15,0-9-10 1,-25 23-10-1,25-19 20-15,-25-9 10 16,0 0-20 0,0 0 15-1,0 0-15-15,0 18 5 16,25-18 5 0,24 14-5-1,-24 0-10-15,0-9 15 16,0 4-15-1,0 5 10 1,-1-9 0-16,1 4 5 16,0-4-10-1,0 9-5 1,0-10 25-16,-1-4-15 16,51 10 0-1,-50-10 5 1,24 0-5-16,1 14-5 15,0-10-5 1,-26-4 10-16,26 0 5 16,0 0-5-1,24 0 15 1,-24 0-25-16,24 0 10 16,-24 0 10-1,0 0-20 1,-1 0 15-16,1 0-10 15,-25 0 0 1,24 0 5 0,-24 0 10-16,0 0-10 15,49 0 0 1,-49 0 0 0,25 0-15-1,-25 0 15-15,49 0 0 16,-49 14-15-1,0-14 10-15,-1 0 10 16,26 0-5 0,-50 0 5-1,25 0-15-15,0 0 20 16,0 0-15 0,-1 0 5-1,51 0 0 1,-50 0-5-1,-1 0-5-15,26 0 20 16,0 0-10 0,-25 0 5-1,-1 0-20-15,1 0 30 16,0 0-5 0,25 0-20-16,-26 0 5 15,1 0 10 1,25-14-10-1,-25 10 5-15,0 4 5 16,-1-14-5 0,26 14-5-1,-50 0 0-15,0 0 15 16,25-10-30 0,0 6 5-1,-1-6 5-15,1 6-5 16,-25-1 10-1,25-9 10 1,0 0-15-16,0 14-5 16,0-14 20-1,-1 5 0 1,-24 0 0-16,0-1-10 16,0-8 15-1,25 4-5 1,-25 0-10-16,0 0 5 15,25-5 10 1,-25 5-10 0,25 5-5-16,-25-10 25 15,0 6-20 1,0 13 0 0,25-19 0-1,-1 19 5-15,-24-14 0 16,25 0-15-1,-25 5 20 1,0 4 0 0,25-14-10-16,-25-4 5 15,0 19 0 1,0-10-10 0,25 0 0-16,-25-5 5 15,0 10 5 1,0 4 5-16,0-9-20 15,0-4 25 1,0-6-5 0,0 6 10-16,0 4-15 15,0 0 0 1,0-5 0 0,0 5 10-16,0 0 0 15,0-4 0 1,0-6-15-1,0 6 0-15,0 4 15 16,0 0 5 0,0-5-10-1,-25 5-5-15,25 0 20 16,-50 0 0 0,26 10-5-1,-1-10 0-15,-25 0-5 16,1 0-5-1,49 0 0 1,-50 9-10-16,0-4 10 16,25 4 0-1,-24-9-10 1,24 5-5-16,-49 4 10 16,49 5-5-1,-50 0 5 1,26-13 5-16,-26 13-10 15,26 0 0 1,-76-28-5 0,76 23 0-1,-26-4 0 1,26 9 15-16,-1 0-5 16,0 0-15-1,1 0 5 1,24 0 0-16,-49 0 15 15,24 0-5 1,0 0-10-16,-24 9 5 16,24-4-5-1,1 4 10 1,-1-4-10-16,-24-1 10 16,24 6-15-1,-25-10 15 1,1 13 5-16,0-8-10 15,24-5-5 1,-25 9 5 0,51-4-5-16,-26-5 0 15,25 9 10 1,25-9-5 0,-25 0-10-16,25 5 5 15,0-5 5 1,0 0-5-1,0 0 0-15,0 0 5 16,0 0-30 0,0 0-90-1,0 0-295-15</inkml:trace>
  <inkml:trace contextRef="#ctx0" brushRef="#br0" timeOffset="21235.27">7547 4702 40 0,'0'-5'180'15,"0"5"-50"-15,0 0 0 16,0 0-10 0,0 0-20-1,0 0-40-15,0-9-30 16,0 4 10-1,0 5-10 1,0 0 20-16,0-14-30 16,0 1-5-1,0 13 15 1,0 0 5-16,0-10-20 16,0 1-10-1,-25 9 0 1,0-9-5-16,25 9 15 15,-25 0-10 1,0 0-10 0,1-5-15-16,-1 5 20 15,-25 0 0 1,25 0-5 0,-24 0 0-16,24 0 5 15,0 0 5 1,0 0-15-1,-24 0 20-15,-1 0-15 16,25 5 0 0,0 13 10-1,-24-8 0-15,-1 8-5 16,25-4 5 0,-24 0 0-1,24 0-5-15,0 0 5 16,0-14-5-1,-24 14 0 1,49-9 0-16,-50 8-5 16,25 1 10-1,0 0-5 1,1 0 10-16,-76 28 0 16,75-23-15-1,25-1 20 1,-24 10 10-16,24-14-20 15,0 5 0 1,0 4 5-16,0-4 0 16,0-1-10-1,0 20-5 1,0-20 5 0,0 1 0-16,0 4 10 15,0-4-15 1,0-5 5-16,24 0-5 15,1-1 10 1,0 6 0 0,-25-5-15-16,0 5 0 15,0-10 10 1,0 10 0 0,25-6 5-1,0 1 0 1,0 0-10-16,-25 5 10 15,24-5 0 1,-24 5-10 0,0-5 5-16,0-5 0 15,25-9-5 1,0 18 15 0,25-8-10-16,-50-1-10 15,49 14 20 1,-49-9-15-1,25-9 5-15,0 9 0 16,0 0 0 0,24-10 5-1,-24 6-5-15,0 4 0 16,-25-14-10 0,0 0 15-1,25 0 0-15,24 4 0 16,-24-4-10-1,25 14 0-15,-25-14 10 16,-1 0-10 0,26 10 0-1,-25-10 10-15,-25 0-5 16,25 4 10 0,24-4-15-1,-24 0 5-15,-25 0-10 16,50 0 15-1,-25 0-5 1,-1 0 0-16,1 0 0 16,25 0-5-1,-25 0 0 1,-25 0 10-16,25 0 0 16,-1 0-10-1,26 0 0 1,-25 0 5-16,0 0 5 15,-1 0 0 1,1 0-5 0,25 0-5-16,-50 0 0 15,0 0 5 1,25 0 0 0,-25 0 0-16,25 0 0 15,-25 0-5 1,49 0 5-1,-24 0 0-15,0-4 0 16,0 4-5 0,-25 0 10-1,24-10-5-15,1 10 0 16,-25 0-5 0,0 0 10-1,25-14-10-15,-25 10 10 16,0 4-10-1,25-14 0 1,0 14 5-16,-25-10 0 16,0 6 5-1,49-6-10 1,-24 1 5-16,-25 0 5 16,25 4-5-1,0-9-5 1,-25 5 10-16,25-5 0 15,-25 5-15 1,0-1 15 0,0-8-10-16,0 4 5 15,24 0 0 1,1 5 10 0,0 4-15-16,-25-9 10 15,0 9-5 1,0 5-5-1,25-14 5-15,-25 5 0 16,0-5 0 0,0 9 10-1,0-13-5 1,0 4 0-16,0 0-5 16,0 0 0-1,0 0 0 1,0-5 0-16,0 10-5 15,0-5 10 1,0 0-5 0,0 10-5-16,0-10 10 15,0 9 10 1,0-18-25 0,0 4 20-16,0 5-5 15,0-4 0 1,0 4 5-1,0-14-15-15,0 9 0 16,0-18 5 0,0 18-5-1,0-9 10-15,0 14 10 16,0-4-10 0,0 4-5-1,0-14 10-15,-25 14-5 16,-25-5 0-1,26 5 5 1,24 1-5-16,-50-1-10 16,25 9 5-1,0-9 0 1,-24 14 10-16,-1-5-15 16,-49-4 0-1,49 9 0 1,1-5 5-16,-51-23-10 15,51 28 10 1,24 0-15 0,25 0 15-16,-25 0-35 15,0 0-110 1,25 0-375 0</inkml:trace>
  <inkml:trace contextRef="#ctx0" brushRef="#br0" timeOffset="26083.83">4420 7934 40 0,'0'0'385'0,"0"0"-150"15,0 0-130 1,0 0-40-16,0 0-15 15,0 0-5 1,0 0 5 0,0 0-5-16,0 0-35 15,0 0 0 1,0 0-10 0,-50 0 10-16,25 5-5 15,-99 37-10 1,75-14 5-1,24 4 0 1,-25 15 5-16,25-1 10 16,1-4-10-1,24 0 20-15,0-5 0 16,0-9-30 0,24-14-5-1,-24 0 10-15,50-14 10 16,-25 5-10-1,0-5-5 1,24 0 5-16,-49 0 5 16,50-23-5-1,0-5 5 1,-26-5 0-16,1-9-10 16,0 10 0-1,0-6 10 1,49 1-10-16,-74 37 15 15,0-14-15 1,0 0 0 0,0 14 10-16,0 0-5 15,0 0 5 1,0 0-20 0,0 0 0-16,0 0 15 15,0 0 0 1,0 33 0-1,0 27 10-15,25-18-10 16,-25-14 5 0,0 9-10-1,25 1 5-15,-25-20 5 16,25 1 0 0,-25-10-5-1,25-9 5-15,-1 0 0 16,26 5-5-1,-50-5 5 1,74 0-5-16,-49 0-40 16,0 0-880-1</inkml:trace>
  <inkml:trace contextRef="#ctx0" brushRef="#br0" timeOffset="26917.89">5412 7730 140 0,'0'-5'285'16,"0"5"-110"-1,0-9-110-15,0 4 0 16,0-4-20 0,0 9-25-1,0 0 30-15,-24 0 0 16,-1 0-45-1,-25 0 0 1,1 0 5-16,24 0-5 16,-25 0-10-1,25 14 10 1,25 9 10-16,-74 38 25 16,74-43 0-1,0 24 10 1,0 4-15-16,0 1-10 15,0-5-30 1,0-5 10 0,0 0 5-16,25 0-15 15,-1-9 15 1,-24 5-10 0,0 4 5-16,0-9-5 15,0-5-5 1,0 15 5-1,0-20 5-15,0 10 10 16,0 5 10 0,0-19-30-1,0-10 10 1,0 5-5-16,0-4 5 16,25 4 0-1,0-9-15 1,25 0-40-16,-25 0-170 15</inkml:trace>
  <inkml:trace contextRef="#ctx0" brushRef="#br0" timeOffset="27366.22">5710 7995 390 0,'0'0'210'0,"0"0"-95"16,0 0-30-1,0 0-50 1,0 0 10-16,0 0 35 16,0 46-5-1,0 19-30 1,0-13-10-16,0-6-15 15,0-13 0 1,0-15-10 0,0-4-5-16,0-4-5 15,0-10-90 1,0 0-840 0</inkml:trace>
  <inkml:trace contextRef="#ctx0" brushRef="#br0" timeOffset="27519.3">5586 7906 470 0,'0'-9'115'16,"0"5"-100"-1,0 4-245 1</inkml:trace>
  <inkml:trace contextRef="#ctx0" brushRef="#br0" timeOffset="28352.53">5859 7758 280 0,'0'-14'175'0,"0"14"135"0,0 0-85 0,0-5-145 15,25-9-55 1,49 14-25-16,-49-9 10 15,25-5-15 1,-25 14 10 0,-25 0-5-1,0 0 0-15,25 0-5 16,-25 0 5 0,24 0 0-16,1 0 0 15,0 0-5 1,-25 23 10-1,25 10 5-15,49 36 0 16,-74-17 5 0,0 3 5-1,0 6-15-15,0-15 0 16,0 15-5 0,0-15 10-1,0-4 0-15,25-14-10 16,-25 5 0-1,0-15 5 1,25 6 0-16,-25-20-10 16,0 10-5-1,0-14 10 1,0 0 10-16,0 0-10 16,0 0-5-1,0 0 10 1,0 0 0-16,0 0-5 15,0 0-10 1,0 0 20 0,0 0-10-16,0 0-5 15,0 0 5 1,0 0 5 0,0 0-15-16,0 0 10 15,0 0-5 1,0 0 0-1,0 0 5-15,0 0 0 16,-25 0 5 0,-25 0-5-1,1 0-40-15,49 0-850 16</inkml:trace>
  <inkml:trace contextRef="#ctx0" brushRef="#br0" timeOffset="29104.21">5462 7925 220 0,'0'0'365'15,"0"0"-185"1,0 0-85 0,0 0-25-16,0 0-35 15,0 0-15 1,0 0 25 0,0 47-10-16,0 22-5 15,0-8-5 1,0-5 0-1,0-19-15 1,0 0-10-16,0-18 0 16,0-15 0-1,0 6-125-15,0-10-865 16</inkml:trace>
  <inkml:trace contextRef="#ctx0" brushRef="#br0" timeOffset="29589.45">5611 8055 325 0,'0'0'365'16,"0"0"-170"0,0 0-135-16,0 0-30 15,0 0-5 1,0 0-5 0,0 5-10-16,-50 51 5 15,50-14 0 1,0-10-10-1,0-4 5-15,0-9-10 16,50-5 10 0,49-14-5-1,-49 0 0 1,0-14 5-16,-26-14 15 16,-24-5 5-1,0 1 5 1,0 8-15-16,0 10-10 15,0 10-10 1,0-1-15 0,0 5-90-16,0 0-315 15</inkml:trace>
  <inkml:trace contextRef="#ctx0" brushRef="#br0" timeOffset="29985.52">6107 8097 225 0,'0'-9'410'15,"-24"9"-200"-15,-1 0-150 16,-50 0-40-1,50 9 0 1,-49 38 0-16,74-15 15 16,0 1-25-1,50-5 0 1,-1-14-5-16,26-10 0 16,-26-4 20-1,-49 0 10 1,0-4 0-16,25-29-10 15,-25 5 10 1,0-4-30 0,0 18 5-16,0 14-15 15,0 0-135 1,0 0-895 0</inkml:trace>
  <inkml:trace contextRef="#ctx0" brushRef="#br0" timeOffset="30335.06">6554 8074 120 0,'0'0'370'15,"-74"0"-10"-15,24 0-240 16,-24 0-110-1,-26 28-5 1,100 14 5-16,0 4 15 16,75-18-20-1,-1-9-5-15,1-5 5 16,24-14 15 0,-25 0 10-1,-74 0 10 1,0-33 10-16,0 5-10 15,0-4-15 1,0 8-15-16,0 6-45 16,0 18-510-1</inkml:trace>
  <inkml:trace contextRef="#ctx0" brushRef="#br0" timeOffset="30743.02">7348 8041 45 0,'-25'0'140'15,"1"0"-10"-15,24 0 95 16,0 0 100 0,0 0-150-1,0 0-120-15,0 0-35 16,24 0 0-1,51 0 0 1,24 0-5-16,-24 0 0 16,-1 0-5-1,-74 0-10 1,0 0-105-16,0 0-685 16</inkml:trace>
  <inkml:trace contextRef="#ctx0" brushRef="#br0" timeOffset="30968.73">7423 8120 365 0,'0'0'385'15,"0"0"-320"-15,0 0-25 16,74 0-35 0,-74 0-10-1,0 0-115-15</inkml:trace>
  <inkml:trace contextRef="#ctx0" brushRef="#br0" timeOffset="32046.4">8390 7972 300 0,'0'-10'365'16,"0"1"-185"-16,0 4-70 15,0-4-20 1,0 9-40 0,0 0-35-16,-74 0-5 15,-25 9 0 1,-25 52-15 0,74-10 5-16,50 19 5 15,0-24 5 1,0-13 0-1,25-10-15-15,49-18 5 16,-24-5 15 0,49-19-10-1,-74 10 10-15,0-10 0 16,-25-27-15 0,25 4 5-1,-25 0 0-15,0 23 0 16,0 1 15-1,0 18-15 1,0 0-20-16,0 0 5 16,0 9 15-1,24 42-15-15,51 14 20 16,-25-37-5 0,-26 0 0-1,26-14-5-15,-25 0-55 16,99-14-875-1</inkml:trace>
  <inkml:trace contextRef="#ctx0" brushRef="#br0" timeOffset="32500.87">9284 7758 235 0,'0'-5'180'16,"0"-4"55"-16,0 9-30 15,0 0-90 1,0-5-80 0,0-4-20-16,-50 9-5 15,1 0 5 1,-1 0-10-1,-24 0-10-15,24 0 10 16,-74 46 0 0,74-9 0-1,50 10 20-15,0 4 5 16,0 10 10 0,0-10-30-1,25-5 0 1,0 5-5-16,24 5 10 15,-49-14-10 1,0 9-5-16,0-9-5 16,0-23 5-1,0 4 40 1,0-9-45 0,75-9-285-16</inkml:trace>
  <inkml:trace contextRef="#ctx0" brushRef="#br0" timeOffset="32856.12">9532 7934 205 0,'0'0'415'16,"0"0"-255"-1,0 0-130-15,0 0 30 16,0 28 45 0,0 5-30-1,0 27-25-15,0-9-5 16,0 1-15-1,25-6-10 1,25-13-15-16,-50-15 5 16,24-4-15-1,-24 0-35-15,0-14-510 16</inkml:trace>
  <inkml:trace contextRef="#ctx0" brushRef="#br0" timeOffset="33268.67">10128 8041 340 0,'0'-9'335'16,"-75"0"-110"-16,26 9-105 15,24 0-90 1,-25 0-35 0,25 0 20-16,-49 32 5 15,49 19 5 1,25 1-15 0,0-20-10-1,25-4 0-15,49-9 10 16,-24-19-5-1,24 14 5-15,-24-14 10 16,-25-14 10 0,-25-5-10-1,25-9-15-15,-25-18 5 16,0 18-10 0,0 0-15-1,0 23-145-15</inkml:trace>
  <inkml:trace contextRef="#ctx0" brushRef="#br0" timeOffset="33680.41">10723 8013 170 0,'0'-4'300'16,"-99"4"-105"-16,0 0-70 15,-25 14-120 1,49 18 10 0,75 15 15-16,0-5-10 15,25-10-20 1,49 1 15-1,-49-24 0-15,50 10-10 16,-1-19 10 0,-24 0 10-1,-25-5 10-15,-25-18 30 16,0-19-15 0,0-9-40-1,0 23-25 1,0 14-75-1,0-19-580 1</inkml:trace>
  <inkml:trace contextRef="#ctx0" brushRef="#br0" timeOffset="34046.62">11195 8041 440 0,'0'0'240'16,"0"-9"-145"-1,0 9 20 1,-75 0-95-16,26 0-15 16,-51 42-10-1,76 0 5-15,24 0 15 16,24-10-15-1,26-13 0 1,25-10 25-16,24-9 5 16,0 0-5-1,-74-9 25 1,0-10 15-16,-25-13-30 16,0-10-15-1,0 14-25 1,0 0-45-16,0-19-490 15</inkml:trace>
  <inkml:trace contextRef="#ctx0" brushRef="#br0" timeOffset="34547.08">11468 7772 295 0,'0'-10'170'15,"0"1"-70"1,25 0 25-1,-1 4 5 1,-24 5-35-16,0 0-65 16,25 0-20-1,25 0 15-15,-50 23 0 16,50 47 20 0,-50-14-15-1,0-5-10-15,24 5-5 16,1 4-5-1,0 1-5 1,-25-10-5-16,25 0 0 16,0-14 0-1,-25 1 5 1,0-20-5-16,0-18 0 16,0 5 5-1,-100-5-15 1,-24 0-85-16,298-5-850 15</inkml:trace>
  <inkml:trace contextRef="#ctx0" brushRef="#br0" timeOffset="34822.39">12312 8009 135 0,'0'0'20'15,"0"0"125"-15,49 0 40 16,75 0-55-1,-49 0-75 1,-26 0-60-16,51 0-185 16</inkml:trace>
  <inkml:trace contextRef="#ctx0" brushRef="#br0" timeOffset="35127.68">12336 7953 245 0,'0'0'370'15,"0"28"-165"1,-24 23-90-1,24-14-30-15,0 0-20 16,49-9-30 0,-24-4-20-1,-25-6-10-15,0 1 0 16,0-10-35 0,223-9-375-1</inkml:trace>
  <inkml:trace contextRef="#ctx0" brushRef="#br0" timeOffset="35879.29">12858 7762 415 0,'49'0'200'16,"1"-4"-75"-1,-1-1-35 1,26-4-45-16,-25 4-30 15,-1 5-10 1,-24-9 5 0,-25 9 10-16,0 0 5 15,0 0-35 1,0-5 5 0,0 5-5-16,-50 0-5 15,-24 0 5 1,-100 0 10-1,100 33 0-15,24 9 10 16,-24 4-15 0,74-13 10-1,0 8 10-15,0-13-15 16,0-14 0 0,24 5 5-1,26-19 5-15,25 0 0 16,-1 0-5-1,-24 0-5 1,-26 0 5-16,26 0-5 16,0 0 10-1,-25 0-5 1,24 0 0-16,-24 0 10 16,25 14-5-1,-26 14-10 1,26 18 15-16,-50-18-5 15,0-9-5 1,-74-5 15 0,-1 4 0-16,-24-8-20 15,24-10 5 1,1 9-80-16,99-9-830 16</inkml:trace>
  <inkml:trace contextRef="#ctx0" brushRef="#br0" timeOffset="36130">13999 7897 735 0,'0'0'145'15,"0"0"-10"1,0 0-5-16,0 0-15 16,0 0-60-1,0 0-35-15,0 0-40 16,0 0-85 0,0 0-655-1</inkml:trace>
  <inkml:trace contextRef="#ctx0" brushRef="#br0" timeOffset="36462.89">13726 8204 485 0,'0'14'340'16,"0"0"-165"-16,0 5-65 15,0-1-55 1,25 10-35-1,-50 28-5 1,-99 4-25-16,25-8-740 16</inkml:trace>
  <inkml:trace contextRef="#ctx0" brushRef="#br0" timeOffset="39797.4">9358 4749 100 0,'0'-19'135'16,"0"5"45"-1,-24 9-100-15,24-18-30 16,0 4 10-1,-25 19 25 1,25-13-10-16,-25-1-10 16,25 9-50-1,-25-4 5 1,0 4-15-16,25-4 0 16,0 4 5-1,-25 5-5 1,1 0-10-16,-1 0 10 15,0 0 10 1,0 0-10 0,-24 0-5-16,24 0 5 15,0 0 0 1,-25 0-15 0,1 0 30-16,24 0-15 15,-25 5-10 1,1 18 10-1,-76 9 0-15,101-4 5 16,-26-9-5 0,0 9 10-1,1 4 10-15,-1-13 0 16,25 9 5 0,0 0 10-1,1 4-10-15,24-4-10 16,0 5-15-1,0-5-10 1,0 14 10-16,0-14 5 16,-25-5-15-1,25 14 5 1,0-18 0-16,0-1 5 16,-25 10 0-1,25 0-10 1,0 0 0-1,0 4 10-15,25-13 0 16,-25 4-10 0,0-4 5-1,49 9 5-15,-49-10 5 16,50 10-20 0,-25-9 10-1,0 4 0-15,0-9 10 16,-1-5-15-1,1 15 0 1,0-6 10-16,25-4-5 16,-26 5 0-1,26-10-5 1,0 10 10-16,-1-10 0 16,1 5-10-1,0-5 10 1,-26 1-10-16,26-6 10 15,0 6-10 1,-50-10 5 0,25 0 0-16,24 0 5 15,1 0 5 1,-1 0-25 0,1 0 20-16,25 0 0 15,-26 0-5 1,1 0 5-1,-1-14-15-15,1-5 20 16,0-9-10 0,-1 5 0-1,26-10 5-15,-50 15 5 16,99-29-15 0,-75 5 5-1,1 14 5-15,0 10-5 16,-26-5 10-1,1 4-20 1,0 14 15-16,-25-9 0 16,0-14 0-1,50-41 5 1,-26 36 0 0,-24-13-5-16,25 18-10 15,-25-5 20 1,0 5-5-1,0-4 0-15,0 4 5 16,-25-5-10 0,1 1 5-1,-26-10-15-15,0-5 15 16,-49 15-5 0,25-5 5-1,24 18-15-15,-24 5-10 16,-50 9-70-1,24 5-205 1</inkml:trace>
  <inkml:trace contextRef="#ctx0" brushRef="#br0" timeOffset="46284">10698 3911 140 0,'0'0'325'16,"0"0"-95"-1,0-4-125 1,0 4-40-16,0-14-35 16,0 14-10-1,0 0-20 1,0 0 15 0,0 0-20-16,0 0-5 15,0 0 5 1,-49 0 15-1,-1 0-5-15,-74 32-5 16,74-4 10 0,26-14-5-1,-1 14 15-15,25-14 5 16,0 5-15 0,0-15 0-1,0 10 0-15,49-4-5 16,-49-10-5-1,0 0-5 1,25 0 20-16,50 0-5 16,-50 0 15-1,49 0-15 1,-49-24 10-16,0 1-10 16,-25 0-5-1,0 4 5 1,24 1 0-1,-24 4 0-15,0 14-15 16,0 0 0 0,0 0 5-1,25 0-10-15,-25 0 20 16,0 18-10 0,0 24 0-1,75 9 10-15,-75 5-5 16,0-28-10-1,0 18 10 1,0 1-5-16,0-19 0 16,0 0 0-1,0-28 0 1,0 4 10-16,0-4-10 16,0 0-5-1,0 0-40 1,0 0-860-16</inkml:trace>
  <inkml:trace contextRef="#ctx0" brushRef="#br0" timeOffset="47025.4">11195 3888 130 0,'0'-9'385'15,"0"9"-195"-15,0-14-95 16,0 14-60-1,-25 0-15-15,-25 0-20 16,1 0 15 0,-26 0 0-1,-24 42-5 1,74-14 15-16,25 4 15 16,0-4-5-1,0 5-25 1,25-19 0-16,25 0 0 15,24-10 5 1,1-4-5-16,-51 0 5 16,26 0-5-1,0-18 10 1,-26-1-10-16,-24-23 0 16,0 14 25-1,0 10-25 1,0-6 5-1,0 20-10-15,0 4 5 16,0 0 5 0,0 0-35-16,0 0 20 15,0 0 0 1,0 14 5 0,0 18 0-16,75 24-5 15,-75-19 10 1,25 5-5-1,0-14-10-15,-1 0 5 16,-24-9 0 0,25-6-5-1,-25-8 10-15,0 4-5 16,0-4 5 0,0-5-10-1,0 0 0-15,0 0-170 16</inkml:trace>
  <inkml:trace contextRef="#ctx0" brushRef="#br0" timeOffset="47946.99">11815 3818 380 0,'0'-14'270'15,"0"-4"-130"-15,0 4-30 16,0 14-20 0,0 0-20-1,0 0-45-15,0 0-25 16,-49 0 5 0,24 0-5-1,-50 0 5-15,26 0-5 16,-1 0 5-1,-24 46 10 1,24-27 15-16,50 9-20 16,0 0 5-1,0 4-5 1,25-8 10-16,24-6-10 16,1-18-10-1,0 5 10 1,-50-5 0-16,49 0-10 15,1 0 0 1,-25-5 10-16,24-27-15 16,-24 8 10-1,0 6 0 1,-25-10 0-16,50 9-10 16,-26 5 25-1,-24 0-10 1,0 10-10-1,0 4-5-15,0 0-5 16,0 0 20 0,0 0-10-16,0 0-5 15,0 0 5 1,0 0 15 0,0 4-5-16,0 15-15 15,0 37 20 1,0-24-10-1,0 10 0-15,0-9-15 16,0-1 25 0,0 6-5-1,25-6-15-15,0-13 10 16,0-10 0 0,-25 5-10-1,25-9 20-15,-25-5-15 16,0 14 0-1,0-14 15 1,0 0-85-16,0 0-520 16</inkml:trace>
  <inkml:trace contextRef="#ctx0" brushRef="#br0" timeOffset="48497.37">10624 4474 400 0,'0'0'295'0,"0"0"-75"15,0 0-140 1,0 0-30 0,124 0 20-1,75-14-10 1,49-32-20-16,-74 22-15 16,-1 1 5-1,1-5 0 1,-25 14-20-16,-25-9 0 15,-50 4-15 1,1 15 0 0,-26-10 25-16,-24 14-20 15,-25 0-5 1,0 0-45 0,0 0-170-16</inkml:trace>
  <inkml:trace contextRef="#ctx0" brushRef="#br0" timeOffset="49095.71">10847 4521 90 0,'25'0'495'0,"25"0"-235"16,49 0-110-1,0 0-65 1,25-10-20-16,1-8-20 15,-51 18-10 1,0-19 0 0,-24 5-20-16,0 14 0 15,-50 0-10 1,0-9 0 0,0 9 10-16,0 0-25 15,0 0 10 1,0 0 5-1,0 0-10-15,0 0 5 16,0 0-25 0,0 0-65-1,0-51-450-15</inkml:trace>
  <inkml:trace contextRef="#ctx0" brushRef="#br0" timeOffset="57835.34">6852 5511 90 0,'0'0'260'0,"0"0"-60"16,0 0-50-1,0 0-40 1,0 0-40-16,0 0-10 15,0 0-35 1,0 0 5 0,0 0-20-16,0 0 0 15,0 0 5 1,0 0-10 0,0 0 10-16,0 0 0 15,0 0 5 1,49 0-10-1,1 0 10-15,49 0 0 16,-24 0-5 0,-26 0-5-1,26 0-10-15,-50 0 5 16,24 0 5 0,-24 0-10-1,25 0 10-15,-1 0-15 16,26 0 10-1,-1 0-5 1,-24 0-5-16,0 0 10 16,24 0-5-1,1 0 10 1,-26 0-15-16,1 0 5 16,-50 0 10-1,25 0-15 1,24 0-5-16,-24 0 15 15,0 0-10 1,0 0 20 0,-25 0-20-16,0 0 0 15,0 0 10 1,0 0-5 0,0 0 0-16,0 0-5 15,0 0 5 1,0 0 0-1,0 0-10-15,0 0 20 16,0 0-10 0,0 0 5-1,-199 0-20-15,-24 10 15 16,49-10 0 0,25 0 0-1,0 0 0-15,75 0 10 16,24 0-15-1,25 0 10 1,25 0-5-16,0 0-5 16,-24 0 5-1,-1 0 0 1,0 0-10-16,0 0 10 16,25 0 0-1,0 0 10 1,0 0-15-16,0 0 0 15,0 0 10 1,0 0-10 0,0 0 10-16,0 0 0 15,0 0-5 1,0 0-5 0,0 0 10-16,99 0-5 15,25 0 0 1,-24 0-5-1,24 0 5-15,-25 0 0 16,50-10 5 0,-124 10-10-16,0 0 5 15,24 0 5 1,1 0-5 0,-25 0 0-16,0 0 5 15,-1 0-5 1,1 0 0-1,-25 0-5 1,25 0 10-16,-25 0-5 16,0 0 0-1,0 0 10-15,-25 0-25 16,-124 0 15 0,-124-18 0-1,75 18 0-15,-26 0-10 16,51 0 10-1,49-14 0 1,99 14 10-16,25 0-10 16,0 0-5-1,25 0 0 1,49 0 10-16,-49 0-5 16,49 0-5-1,50 0 0 1,-24 0 5-16,73 0 10 15,51 14-15 1,-51-14 5 0,-48 0 15-16,-26 0-5 15,-25-14-5 1,-74 14 0 0,0 0 10-16,0 0-5 15,0 0-15 1,-74 0 5-1,-75 0-5-15,-25 0 0 16,100 0 5 0,-26 0 5-1,1 0-5-15,0 0-5 16,49 0 10 0,25 0-5-1,1 0-5-15,24 0 0 16,0 0 10-1,0 0-15 1,0 0 15-16,0 0-10 16,0 0 0-1,0 0 10 1,74 0 0-16,25 0 0 16,1 0-5-1,-1 0-5 1,25 0 10-16,-50 0 5 15,-49 0-10 1,25 0 10 0,-50 0-10-16,0 0 5 15,0 0 5 1,0 0-10 0,0 0 10-16,0 0 0 15,0 0-15 1,-25 0 5-1,25 0 5-15,-25 0-5 16,25 0-5 0,0 0 5-16,0 0-10 15,0 0 10 1,0 0 10 0,-25 0-10-16,25 0-5 15,0 0 10 1,0 0-10-1,0 0 10-15,0 0 0 16,0 0-10 0,0 0 10-1,0 0-10-15,0 0 5 16,-24 0 10 0,24 0-10-1,0 0-5-15,0 0 5 16,0 0-5-1,-25 0 10 1,25 0 5-16,0 0-20 16,-25 0 10-1,0 0 0 1,-49 0-5-16,24 0 5 16,0 0 5-1,-24 0-10 1,-50 0-5-16,49 0 20 15,26 0 5 1,-26 0-20 0,1 0-10-16,49 0 20 15,25 0 0 1,0 0-5 0,0 0 10-16,0 0-5 15,0 0-10 1,0 0 10-1,0 0 0-15,25 0-5 16,99 0 5 0,25 0 0-1,0 0-15-15,49-24 10 16,-49 24 5 0,-49 0 0-1,-51 0-10-15,-24-4 0 16,-25 4 0-1,0 0 15 1,0 0-10-16,0 0 10 16,0 0-10-1,-25 0 0 1,-24 0 10-16,-1 0-20 16,25 0 10-1,25 0 15 1,-25 0-15-16,25 0-10 15,0 0 10 1,0 0-15-16,0 0-95 16,0 0-790-1</inkml:trace>
  <inkml:trace contextRef="#ctx0" brushRef="#br0" timeOffset="59548.78">4246 9753 245 0,'0'0'190'16,"0"0"-15"-16,0 0 20 16,0 0-30-1,0 0-60 1,0 0-40-16,0 0-20 16,0 0-30-1,0 0-10 1,0 0-5-16,-74 0 0 15,24 9 10 1,-99 52-15 0,75-19 5-16,24 23 20 15,25-5-20 1,25-18 0 0,25-9 15-1,25-15-20 1,-1-9 0-16,26-9 10 15,-26-9-5 1,26-23 5-16,-75 13 5 16,25-28-10-1,-25 10 10 1,0 14-25 0,0 9 15-1,0 14 15-15,0 0-20 16,0 0 5-1,0 0-10 1,24 0 20 0,51 33 10-16,24 22-20 15,-24-22 5 1,-26-14-10 0,26-5 5-16,-26-10 10 15,-24-4-5 1,25 0-10-1,-50 0-170-15</inkml:trace>
  <inkml:trace contextRef="#ctx0" brushRef="#br0" timeOffset="60085.52">5388 9544 420 0,'0'-19'380'0,"0"19"-205"15,0 0-105 1,0 0-45-1,-25 0-15-15,0 0 5 16,-49 0-10 0,-26 0 0-1,51 0 0-15,-51 0 0 16,51 0 0 0,49 19-5-1,-25 4 15 1,0 14 10-16,25 0-5 15,25 14-5 1,0-9 10-16,0 14-15 16,-1-9 5-1,-24 13 5 1,0 14 5 0,0-27-15-1,0-5-5-15,0 4 5 16,-24-18-10-1,24-9-5 1,0-5-5-16,0-10-30 16,24 6-290-1</inkml:trace>
  <inkml:trace contextRef="#ctx0" brushRef="#br0" timeOffset="60730.38">5810 9739 135 0,'0'-23'270'15,"0"-5"85"1,0 5-170-16,-25 18-70 15,0 0-55 1,25 5-30 0,-75 0-25-1,1 0-5 1,24 23 10-16,-74 38-10 16,99-10-5-1,25-4 10 1,0-10-10-16,50-14 15 15,25-9 5 1,-51-14-10 0,76 0 5-1,-76-28 0 1,1-4 0 0,0-6 0-1,0 15-5-15,-25 9 0 16,0 0-10-1,0 14 10 1,0 0 5-16,0 0-10 16,0 0 0-1,0 0 0 1,0 28 10-16,74 37 0 16,-74-9 5-1,0 18 5 1,0-27-25-1,25-19 10-15,-25-10 0 16,0-13-5 0,0-5-15-1,0 9-50-15,0-9-590 16</inkml:trace>
  <inkml:trace contextRef="#ctx0" brushRef="#br0" timeOffset="61398.1">6480 9702 45 0,'0'0'265'15,"0"-14"165"1,0-9-210-16,0 13-130 16,0-4-40-1,-25 14-10 1,0-14-5-16,-49 14-25 16,49 0-5-1,-50 0-5-15,50 14-5 16,-74 47 5-1,74-1 5 1,25-23 5-16,0 1-10 16,25-20 0-1,0-8 0 1,25-6 5 0,-1-4 5-16,26-14 5 15,-75 14-5 1,25-18 0-16,24-24-10 15,1 9 0 1,-50 19 5 0,0 5-5-16,0 4 0 15,0 5 10 1,0 0-5 0,0 0-15-16,0 0 15 15,0 19 0 1,25 51 0-1,-25-28 0-15,24 9 15 32,-24-9-10-32,25-10-10 15,-25-13 5 1,25-10-10-16,-25-9 10 16,0 14-45-1,75-14-250 1</inkml:trace>
  <inkml:trace contextRef="#ctx0" brushRef="#br0" timeOffset="62002.43">7050 9688 40 0,'0'-23'360'16,"0"18"-10"0,0-9-120-16,-49 9-110 15,24 5-85 1,0 0-20 0,25 0-15-16,-74 0 5 15,24 5-5 1,-24 65 5-1,49-24-5-15,25 1 0 16,0-15 0 0,25-4 0-1,-1-14 10-15,26-14 0 16,-25 0 10 0,0 0-10-1,49-28 0-15,-49-4 5 16,25-1-15-1,-26-4 0 1,-24 18 0-16,0 19 0 16,0 0 0-1,0 0 0 1,0 0 0-16,0 0 5 16,0 14 5-1,0 28 0 1,25 23 5-16,-25-9 0 15,50-9 5 1,-25-29-20 0,-25-4 0-1,0-5 10-15,0-4-10 16,0-5-40 0,0 0-685-1</inkml:trace>
  <inkml:trace contextRef="#ctx0" brushRef="#br0" timeOffset="62498.68">7373 9525 40 0,'0'0'275'0,"0"-19"90"16,0 10-130 0,0 4-105-1,0 5-75-15,0-14-30 16,0 14 5 0,0 0-5-1,0 0-20-15,25 0 5 16,24 0 20-1,-24 42-5 1,50 19 5 0,-50-1-15-16,24-9 10 15,-24 5-10 1,-25-9-10-16,25-1 5 16,-25 24-5-1,0-23 0 1,0 4 0-1,0-9 0 1,0-10-5-16,-25-9 5 16,25-9 0-1,-25-9-25-15,-24 4-55 16,24-23-520 0</inkml:trace>
  <inkml:trace contextRef="#ctx0" brushRef="#br0" timeOffset="64597.82">8018 9660 130 0,'0'0'410'16,"0"0"-205"-16,0 0-15 16,0 0-70-1,0 0-75 1,0 0-20-16,0 0 0 16,0 0 0-1,0 0-20 1,50 0 5-16,24-5-5 15,-24-4-10 1,0 9 10-16,-1-5-25 16,-49 5-50-1,0 0-195 1</inkml:trace>
  <inkml:trace contextRef="#ctx0" brushRef="#br0" timeOffset="64833.18">8018 9748 205 0,'0'0'325'15,"50"0"-205"-15,24 0-70 16,26 0-50 0,-51 0-335-1</inkml:trace>
  <inkml:trace contextRef="#ctx0" brushRef="#br0" timeOffset="65418.65">9507 9581 300 0,'0'0'165'15,"0"0"110"1,0 0-30-16,0-14-140 15,0 5-45 1,-25 4-30 0,1-4-10-16,-26 9-15 15,-24 0 5 1,-51 23-15 0,26 37 10-16,25 1 0 15,74-10-5 1,0-9-5-1,0 0 5-15,74-28 0 16,-24-10 10 0,24-4 0-1,-24-4 5-15,0-10 0 16,24-28-10 0,-49 9-10-1,74-37 10-15,-99 33-10 16,25 23 10-1,-25 14-5 1,0 0-10-16,0 0 5 16,0 0 15-1,0 28-15 1,0 9 10-16,99 19-5 16,-24-28-5-1,-26-23 10 1,1 4-65-16,-50-9-625 15</inkml:trace>
  <inkml:trace contextRef="#ctx0" brushRef="#br0" timeOffset="65814.71">10674 9269 440 0,'0'0'310'0,"0"0"-125"16,-50 0-100 0,50 0-55-16,-74 0-35 15,-1 0 5 1,1 0 5 0,24 0 0-16,25 5 0 15,-74 41 0 1,74-4 35-1,0 14 15 1,25-5-10-16,0 10-15 16,25 8 0-1,25-13-5-15,-1 9-5 16,-24-9-15 0,-25 5 10-1,0-24-5-15,0 0 0 31,0-14-50-31,50-13-380 16</inkml:trace>
  <inkml:trace contextRef="#ctx0" brushRef="#br0" timeOffset="66299.19">11096 9544 110 0,'0'-14'220'16,"0"4"95"-1,-75-18-115-15,25 14-65 16,1 14-60 0,49 0-55-1,-25 0-15-15,-49 14 10 31,-26 52 5-31,100-20-15 16,0 5-5 0,0-18 5-1,50-5-5 1,0-28 15-16,49 0 5 16,-25-24-10-1,-74 10 0 1,50-9 5-16,-25 9-10 15,-25 0-10 1,0 14 5 0,0 0-5-16,0 0 10 15,0 33-5 1,49 37 0 0,-24-24 5-16,0-23-5 15,25 1-5 1,-50-10-135-1,74-14-775-15</inkml:trace>
  <inkml:trace contextRef="#ctx0" brushRef="#br0" timeOffset="66785.86">11840 9451 335 0,'-25'-5'205'16,"-24"-4"30"-16,-51 9-150 16,51-5-40-1,49 5-10 1,-75 5-10-16,-49 50 25 16,124-8-10-1,0-5-15 1,0 4-15-16,0-27-5 15,25-5 5 1,25-14 15 0,-1-5-5-16,1-9 0 15,-50 0-10 1,25-28-5 0,-25 38 0-16,25-10-5 15,-25 14 0 1,0 0-5-1,0 0 10-15,0 14 5 16,24 60 5 0,-24-13-5-1,0-15 5-15,25-9-10 16,0-13 5 0,-25-10-15-1,0-14-100-15,25 0-730 16</inkml:trace>
  <inkml:trace contextRef="#ctx0" brushRef="#br0" timeOffset="67232.72">12163 9465 235 0,'0'0'310'0,"-50"0"-170"15,0 0-60 1,-24 0 5-16,24 41 10 16,-24 20-15-1,74-15-60 1,0-4-15-16,49-19 5 16,1-9 15-1,0-14-5 1,24-14 10-1,-74 10-10-15,25-43-5 16,25 19-10 0,-50 10 0-16,0 4 5 15,0 14-5 1,0 0-5 0,0 0-5-16,0 0 20 15,0 32 0 1,74 24-5-1,-49-9 5-15,25-10-15 16,-50-14 5 0,24-9-5-1,1-9-100-15,99-10-865 16</inkml:trace>
  <inkml:trace contextRef="#ctx0" brushRef="#br0" timeOffset="67650.3">12510 9288 505 0,'0'0'75'16,"0"0"65"-1,0 0 65 1,0 0-130-16,0 0-30 15,25 0-10 1,0 0 15 0,-25 0-15-16,0 0-25 15,25 0 0 1,-25 0 10 0,24 56 15-16,76 23-5 15,-100-5 0 1,49-4-15-1,1 4 0-15,0-13-5 16,-26-10-5 0,1-14 0-1,-25-14-10-15,0-13 15 16,0-10-15 0,-74 0 5-1,-1 0-30-15,26 0-255 16</inkml:trace>
  <inkml:trace contextRef="#ctx0" brushRef="#br0" timeOffset="67886.87">13205 9506 185 0,'0'0'200'15,"0"0"60"1,25 0-40 0,99 0-100-16,0 0-45 15,0-14-40 1,-25 5-20-16,-74 4-25 16,0-41-490-1</inkml:trace>
  <inkml:trace contextRef="#ctx0" brushRef="#br0" timeOffset="68130.98">13453 9390 70 0,'0'0'275'16,"0"0"10"-1,0 19-60-15,-50 55-75 16,50-13-50 0,0-6-50-1,0-27-25-15,25 0-20 16,-25-9-25 0,75-15-250-1</inkml:trace>
  <inkml:trace contextRef="#ctx0" brushRef="#br0" timeOffset="68687.97">14297 9120 615 0,'0'0'125'0,"-25"0"20"15,25 0-35 1,0 0-30 0,0 0-20-16,0 0-30 15,0 0-10 1,0 0-20 0,-25 0 0-16,-49 0 0 15,-1 0-5 1,-24 0 5-1,-50 28 5-15,100 9-5 16,49 1 0 0,-25 8 10-1,25-18-5-15,25 5 5 16,74-19 0 0,25 0-5-1,25-10 10-15,-25 6-15 16,-25 8 5-1,0 1 5 1,-49 9-5-16,0 0 15 16,-25-1 0-1,-25 1 5-15,0-9-15 16,-25 0 0 0,-50 4-5-1,-49-19-5 1,25 10 0-16,0-14-20 15,74-18-90 1,0-10-255 0</inkml:trace>
  <inkml:trace contextRef="#ctx0" brushRef="#br0" timeOffset="68995.57">14098 9116 175 0,'0'0'465'16,"0"0"-175"-16,0 0-225 15,0-10-5 1,50 6 15-1,0-6-25-15,-1 6-25 16,-24 4-30 0,25 0 10-1,-1 0-5-15,-24 0-75 16,-25-28-980 0</inkml:trace>
  <inkml:trace contextRef="#ctx0" brushRef="#br0" timeOffset="96501.61">3105 11609 5 0,'0'0'295'15,"0"-5"-140"1,0 5-10-16,0 0-35 16,0-9-30-1,0 4-25 1,0-4-10-16,0 4-10 15,0 5-10 1,0-14-5-16,0 14 0 16,0 0-5-1,0 0 0 1,0 0-10-16,0 0-5 16,0 0-15-1,0 0 10 1,0 0-5-16,0 0 5 15,-25 0 0 1,0 0 5 0,0 28 15-16,-49 18 0 15,24-18 5 1,50 0-20 0,0-4 5-16,0-1 0 15,0 9-5 1,0-4 5-1,0 0 0-15,25 9-5 16,-25-9 0 0,25 14 10-1,-1-9 0-15,-24 9 0 16,0-10 5 0,0 10 0-1,0-5 0-15,0 14 10 16,25 1 5-1,25 3-5 1,0 6 0-16,-1-15-15 16,-24 10-10-1,-25-5 5 1,25-4-5-16,-25 9 5 16,0-15-5-1,0 11-5 1,0-11 10-16,-25 6-5 15,25-1 0 1,0-18 5 0,0 5-10-16,0-5 5 15,0-10-20 1,0-4-125 0,74-14-920-16</inkml:trace>
  <inkml:trace contextRef="#ctx0" brushRef="#br0" timeOffset="96817.31">2732 12488 280 0,'0'-10'195'0,"0"10"0"16,50-4 15-1,49 4-70 1,0-14-90-16,50 4-30 16,50-13-15-1,-75 23-5 1,-50-9 0-16,-24 9 0 15,0 0-35 1,-50 0-380-16</inkml:trace>
  <inkml:trace contextRef="#ctx0" brushRef="#br0" timeOffset="97235.77">3775 12255 295 0,'0'0'260'0,"0"0"-200"15,0 0 45 1,-50 0 0-1,0 9-35-15,50 19-15 16,-74 23-15 0,74-9-5-1,25-9-15-15,24-1-5 16,26-8-5 0,-26-24 0-1,1 4 15-15,-25-8 20 16,-25 4 5-1,0-33-20 1,0-9-25-16,0 0-5 16,0 10-10-1,0 13-95 1,49-4-855-16</inkml:trace>
  <inkml:trace contextRef="#ctx0" brushRef="#br0" timeOffset="97599.78">4072 12223 25 0,'0'-5'365'15,"0"-4"-55"1,0 4-125 0,25 5-25-16,0-9-25 15,25 9-60 1,24 0-50-1,-49 9-20-15,99 65 0 16,-99-27-5 0,-25 4 0-1,0-9 0-15,0-19-5 16,-25-14 5 0,25-9 20-1,0 0 10-15,-25-9-20 16,25-47-10-1,0 10 5 1,0-1-5-16,99-9 0 16,-49 38-25-1,0 9-190 1</inkml:trace>
  <inkml:trace contextRef="#ctx0" brushRef="#br0" timeOffset="98050.49">6157 11771 400 0,'0'-14'170'16,"-25"-4"35"-16,-49 4-55 16,24 5-60-1,25 4-45 1,25 5-10-16,-49 0 5 16,-26 0 10-1,-49 42-5 1,25 32-10-1,49 24-15 1,25-10-5-16,25 5 15 16,50-9-5-1,0 4 5 1,49-13-15 0,-25-29-15-16,1-13 5 15,-26-5-15 1,26-10-70-1,49-4-770-15</inkml:trace>
  <inkml:trace contextRef="#ctx0" brushRef="#br0" timeOffset="98386.66">6455 12116 390 0,'0'-28'460'16,"0"9"-305"-1,0 5-60 1,49 0-15-16,-49 14-10 16,0 0-35-1,50 0-25 1,-25 14-15-16,-25 33 10 15,50 41 0 1,-50-23 0 0,0-14 5-16,0-14-5 15,0-9-5 1,24-23 0-16,51-5-25 16,49-19-245-1</inkml:trace>
  <inkml:trace contextRef="#ctx0" brushRef="#br0" timeOffset="98535.84">6852 11906 400 0,'0'-18'375'16,"-50"4"-155"-16,25 14-170 15,25-10-95 1,0 10-830-1</inkml:trace>
  <inkml:trace contextRef="#ctx0" brushRef="#br0" timeOffset="98816.28">7050 11985 570 0,'0'0'90'16,"0"0"40"-1,25 0 50 1,50 0-65-16,24 0-50 16,0 0-35-1,-24 0-10 1,-51 0-15-16,26 0 0 15,-25 0-15 1,0 0-245 0</inkml:trace>
  <inkml:trace contextRef="#ctx0" brushRef="#br0" timeOffset="99050.76">7348 12069 150 0,'0'0'430'15,"0"0"-175"-15,0 0-90 16,0 0-75 0,0 0-45-1,75 0-30-15,-1 0-5 16,-24 0-35-1,-50 0-445-15</inkml:trace>
  <inkml:trace contextRef="#ctx0" brushRef="#br0" timeOffset="99688.79">8142 11739 690 0,'0'-9'150'15,"0"4"20"-15,0 5-50 16,0 0-75-1,0 0-25 1,0 0 45-16,-49 60 10 16,49 5-30-1,25 5-25 1,-1-9-5-16,1 4 5 16,25-9-10-1,-25-10-15 1,-25 1 15-16,24-19-5 15,-24-1-75 1,0-13-645 0</inkml:trace>
  <inkml:trace contextRef="#ctx0" brushRef="#br0" timeOffset="100152.85">8936 11925 410 0,'0'-19'355'0,"0"1"-145"16,0 18-85 0,0-14-80-1,-24 4-10-15,-51 10-10 16,26 0-5-1,-1 0-5-15,-25 0-10 16,-49 61 5 0,124-15 0-1,-24 10 0 1,24-14 0-16,74-5-5 16,0-14 10-1,26-9-10 1,-1-9 10-16,-25-5-5 15,26-19 20 1,-75-4 10-16,-25 5-15 16,0-24-20-1,0 5-5 1,0-1 0-16,0 20-5 16,0 13-60-1,-25 5-265 1</inkml:trace>
  <inkml:trace contextRef="#ctx0" brushRef="#br0" timeOffset="100566.44">9582 11874 765 0,'0'0'295'15,"0"0"-165"-15,0 0-100 16,-25 0-25 0,-25 0 0-1,-24 0 5-15,49 0 15 16,-25 14-10 0,-24 46-15-1,74-9 10-15,0-4-5 16,50-10 0-1,24-14 5 1,-24 0 5-16,24-23 0 16,25 0-5-1,1-9-5 1,-1-14 20-16,-99 9 10 16,0-42-15-1,25-9-20 1,-25 28 5-16,-25 18-15 15,-74 1-70 1,74-10-425 0</inkml:trace>
  <inkml:trace contextRef="#ctx0" brushRef="#br0" timeOffset="100988.5">10475 11804 590 0,'0'0'240'0,"0"-14"-35"16,0 0-120 0,0 9-75-1,-74 5-5-15,-1 0 10 16,26 0 15-1,-1 5-5 1,-49 55-10-16,74-4-5 16,0 0 0-1,25-19 0 1,50-13 5-16,49-1 10 16,0-14 0-1,0-9-5-15,-24 0-5 16,-25-18 25-1,-50 4 0 1,0-28-20-16,0 0-20 16,0-23 5-1,-50 23-35 1,0 23-200-16</inkml:trace>
  <inkml:trace contextRef="#ctx0" brushRef="#br0" timeOffset="126962.71">11096 11799 245 0,'0'0'195'16,"0"0"205"-1,0 0-105 1,0 0-170-16,0 0-60 16,0 0-10-1,0 0-25 1,0 0-30-16,0 0 0 15,0 0 15 1,-25 0-25-16,0 0-45 16,25 0-465-1</inkml:trace>
  <inkml:trace contextRef="#ctx0" brushRef="#br0" timeOffset="129385.87">11319 12013 230 0,'0'0'340'0,"0"0"-170"16,0 0-55 0,0 0-25-1,0 0 0-15,0 0-35 16,0 0-25 0,0 0 5-1,0 0-20-15,0 0 0 16,0 0 0-1,0 0-5 1,0 0 0-16,0 0 0 16,0 0-5-1,0 0 0 1,0 0 10-16,0 0-25 16,0 0 10-1,0 0 5 1,0 0 0-16,0 0 0 15,0 0-5 1,0 0 0 0,0 0 10-16,-25 0-10 15,0 0-5 1,0 0 10 0,25 10 0-16,-24-1-10 15,24 5 10 1,0 0 0-1,-50 9 0-15,-74 23-5 16,74-4 5 0,-49-4-5-1,0 31 0 1,-50-8 10-16,0-15-50 16,50-18-860-1</inkml:trace>
  <inkml:trace contextRef="#ctx0" brushRef="#br0" timeOffset="131402.65">12014 11516 115 0,'0'0'185'0,"0"0"-5"16,0 0-35 0,0 0-40-1,0 0-50-15,0 0-35 16,0 0-10-1,0 0 0 1,0 0 5-16,0 0-5 16,49 0 0-1,-49 0 10 1,0 18 0-16,0-9-5 16,0 10 10-1,0 9 0-15,0 23 5 31,-49 0 15-31,-26-4-20 16,26-15-15 0,24 10 0-16,0-5-5 15,0 1-5 1,25-20 10 0,50 1-10-16,-1-10-5 15,51-9-80 1</inkml:trace>
  <inkml:trace contextRef="#ctx0" brushRef="#br0" timeOffset="131650.2">11939 11320 130 0,'0'0'15'16</inkml:trace>
  <inkml:trace contextRef="#ctx0" brushRef="#br0" timeOffset="133087.85">12510 11413 230 0,'0'0'325'16,"0"0"-125"-16,0 0-65 15,0 0-50 1,0 0-35-16,0 0-30 16,0 0-15-1,0 0-5 1,0 0-5-1,0 0 20-15,0 10-5 16,-74 50 40 0,49 0-20-1,25-22-20 1,0-1-10-16,0 0 5 16,0 0-5-1,0-4 10 1,0-5-5-16,0-10-5 15,0 1 0 1,-25-5-40 0,50-5-185-16</inkml:trace>
  <inkml:trace contextRef="#ctx0" brushRef="#br0" timeOffset="133440.15">12312 12041 210 0,'0'0'205'16,"0"0"125"-16,0 0-55 16,0 0-170-1,0 0-60-15,0 0-40 16,0 0-5-1,0 0-95 1,248-18-885-16</inkml:trace>
  <inkml:trace contextRef="#ctx0" brushRef="#br0" timeOffset="134541.23">12212 11064 5 0,'-49'0'160'0,"24"0"-20"16,25 0-55 0,-25 0-45-1,25 0 0-15,-25 5 15 16,0 14-15 0,25 4-20-1,-49 19-5-15,49-24-10 16,0-18 0-1,0 14 10 1,0-14 0-16,0 0 35 16,0 0 80-1,0 0-55 1,0-14-40-16,0-4 5 16,0 4-15-1,0 0-10 1,0 14-5-16,0-14-15 15,-25 14 5 1,-25 0-5 0,1 0 0-16,-26 14 5 31,1 32 10-31,74-13-10 16,0-14-5-16,25 4 10 15,-1-23 0 1,26 0 10-1,-50 0-10-15,74 0 5 16,-49-23 5 0,25-10-5-1,-25 14-5-15,-25-8 0 16,0 8 0 0,0 5 5-1,0 14-5-15,0 0-10 16,0 0 0-1,-25 0 5 1,0 0-5-16,0 0 5 16,0 14 0-1,25-14 10 1,0 0-5-16,0 0 5 16,0 0 0-1,0 0-10 1,0 0 0-16,0-14-795 15</inkml:trace>
  <inkml:trace contextRef="#ctx0" brushRef="#br0" timeOffset="135746.9">12932 11590 315 0,'0'0'310'16,"0"0"-130"-1,0 0-90 1,0 0-55-16,0 0-5 16,74 0-5-1,1 0-10 1,24 0 5-16,25 0-5 15,-25 0 10 1,-24 0-5 0,-50 0-10-16,-25 0-5 15,0 0-5 1,0 0-30 0,0 0-155-16</inkml:trace>
  <inkml:trace contextRef="#ctx0" brushRef="#br0" timeOffset="136006.03">13006 11739 320 0,'0'0'260'16,"25"0"-120"0,50 0-85-1,24 0-45 1,-25 0-20-16,1 0-20 16,-50 0-565-1</inkml:trace>
  <inkml:trace contextRef="#ctx0" brushRef="#br0" timeOffset="136520.18">14173 11516 370 0,'0'-14'315'15,"0"-5"-125"1,0 19-115-16,-25 0-20 16,-25 0-25-1,-24 0 5 1,-1 0 5-1,-49 37-30-15,75 19-5 16,-1-14 5 0,50 18 0-1,0-8 0-15,75-11 0 16,24 1 5 0,0-19-10-1,0-9 5-15,50-14 15 16,0-14 0-1,-50-18 5 1,-24-15 10-16,-50 1-15 16,-25-29-15-1,-100 15-5 1,1 14 5-16,25 18-15 16,74 9-5-1,49 19-190 1</inkml:trace>
  <inkml:trace contextRef="#ctx0" brushRef="#br0" timeOffset="137033.06">14992 11604 185 0,'0'0'320'16,"0"-9"80"-1,0 9-165 1,0 0-145-16,0 0-80 16,0 0-10-1,0 0-20 1,25 0-260-16</inkml:trace>
  <inkml:trace contextRef="#ctx0" brushRef="#br0" timeOffset="137292.14">14992 11850 190 0,'0'10'245'16,"0"4"-100"-1,0 4 55 1,0 24-65-16,0 33-60 16,-25-15-45-1,-50 14-25-15,1-13-15 16,0-10-145-1</inkml:trace>
  <inkml:trace contextRef="#ctx0" brushRef="#br0" timeOffset="138006.84">15736 11455 190 0,'0'-9'215'15,"0"9"-80"1,0 0-40-1,0 0-20-15,25 0-20 32,0 0-15-32,0 0 0 15,0 0 20 1,-25 37 20 0,49 23-55-1,-49-8 10-15,0 3 0 16,0 6-5-1,0-19-15 1,25-5-10-16,0-14 5 16,0-4-10-1,-1-15-5 1,26-4-30-16,25-32-465 16</inkml:trace>
  <inkml:trace contextRef="#ctx0" brushRef="#br0" timeOffset="138183.49">15935 11204 295 0,'0'-5'125'0,"0"-4"-30"16,0 9-90-1,0-5-425 1</inkml:trace>
  <inkml:trace contextRef="#ctx0" brushRef="#br0" timeOffset="138707.24">16307 11576 455 0,'0'0'280'16,"0"0"-105"0,0 0-90-16,0 0-40 15,0 0-10 1,0 0 5 0,75 0-5-16,24 0-25 15,-25 0-5 1,1 0 5-1,-26 0-15-15,-49 0 0 16,0 0-20 0,50 0-295-1</inkml:trace>
  <inkml:trace contextRef="#ctx0" brushRef="#br0" timeOffset="138916.29">16456 11692 280 0,'0'0'335'16,"25"0"-265"-1,24 0-65 1,1-14-20-16,0 14-430 15</inkml:trace>
  <inkml:trace contextRef="#ctx0" brushRef="#br0" timeOffset="139371.07">17225 11423 295 0,'25'-14'405'16,"0"0"-240"-16,0 4-75 15,-25 10-45 1,25 0-50 0,-25 0 0-16,0 0 10 15,0 14 5 1,0 28 15 0,0 33 15-1,-25-15-35 1,25-18-5-16,0 9 5 15,49-23-5 1,1 0 5-16,24-14 5 16,1-14-20-1,-1 0-75 1,-74-47-905-16</inkml:trace>
  <inkml:trace contextRef="#ctx0" brushRef="#br0" timeOffset="139528.48">17076 11185 315 0,'0'0'90'16,"0"0"30"-1,0 0-85 1,0-14-165-16</inkml:trace>
  <inkml:trace contextRef="#ctx0" brushRef="#br0" timeOffset="139980.87">17672 11557 75 0,'0'0'220'16,"0"0"150"-16,0 0-60 15,0 0-175 1,0 0-55 0,0 0-30-16,0 0-20 15,0 0-20 1,99 0-5-1,-24 0 0-15,49 0 5 16,-50 0-10 0,-49-14 0-1,0 14-15-15,-25-9-130 16</inkml:trace>
  <inkml:trace contextRef="#ctx0" brushRef="#br0" timeOffset="140637.17">18491 11297 40 0,'25'-19'235'16,"0"1"115"-1,-1 4-145-15,26 5-115 16,0 4-50 0,-26 5-30-1,51 0-5-15,-25 0-5 16,-26 18 0-1,1 20 15 1,74 22-5-16,-99-23 0 16,0 1 0-1,0 22 25 1,0 0-15 0,-24 1-15-16,-51-15 5 15,26-4-5 1,-1-23 0-1,-25 0 0-15,51-10 0 16,-26-9 0 0,0 0 0-1,50-14-5-15,0 0-5 16,0-5 0 0,25-4-5-1,74 4-5-15,-24 5 10 16,-50 14 5-1,24 0-5 1,-24 0 20-16,50 0 0 16,-1 19 0-1,25 4-10 1,1-23-5-16,-26 0 0 16,224 0-215-1</inkml:trace>
  <inkml:trace contextRef="#ctx0" brushRef="#br0" timeOffset="141018.07">19260 10990 300 0,'0'0'165'0,"0"0"55"16,0 0-80-1,0 0-30 1,50 19-10-16,24 27-35 15,75 29-10 1,-74-1-15 0,24 10-15-16,-25-5-15 15,-49 14 20 1,-25 23 10 0,-74-14-55-1,49 5-260-15</inkml:trace>
  <inkml:trace contextRef="#ctx0" brushRef="#br0" timeOffset="142689.82">5462 13120 30 0,'0'-5'55'16,"0"-8"60"0,0-1 65-16,0 14 5 15,0-10 5 1,0 6-30-16,-25 4-65 15,-24 0-65 1,24 0-15 0,0 0-5-16,0 0-10 15,-24 0 5 1,-1 0 10 0,-99 41-5-1,99 6-5-15,1 4 5 16,49 5 0-1,0-10-5-15,0 1-5 16,25 9 0 0,49-24 5-1,-24-4-15-15,-1-9 10 16,-49-10 5 0,0-4-5-1,0-5 0-15,0 0 5 16,0 0 10-1,0 0-10 1,0 0-5-16,-124 42 0 16,50-14-5-1,49 18 0 1,25 15 10-16,0-1-5 16,0 0-5-1,25-4 5 1,-25-9 0-16,0-1 0 15,-50 1-60 1,125-15-845 0</inkml:trace>
  <inkml:trace contextRef="#ctx0" brushRef="#br0" timeOffset="143725.06">6430 14450 430 0,'0'0'390'16,"0"-14"-235"-16,0-9-70 16,0 0-10-1,0 9-5 1,0-9-45-16,-25 9-15 15,0 4-5 1,1-4 0 0,-1 14-5-16,-25 0 5 15,0 0-10 1,-49 0 5 0,-75 52-5-16,100-1 5 15,24 9 0 1,26 10 0-1,-1 4 20 1,25-22-20-16,74-34 0 16,1-4 0-1,24-9 15 1,-25-10-15-16,26-27 5 16,-26-10-5-1,1-14-15 1,-75-9 10-1,24 9 5-15,1 14 5 16,-25 33-10 0,0-1 5-1,0 10-5-15,0 0 0 16,0 0 0 0,0 19 10-1,0 37-5 1,124 14-5-16,-49-24 30 15,-1-9-5 1,-24-27-20 0,-25 4-25-1,74-28-815 1</inkml:trace>
  <inkml:trace contextRef="#ctx0" brushRef="#br0" timeOffset="144255.6">7720 14120 465 0,'0'-14'305'16,"0"-9"-185"-1,0 4-60-15,0 1-5 16,0 4-15 0,-49 0-25-1,24 0 0-15,25 14-10 16,0 0-5-1,0 0 0 1,-25 0 10-16,0 32 0 16,-49 38-5-1,74-9 5 1,0-1 15-16,25 5-10 16,-25-4-5-1,0 4 0 1,0-9 0-16,0-5 0 15,0-14-5 1,0-9 5 0,25-5 10-1,-25-4-10-15,0-19-20 16,0 14-65 0,124-14-260-1</inkml:trace>
  <inkml:trace contextRef="#ctx0" brushRef="#br0" timeOffset="144655.01">8242 14227 195 0,'0'-9'355'15,"0"4"-55"-15,0-9-200 32,24 9-45-32,26-8 5 15,0 13-20 1,-1 0-15-16,-24 0-15 15,0 0-10 1,-25 13 5-16,0 25 10 16,74 31 5-1,-74-22-20 1,0-5 0-16,0-5 5 16,0-14-5-1,0-18-20 1,0-79-340-16</inkml:trace>
  <inkml:trace contextRef="#ctx0" brushRef="#br0" timeOffset="144821.68">8390 13999 705 0,'0'0'150'15,"0"-14"-55"1,0 14-100-16,0 0-520 16</inkml:trace>
  <inkml:trace contextRef="#ctx0" brushRef="#br0" timeOffset="145322.87">9061 13925 480 0,'24'0'185'15,"-24"0"55"1,25-14-100-16,25 14-75 15,-1-10-30 1,-24 10-15 0,-25 0-15-16,25 0 0 15,0 0 0 1,0 24 10 0,74 36-10-16,-74 1 5 15,-25-1 10 1,0 15-15-16,0-1 5 15,0-9 0 1,0-4-10 0,0-6 0-1,0-13 5-15,0-5 0 16,0-9-10 0,0-23 10-1,0 0 0-15,-75 4 10 16,-49-9-10-1,0-9-10-15,50-1-85 16,74-46-915 0</inkml:trace>
  <inkml:trace contextRef="#ctx0" brushRef="#br0" timeOffset="145604.44">9929 14171 320 0,'0'0'520'15,"0"0"-290"1,0 0-165-16,0-4-25 15,50 4-25 1,49-10-10 0,-25 10 0-16,1-4-20 15,-75 4-175 1</inkml:trace>
  <inkml:trace contextRef="#ctx0" brushRef="#br0" timeOffset="145755.14">9880 14278 245 0,'0'0'255'0,"99"0"-50"16,-50 0-155 0,150-18-245-1</inkml:trace>
  <inkml:trace contextRef="#ctx0" brushRef="#br0" timeOffset="146321.54">11244 14106 170 0,'0'-28'405'16,"-49"10"-205"-1,-26 4-90-15,51 14-50 16,-51 0-35 0,25 0 5-1,-98 37 0-15,98 37-10 31,0 24-10-31,50-24-5 16,50-13 5 0,0-33 5-1,49-28 5 1,0-5 0-16,25-27-10 16,-49-10 0-1,-1-5-5 1,-49-4 5-16,-25 9-10 15,0 24 5 1,0 18-5 0,0 0 0-16,0 0-10 15,0 0-5 1,0 13 15 0,0 48 5-16,0-1 10 15,74-13 0 1,-24-19-5-1,24-14-10-15,1-10 0 16,49-8-130 0</inkml:trace>
  <inkml:trace contextRef="#ctx0" brushRef="#br0" timeOffset="146869.74">12485 13790 85 0,'25'-14'310'16,"-25"-9"165"-1,0 23-220 1,0 0-185-16,0 0-50 15,0-5-20 1,-25 5-10-16,-49 0 5 16,-25 0 5-1,-75 0-5 1,124 5-5-16,1 18 5 16,24 5 10-1,0 18-5 1,25 1 5-16,0-1 0 15,25 10 10 1,24-9 5 0,1-1-5-16,0 5 5 15,-1 10-5 1,-24-5-10 0,0-1 5-16,0-3 0 15,-25-6-5 1,0-9-5-1,0-18 5-15,0-10 10 16,0 10-20 0,25-19-10-1,74 0-15-15,0 0-120 16,149-33-840 0</inkml:trace>
  <inkml:trace contextRef="#ctx0" brushRef="#br0" timeOffset="147321.12">13031 13939 75 0,'0'-14'470'16,"0"0"-110"0,0 14-205-16,0 0-95 15,0-10-25 1,0 10-10-1,25 0-15-15,25 0-5 16,-50 0 0 0,0 24 20-1,74 36-10-15,-74 1 0 16,0-1-5 0,0 1-15-1,0-24 10-15,25 0 0 16,25-37-5-1,24 0-55 1,174-28-830-16</inkml:trace>
  <inkml:trace contextRef="#ctx0" brushRef="#br0" timeOffset="147498.84">13180 13688 750 0,'0'0'145'16,"0"-14"40"-16,-25 14-105 15,25-5-75 1,0 5-55 0,50 0-835-16</inkml:trace>
  <inkml:trace contextRef="#ctx0" brushRef="#br0" timeOffset="148169.73">13850 13632 80 0,'0'-5'510'16,"0"-4"-260"-1,0 9-165 1,0-5-10-16,50 5 5 16,-25 0-20-1,49 0-15 1,-24 0-20-16,-1 0-10 15,-49 0-5 1,0 0 0 0,0 14-5-16,50 51 5 15,-50-9-5 1,25 0 10 0,-25 23-5-16,25-14 0 15,-25 5-5 1,24-5-5-1,1-5 5-15,0-4 0 16,0-14-10 0,25-5 10-1,-26-14-5-15,-24-9 5 16,-74-14-5 0,-25 0 5-1,-25 0 5-15,49-14-35 16,249 0-220-1</inkml:trace>
  <inkml:trace contextRef="#ctx0" brushRef="#br0" timeOffset="148455.41">14917 13943 365 0,'0'0'290'16,"0"0"-5"0,0 0-135-16,0-4-105 15,100 4-25 1,48-10-5-1,-23 6-10-15,-26 4-5 16,-50 0-45 0</inkml:trace>
  <inkml:trace contextRef="#ctx0" brushRef="#br0" timeOffset="148727.15">15091 13748 160 0,'0'0'250'15,"0"0"50"-15,0 0-5 16,0 5-145 0,-50 69-75-1,50-18-35-15,50 9-5 16,24 5-10-1,-24-14-20 1,-50-10 0-16,25-32 0 16,-25 5-10-1,50-15-180 1</inkml:trace>
  <inkml:trace contextRef="#ctx0" brushRef="#br0" timeOffset="149036.35">15786 13529 110 0,'0'0'435'16,"50"-18"-55"0,49 13-255-16,25-9-45 15,74-9-45 1,-73 23-25-16,-26 0-10 16,-74-9 0-1,-1 9-25 1,-24 0-420-16</inkml:trace>
  <inkml:trace contextRef="#ctx0" brushRef="#br0" timeOffset="149370.15">15513 13627 115 0,'74'42'325'16,"1"-10"-100"-16,24-18-120 15,25 0-10 1,-49-9-15 0,24 9 0-1,0 0-10-15,0 14-30 16,26 9-15 0,-26 0 5-1,-25 10 0-15,-24-1 5 16,-50 1-25-1,0-5 0 1,-75-5-5-16,-49-14 5 16,-49-23-5-1,-26 0-40 1,944-46-875 0</inkml:trace>
  <inkml:trace contextRef="#ctx0" brushRef="#br0" timeOffset="150570.81">5760 15818 25 0,'0'-14'630'0,"0"9"-365"15,0-9-120 1,0 14-35-1,0-9-40-15,0-1-35 16,-99 10-20 0,-50 0-20-1,74 33 10 1,1 4-10-16,24 28 5 16,25-4 10-1,25-10-15 1,0-5 0-16,25-18 5 15,25-18-5 1,24-6 5 0,1-8 0-16,24-34 0 15,0-13-5 1,-49-9 10 0,0-1-5-1,-50 15 5-15,0 23-10 16,0 18 0-1,0 5 0 1,0 0 0-16,0 14 15 16,0 18-20-1,0 10 15 1,49 19 5-16,1-29-5 16,-1-4 0-1,-24-9-5 1,50-1 5-16,-26-8-5 15,1-10-70 1,149-10-875 0</inkml:trace>
  <inkml:trace contextRef="#ctx0" brushRef="#br0" timeOffset="151604.62">7348 15487 50 0,'0'-4'635'0,"0"4"-420"16,0 0-115-1,0-10-40 1,0 10-25-1,0 0-25-15,0 0 0 16,0-4-15 0,0 4 5-1,-49 0 0-15,-1 0-5 16,0 0 5 0,1 0 0-1,49 0 0-15,-50 0 0 16,25 0 0-1,0 0 10-15,25 0-5 16,0 0 15 0,-24 0 10-1,24 18 5 1,0 10-10-16,-75 23 0 16,75-9-10-1,0 0 0-15,0 5 0 16,0-1-5-1,0 10 0 1,0-14-10-16,0 9 0 16,0-9 5-1,-25 0 5 1,25 4-20-16,-25-13 10 16,25 9 15-1,0-19-15 1,-24 5-5-1,24-5-5 1,0-4 15-16,0-5 0 16,0-10-10-1,24 6 0 1,26-10 15-16,0 0-15 16,-50 0 15-1,49 0-15-15,51 0 10 16,-51 0-5-1,26 0 0 1,-26 0-10 0,-24-10-35-16,-25 6-795 31</inkml:trace>
  <inkml:trace contextRef="#ctx0" brushRef="#br0" timeOffset="152486.85">7919 15706 440 0,'-25'0'470'15,"0"-5"-275"1,25-13-130-16,0-1-15 15,0 5-5 1,0 5-10 0,25 0-15-16,-25 9-20 15,25 0 0 1,0 0 5 0,-25 32-5-16,49 29-5 15,-24-1 10 1,-25-9 5-1,0 0-5-15,25-18-10 16,-25-14 0 0,25-5 0-1,49-14-35-15,50-14-135 16</inkml:trace>
  <inkml:trace contextRef="#ctx0" brushRef="#br0" timeOffset="152661.26">7993 15371 180 0</inkml:trace>
  <inkml:trace contextRef="#ctx0" brushRef="#br0" timeOffset="153108.89">8490 15618 210 0,'0'0'450'16,"0"4"-150"-1,0-4-185 1,0 0-55-16,0 5 10 16,25 0-10-1,49-5-10-15,0 0-25 16,1 0-15-1,-25 0-10 1,-1 0 10-16,-24 0-15 16,25 0-5-1,-26 0-20 1,249 0-200-16</inkml:trace>
  <inkml:trace contextRef="#ctx0" brushRef="#br0" timeOffset="154620.65">9557 15380 5 0,'0'0'435'16,"0"0"-125"-1,0 0-90 1,0 0-95-16,0 0-45 15,0 14-20 1,0 5-25 0,0 0-10-1,74 22 5-15,-74-13-25 16,0 0-5 0,0 5 10-16,0-5-10 15,0 9 0 1,25 14 15-16,0-18-15 15,0-1-5 1,0 1 5 0,-25-10 15-1,24-18-30-15,-24 4-105 16,0-93-985 0</inkml:trace>
  <inkml:trace contextRef="#ctx0" brushRef="#br0" timeOffset="155270.29">10177 15129 675 0,'0'0'275'0,"0"0"-205"15,0 0-40 1,0 0 15 0,0 0 15-16,50 0-20 15,24 0-20 1,-49 0-10-1,50 0-5-15,-75 10 10 16,0 27 0 0,49 33-5-1,-49-19 5-15,0 23 10 16,0-13-15 0,0 8-10-1,50-4 5-15,0 10 5 16,24-5-10-1,-24-5 0 1,-1-14 5-16,-49-5 5 16,-25-18-15-1,-74-9 0 1,-25-14 10-16,0-5-20 16,25 0-40-1,173-24-850 1</inkml:trace>
  <inkml:trace contextRef="#ctx0" brushRef="#br0" timeOffset="155520.19">11071 15515 45 0,'49'-23'615'16,"51"18"-325"-1,24-9-150 1,49-4-105-16,-98 18-25 16,-50 0-65-1,-25 0-805 1</inkml:trace>
  <inkml:trace contextRef="#ctx0" brushRef="#br0" timeOffset="155660.06">11493 15608 100 0</inkml:trace>
  <inkml:trace contextRef="#ctx0" brushRef="#br0" timeOffset="156172.43">12733 15469 225 0,'25'-14'235'16,"-25"5"195"-1,0-1-210 1,-49 1-140-16,-26 9-45 16,1 0-30-1,24 0 0 1,-74 56-5-16,99-5-5 15,0 5 0 1,25-19 0-16,25 0 15 16,25-32-5-1,-1-5-5 1,26-5 10 0,-25-9 0-16,-50-9-5 15,24-14-5 1,-24 13 0-16,0 6 0 15,25 13 5 1,-25 5-5 0,0 0-5-16,0 0 10 15,25 14-10 1,25 19 10 0,24-15 0-16,50 38-5 15,-99-51 0 1,25 4-35-1,123-9-835-15</inkml:trace>
  <inkml:trace contextRef="#ctx0" brushRef="#br0" timeOffset="156720.95">13652 15227 445 0,'24'-9'265'15,"-24"9"40"1,0 0-130-16,0 0-125 16,0-5-35-1,0 5-5 1,-24 0-5-16,-26 0-10 15,0 0 0 1,1 0 5 0,49 0-5-16,-25 0 10 15,0 0 5 1,25 33 5 0,-50 27 5-16,50-13 0 15,50 8 0 1,-25 6 0-1,0-1-10-15,-25 1 15 16,0-1-25 0,0-9 15-1,0-9-10-15,25 0-5 16,24-9 0 0,-24-10 5-1,0-5 0-15,49 1-5 16,-49-10 5-1,25-4 0-15,-25-5-15 16,-1 9-35 0,-24-9-65-1,100-9-865 1</inkml:trace>
  <inkml:trace contextRef="#ctx0" brushRef="#br0" timeOffset="157119.47">14098 15446 345 0,'0'-19'505'15,"0"14"-270"1,0-9-125 0,0 14-40-16,50-14-30 15,0 14-20 1,-26 0-5 0,26 14-5-16,-50 24-5 15,25 36 0 1,-25-28 0-1,0-4-10-15,0 0 10 16,25-23 0 0,24-10 0-1,-24-4-15-15,25-19-120 16,-1-93-960 0</inkml:trace>
  <inkml:trace contextRef="#ctx0" brushRef="#br0" timeOffset="157284.29">14222 15176 305 0,'-24'-14'560'16,"24"14"-320"-16,0 0-200 15,0-5-80 1,297-9-830-16</inkml:trace>
  <inkml:trace contextRef="#ctx0" brushRef="#br0" timeOffset="157586.46">14768 15446 510 0,'0'0'245'15,"0"0"30"-15,0 0-105 16,0 0-95 0,0 0-40-1,50 0-15-15,49 0-15 16,-24 0-5-1,24 0 5 1,-74 0-5-16,0 0-125 16,-25 0-1045-1</inkml:trace>
  <inkml:trace contextRef="#ctx0" brushRef="#br0" timeOffset="157905.39">15587 15273 380 0,'0'0'370'16,"0"0"-180"-16,0 0-90 15,0 0 5 1,25 0-20-16,0 14-30 15,49 47-5 1,-24-1-25 0,25 15 5-1,-1 4-20 1,-24-37-10-16,-26-24 10 16,-24 10-20-1,0-14-95 1,273-37-895-16</inkml:trace>
  <inkml:trace contextRef="#ctx0" brushRef="#br0" timeOffset="158490.82">16233 15111 510 0,'0'-10'370'16,"0"6"-195"-1,0-1-100 1,0-4-10-16,24 9-15 16,1 0-20-1,50 9 25 1,-50 28-35-1,24 24-5 1,-49-5 5 0,0-5-15-16,25 9 5 15,25 10-15 1,-1-14 15-16,-24-10 0 16,-25 5-5-1,25-23-5 1,0 5 5-16,-1-10-5 15,-24-9 0 1,0-9-5 0,-24 9 5-1,-51-14-20-15,-24 0-50 16,74-5-590 0</inkml:trace>
  <inkml:trace contextRef="#ctx0" brushRef="#br0" timeOffset="158793.48">17101 15278 360 0,'0'0'400'0,"0"0"-175"16,75 0-125-1,24 0-25 1,0 0-40-16,-24 0-15 16,-1 0-15-1,-24-5-5 1,24 5-20-16,-49 0-175 15</inkml:trace>
  <inkml:trace contextRef="#ctx0" brushRef="#br0" timeOffset="159217.81">17424 15139 120 0,'0'-10'500'16,"0"10"-195"-16,-25 0-140 16,25 0-40-1,0 28-40 1,-25 47-25-16,25-20-30 16,0-8-5-1,50 4-10 1,-1-4-15-16,-49-10 5 15,0-14 0 1,0-9-5 0,0 0-40-16,249-19-300 15</inkml:trace>
  <inkml:trace contextRef="#ctx0" brushRef="#br0" timeOffset="160021.4">18069 14901 25 0,'0'-14'700'16,"0"10"-420"0,25-10-170-1,49 14-45-15,26-9-20 16,-1 4-15-1,0 5-25 1,-24-9-5-16,-51 9 5 16,1 0 0-1,0 0 0 1,-25-5-15-16,0 5-10 16,-50 0 10-1,-99 0 0 1,-24 0 10-1,74 14 0-15,24 14 0 16,50 4-5 0,0-4 10-16,25 9-10 15,0-13 10 1,50-6-5 0,0-4 0-16,-1 0 0 15,26-9 0 1,24 4 10-1,-49 5-10-15,24-9 5 16,-24 9 5 0,-1 4 5-1,1 6 5-15,0-1-10 16,-26 14 5 0,1-18-5-1,0 9 5-15,-25-1 10 16,0 6-20-1,0-5 0 1,-25-14-5-16,-49 5 0 16,-25-6 15-1,-26-8-15 1,-23-5 0-16,48 0-5 16,26 0-40-1,248-18-845-15</inkml:trace>
  <inkml:trace contextRef="#ctx0" brushRef="#br0" timeOffset="161353.79">6802 16804 145 0,'0'-5'255'16,"0"0"-140"0,50-4 40-1,49 0-50-15,-74-10 10 16,49 19-25-1,-74 0-35-15,0 0-20 16,0 0 5 0,25 0 5-1,0 0-5-15,25 28-25 16,-26 5-10 0,76 32 20-1,-51-14-5-15,-49-5-15 16,0-8-10-1,0-15 10 1,0-5 0-16,0-4 5 16,-49-9-5-1,-1 4-10 1,0 5 10-16,50-9-5 16,-24 4-10-1,24 1 15 1,0 3 0-16,24 11-10 15,26 4 5 1,0-5 5 0,-1 14 0-16,-24 10-5 15,-25-1-10 1,25 1 10 0,25 8 0-16,-26-3-5 15,76-6 5 1,-26 5 10-1,-49-4-20-15,-25-15 15 16,-25-4 0 0,-74-23-15-1,-100-19-1225 1</inkml:trace>
  <inkml:trace contextRef="#ctx0" brushRef="#br0" timeOffset="173908.97">18665 13041 105 0,'0'0'125'16,"0"0"-100"0,0 0-5-1,0 0 30-15,0 0 70 16,0 0 0-1,0 0-35 1,-25 0 0-16,0 0-10 16,0 0-20-1,0 0-30 1,1 0 30 0,-1 0-10-16,-99 47-5 15,99-10-10 1,25 5-15-1,0-1-5-15,49-13 5 16,1-9 0 0,49 0-5-1,-24-19 5-15,-1 0 0 16,-24-14-15 0,-25 9 0-1,0-14 5-15,24-18 0 16,-49 0 0-1,0 0 0 1,0 14-10-16,0-5 15 16,0 14-5-1,0 14-10 1,0 0 5-16,0 0-5 16,0 0 0-1,0 0 15 1,0 0 0-16,0 14 10 15,0 27 5 1,25 20-10-16,25-15-15 16,-26-13 5-1,51-14-5 1,-25-10 5 0,-1-9-5-16,1 0-5 15,-1 0-65 1,175-33-290-1</inkml:trace>
  <inkml:trace contextRef="#ctx0" brushRef="#br0" timeOffset="174526.12">19831 12809 405 0,'0'-19'200'0,"0"14"-70"16,0-9-30 0,0 14-25-1,0-9-35-15,0 9-35 16,-74 0-5 0,-1 0-5-1,50 0 10-15,-24 0-5 16,24 0 0-1,-50 42 5 1,75-14 5-16,0 9 10 16,0 0 15-1,25 0 15-15,0 1-10 16,0-6-5 0,-25 5 20-1,0 1-20 1,0-1-25-1,0 5 0-15,25-10-10 16,0-9 10 0,-1-4-15-1,-24 0 5-15,25 4 10 16,25-23 0 0,-50 14-30-1,25-14-30-15,-25 0-290 16</inkml:trace>
  <inkml:trace contextRef="#ctx0" brushRef="#br0" timeOffset="175043.84">20352 12864 175 0,'0'0'140'0,"0"0"-30"16,0 0-10-1,0 0 30 1,0 0-40-16,0 0-15 16,0 0-5-1,0 0-5 1,0 14 0-16,0 0-15 15,0 5 5 1,0 9 0 0,-25 23-20-16,25 0-10 31,0-4 10-31,0-15-30 16,0-4 0-1,0-9-5-15,0-1-30 16,25-22-360-1</inkml:trace>
  <inkml:trace contextRef="#ctx0" brushRef="#br0" timeOffset="175498.22">20774 12920 200 0,'0'0'190'16,"0"0"-65"-16,-25 0-25 15,0 23 15 1,-49 33-20-16,74-14 30 31,0-5-45-31,74-13-35 16,-24-20 0 0,25-4-5-1,-26-4-10 1,-49-10 0-16,25-14-30 31,-25-5-10-31,0 5 15 16,0 10-15-1,0 8-15 1,0 10-795 0</inkml:trace>
  <inkml:trace contextRef="#ctx0" brushRef="#br0" timeOffset="175890.65">21246 12939 340 0,'-25'0'180'0,"-25"0"-125"16,25 0 10 0,25 28 5-1,-49 18 15-15,49-18 45 16,49-5-25 0,26-9-50-1,-50-4-10 1,-1-10-20-16,1 0-10 15,25-10 5 1,-50-18-25 0,0 5-5-1,0 0 15-15,0 0-10 16,0 13-30 0,0 10-80-1,0 0-845-15</inkml:trace>
  <inkml:trace contextRef="#ctx0" brushRef="#br0" timeOffset="176227.43">21667 12906 350 0,'0'0'305'16,"-24"0"-200"0,-26 14-5-16,-24 47-55 15,98-24 25 1,51-5 30 0,-26-8-45-1,26-24-15-15,-25 0-15 16,-1 0-5-1,-49-14-10 1,0-19-25 0,0 5 5-1,0 0-75-15,0 24-820 16</inkml:trace>
  <inkml:trace contextRef="#ctx0" brushRef="#br0" timeOffset="176653.13">21940 12646 330 0,'25'-10'335'16,"50"1"-155"-16,-26 4-35 16,1 5-55-1,-50 0-60 1,25 0 0 0,0 0 5-16,-25 47 5 15,24 27-20 1,-24-8-5-16,0 8-5 15,-24-4-10 1,-1 4 25 0,25 1 20-1,0-38-55 1,-25-14 10-16,25-18 10 16,-25 4-60-1,0-9-590 1</inkml:trace>
  <inkml:trace contextRef="#ctx0" brushRef="#br0" timeOffset="176858.24">22412 12892 185 0,'0'0'205'16,"74"0"15"-16,1-9-30 16,24 4-145-1,-24-4-40 1,-51 9-175 0</inkml:trace>
  <inkml:trace contextRef="#ctx0" brushRef="#br0" timeOffset="177010.09">22561 12920 5 0,'0'0'190'16,"25"0"65"-16,74 0-210 15</inkml:trace>
  <inkml:trace contextRef="#ctx0" brushRef="#br0" timeOffset="177558.58">23132 12553 470 0,'0'0'170'16,"0"0"-90"-1,0 0 10 1,-25 0 30-16,0 23-35 15,-49 37-25 1,74-8-30 0,0 3-20-16,0-22 0 15,24-19 0 1,1-9 5 0,0-5 15-16,0-5-10 15,-25 5-20 1,0-28 5-16,0-5-5 15,0-8-5 1,0 8 10 0,0 14-5-1,0 19-10-15,0 0 0 16,0 0 5 0,0 0 5-16,25 10 5 15,-25 13-10 1,49-18 10-1,1-5-40-15,-25 0-285 16</inkml:trace>
  <inkml:trace contextRef="#ctx0" brushRef="#br0" timeOffset="177957.78">23429 12129 145 0,'0'0'125'16,"0"0"-130"-1,0 0 25 1,0 0 55-16,-74 14 115 15,49 14-60 1,-74 19-30 0,99-10-25-16,0 5-5 15,50 4-5 1,-1 10-10 0,-24-14-15-16,0 9-15 15,0-9-10 1,-25 0-10-1,0-19 5-15,0 5-5 16,0-9-30 0,124-10-230-1</inkml:trace>
  <inkml:trace contextRef="#ctx0" brushRef="#br0" timeOffset="178235">23529 12264 30 0,'0'0'270'16,"0"0"75"-16,0 33-160 15,25 9-70 1,49 18-40 0,-74-18-30-16,0-9-30 15,0-15-15 1,25-8-90 0</inkml:trace>
  <inkml:trace contextRef="#ctx0" brushRef="#br0" timeOffset="178587.39">23876 12236 110 0,'0'0'300'0,"0"28"-85"16,-49 33-85 0,49-33-25-1,24-10-10-15,26-4-30 16,-25-14-5 0,-25 0-35-1,25-9 0-15,-25-28 10 16,0 4-15-1,0 5-5 1,0 0-20-16,0 19-80 16,-25-51-940-1</inkml:trace>
  <inkml:trace contextRef="#ctx0" brushRef="#br0" timeOffset="178960.39">24248 12157 115 0,'0'0'130'0,"-24"0"-60"15,-51 0 75 1,-24 52-20-1,99-11-35-15,25-13 20 16,24-9-35 0,51-10-25-1,-26-9-20-15,-49 0 0 16,-25-14-5 0,0-23-5-1,0 14-5-15,0 0 15 16,0 9-20-1,0 14-5 1,0 0-20-16,0 0-60 16,0 0-400-1</inkml:trace>
  <inkml:trace contextRef="#ctx0" brushRef="#br0" timeOffset="179296.28">24521 12116 400 0,'0'-14'395'16,"0"14"-245"-16,0 0-120 15,-49 0-20 1,-1 0 10-16,50 27 0 15,-25 25 0 1,75-29 25 0,24-9 5-1,-49-14-10-15,-25 0 0 16,0-9-5 0,0-19-10-1,0-5-20-15,0 14-5 16,0 19-110-1,149-41-860-15</inkml:trace>
  <inkml:trace contextRef="#ctx0" brushRef="#br0" timeOffset="179670.2">24546 11860 55 0,'0'-14'450'16,"0"0"-250"-16,0-5-60 16,0 19-40-1,0 0-5 1,0 0-60-16,0 0-20 15,0 14-5 1,25 51 0 0,25 5-5-16,-25-9-5 15,-1-1-5 1,1 0 10 0,-25-27 0-16,0-5 5 15,0-9-15 1,50-1-170-1</inkml:trace>
  <inkml:trace contextRef="#ctx0" brushRef="#br0" timeOffset="179914.65">24695 11832 300 0,'0'0'420'15,"0"0"-195"1,50-5-160-16,74-9-45 16,-50 0 5-1,1-9-20 1,-50 18-15-16,-1-9-185 15</inkml:trace>
  <inkml:trace contextRef="#ctx0" brushRef="#br0" timeOffset="180150.58">24894 11739 325 0,'0'14'330'16,"0"9"-90"-1,0 14-115-15,24 0-55 16,-24 1-50 0,25-20-5-1,0 1-15-15,-25-10-120 16</inkml:trace>
  <inkml:trace contextRef="#ctx0" brushRef="#br0" timeOffset="180754.35">24869 11516 270 0,'0'0'295'15,"0"0"-80"1,0 0-170-16,0 0-30 16,49 0-5-1,-49 0-5 1,0 0 5-16,0 0 0 15,25 0-20 1,-25 0 15 0,0 0-5-16,0 0 0 15,0 0 5 1,0 4-5 0,0 19 15-16,0-4 0 15,0-5-15 1,0-9 0-1,0-5 0-15,0 0-5 16,0 0 15 0,0 0 0-1,25 0-5-15,50 9-5 16,-26-9 10 0,1 5-5-1,-1 4 10-15,-24 5 15 16,25-14-15-1,-25 5 0 1,0 8 15-16,-1 15 5 16,-24 0-20-1,75 10 0 1,-75-11-15-16,0 6-30 16,0-66-350-1</inkml:trace>
  <inkml:trace contextRef="#ctx0" brushRef="#br0" timeOffset="181043.1">25018 11520 465 0,'0'0'230'16,"25"0"-175"-1,99-18-10-15,-25 18-60 16,-49-10-590-1</inkml:trace>
  <inkml:trace contextRef="#ctx0" brushRef="#br0" timeOffset="182287.33">19633 14255 5 0,'0'0'315'15,"0"0"-20"-15,-25 0-90 16,-25 0-80-1,0 5-50 1,-49 36-25-16,50-8-20 16,24 9-10-1,0-5 5-15,25 0-10 16,0-13 10 0,0-1-5-1,25-9-15-15,0-14 0 16,74 0 5-1,-50 0 0 1,-24-14-5-16,0-14-5 16,25-5 5-1,-50 5 0 1,0-4-10-16,0-10 15 16,0 23-5-1,0 5 0 1,0 14-5-16,0 0-5 15,0 0 5 1,0 0 5 0,0 33 0-16,25 0 0 15,74 13 0 1,-74-9-5 0,49-32 5-16,-49 9-5 15,49-9-50 1,-74-5-630-1</inkml:trace>
  <inkml:trace contextRef="#ctx0" brushRef="#br0" timeOffset="182940.64">20526 13999 85 0,'25'-14'500'16,"-25"5"-180"-16,0 4-175 15,0-9-60 1,0 5-40 0,0 4-10-16,0 5-5 15,0 0-25 1,-75 0 10 0,50 0-5-16,-49 0-15 15,24 0 0 1,-49 56 10-1,74-23 5-15,25 9-5 16,0-10 5 0,0 15 0-1,50-6 10-15,-25 6-10 16,0-10 0 0,-1 5-15-1,-24 0-5-15,0-14 20 16,25-5-5-1,-25 0 5 1,0-4-15-16,0 0 5 16,0 4 0-1,0-5 0-15,0-4 5 16,0 5 0 0,0 4-10-1,50-23 10 1,-1 0-5-16,51 0-20 15,-75 0-35 1,49 0-190 0</inkml:trace>
  <inkml:trace contextRef="#ctx0" brushRef="#br0" timeOffset="185080.26">7944 15325 105 0,'-50'0'155'15,"25"0"-5"1,25 0-65-16,0 0 65 16,0 0 20-1,0 0-35 1,-24 0-50-16,24 0-60 15,0 0-10 1,0 9-5 0,0-9 5-16,0 0 10 15,24 0 20 1,1 0 10-16,0 0 0 16,-25 0-25-1,0 0 0 1,0 0-20-16,0 0 0 15,0 0-25 1,0 0-35 0,50 0-160-1</inkml:trace>
  <inkml:trace contextRef="#ctx0" brushRef="#br0" timeOffset="187411.23">21072 14083 270 0,'0'0'250'16,"0"0"-80"-1,0 0-65-15,0-5-50 16,0 5-20 0,0 0-15-16,0 0-10 15,-25-4 0 1,25 4-5 0,0-10 5-1,0 10-5-15,-25-4-5 16,-24 4 0-1,24 0 0 1,-25 0 10 0,1 0-5-16,49 0-5 15,-25 0 5 1,0 0 5 0,-25 0 0-16,50 0 0 15,-25 14-5 1,1 9 25-1,-26 19 5-15,50-10-10 16,0 1-10 0,25-5-5-1,24-5 0-15,26-23 5 16,24 0-10 0,-49 0 5-1,-25 0-5 1,24-23 5-16,-49-10-10 15,0 15 10 1,0-6 20 0,0 20 15-16,0-6-15 15,0 10-30 1,0 0 0 0,0 0 5-16,0 0-5 15,0 14 5 1,0 23-5-1,0 10 5-15,0-10 5 16,0 5-5 0,0 5-5-1,0-20 0-15,0-3 0 16,0-6 0 0,0-4 15-1,0-14-20-15,0 0-60 16,0 0-605-1</inkml:trace>
  <inkml:trace contextRef="#ctx0" brushRef="#br0" timeOffset="187987.76">21494 14153 55 0,'0'-19'515'0,"0"10"-265"15,0 4-110 1,0 5-60-1,0 0-70-15,-25 0-5 16,0 0 5 0,-25 19 10-1,-24 41 15-15,74-18-5 16,25-5-5 0,0-14 5-1,24-23-10-15,1 0 0 16,0 0 0-1,-1-23-15-15,1 0 0 16,-25 0-5 0,-25-5 10-1,0 18 0-15,0 10-5 16,0 0-5 0,0 0 5-1,0 0-5-15,0 33 0 16,0 27 0-1,0-27 0 1,0 0 0-16,0-10 5 16,0-9-5-1,0-10-45 1,0 6-225-16</inkml:trace>
  <inkml:trace contextRef="#ctx0" brushRef="#br0" timeOffset="188473.94">22114 14064 340 0,'-49'-4'480'15,"24"4"-275"1,25 0-105-1,-25 0-50-15,-25 0-30 16,25 4 5 0,25 52-15-1,-24-5-15-15,24-23 15 16,24-14 5 0,26-9-5-1,-25-5 5-15,-25 0-10 16,25-24 0-1,-25-3-5 1,0 3 0-16,0 15 5 16,0 0-10-1,0 9 0 1,0 0 20-16,0 0-10 16,0 46-10-1,0 38 10 1,0-38 15-16,25 15-15 15,-1-29-5 1,26-8 5 0,-50-6-5-16,0-18 5 15,0 0-165 1</inkml:trace>
  <inkml:trace contextRef="#ctx0" brushRef="#br0" timeOffset="188904.86">22213 13962 180 0,'0'-5'370'15,"25"-9"-195"-15,25-4-65 16,0 18-25 0,24-14-15-1,-49 14-20-15,-25 0-35 16,0 0 35 0,0 0 30-1,0 37-35 1,25 37-5-16,-25-4-25 15,49 5 0 1,-24-24-10-16,-25 5 0 16,0-15 0-1,0-22-15 1,0 0 15-16,-25-10-5 16,-49-9-60-1,173-9-855 1</inkml:trace>
  <inkml:trace contextRef="#ctx0" brushRef="#br0" timeOffset="189114.9">22660 14032 155 0,'50'-10'440'16,"-25"6"-100"0,49-10-215-1,-49 9-90-15,25-9-65 16,98 5-830 0</inkml:trace>
  <inkml:trace contextRef="#ctx0" brushRef="#br0" timeOffset="189260.11">22834 14078 155 0,'50'-4'190'15</inkml:trace>
  <inkml:trace contextRef="#ctx0" brushRef="#br0" timeOffset="189821.59">23305 13822 245 0,'0'-9'465'15,"0"4"-240"-15,0 5-130 16,0 0-45 0,0 0-15-1,0 0 20-15,0 33 15 16,-74 37-20-1,74-19-30-15,25-5-10 16,0-8 0 0,-1-20 5-1,1-18-10-15,-25 10 5 16,99-24 10 0,-74 0-15-1,0-24 0-15,0 6-10 16,-25-1 5-1,0 15 0 1,0 4-15-16,0 14 5 16,0 0 5-1,0 0 0 1,0 18 10-16,0 24-5 16,50 5 15-1,-1-19-20 1,1-14 15-16,24-14-5 15,-74 0-65 1,75 0-785 0</inkml:trace>
  <inkml:trace contextRef="#ctx0" brushRef="#br0" timeOffset="190189.67">23975 13534 215 0,'0'-9'315'15,"0"-5"-5"-15,0 9-140 16,0 5-110 0,0 0-25-1,0 0-15-15,0 0-5 16,-24 5-10-1,-1 23 15 1,-50 37 20-16,75-14 0 16,25 9 0-1,0-13-5 1,0 4-25-16,0 0 5 16,-1-4-20-1,1-10 15 1,-25 0-10-16,0-23 0 15,0 5-60 1,224-19-890 0</inkml:trace>
  <inkml:trace contextRef="#ctx0" brushRef="#br0" timeOffset="190687.56">24348 13632 45 0,'-25'-5'115'15,"0"5"-45"-15,-49 0 45 16,74 0 75-1,-25 28-15 1,25 5-20-16,-25 27-55 16,75-46-50-1,-26 0 0-15,1-14 10 16,-25 0-20 0,0-14-35-1,0-14 0-15,25 0-5 16,-25 10-5-1,0 4 5 1,0 4 0-16,0 10-5 16,0 0 10-1,0 0 0 1,0 28 5-16,0 33 0 16,0-10-5-1,25-5 10 1,-25-13-15-16,25-19-20 15,49 0-225 1</inkml:trace>
  <inkml:trace contextRef="#ctx0" brushRef="#br0" timeOffset="191155.56">24621 13553 170 0,'0'0'315'16,"-25"0"-250"0,-25 0-25-1,25 0 5-15,25 28 35 16,0 4 65-1,0 19-50 1,0-27-50-16,50-20 0 16,-25-4-15-1,-25 0-10 1,0 0-5-16,0-4-10 16,0-20 5-1,25 6-15 1,-25 13 0-16,0 5 0 15,0 0 0 1,0 0 10 0,0 14 5-16,0 46 10 15,25-13 15 1,-1-5-15 0,26-10-20-16,-50-27 5 15,25 4-20 1,198-32-265-1</inkml:trace>
  <inkml:trace contextRef="#ctx0" brushRef="#br0" timeOffset="191625.77">24968 13506 130 0,'-25'0'125'15,"0"0"155"-15,25 5-40 16,-24 18-100 0,24 0-55-1,0-9-20-15,0-14-35 16,0 0-5-1,0 0-15 1,0 0-10 0,0-14 5-16,0-4-10 15,0 4-5 1,0 14 5-16,0 0-15 16,0 0 0-1,0 0 20 1,0 9 10-16,-25 52 5 15,25-10 25 1,0-9 10 0,25-1-25-16,-1-17-15 15,26-1 0 1,-25-18-80 0,25-57-995-16</inkml:trace>
  <inkml:trace contextRef="#ctx0" brushRef="#br0" timeOffset="192055.95">24918 13329 285 0,'0'0'250'15,"0"-9"40"1,0 0-95-16,50-5-140 16,0 0-10-1,-1 5 5 1,-24-5-10-16,-25 14-25 16,0 0-10-1,0 0 5 1,0 0 5-16,0 37 10 15,25 37-15 1,-25-13-10 0,25-15 10-16,0 5 0 15,24-9-10 1,1 0 5 0,0-28-10-16,-50-9 15 15,0 4-15 1,-25-9-20-1,-50 5-125-15,50-33-895 16</inkml:trace>
  <inkml:trace contextRef="#ctx0" brushRef="#br0" timeOffset="192676.64">24174 14553 405 0,'0'0'445'16,"0"0"-225"-1,0 0-70-15,0 0-105 16,74 0-15 0,26 0-15-1,-26-5-10-15,1-4-5 16,-51-1-5-1,-24 6-150 1</inkml:trace>
  <inkml:trace contextRef="#ctx0" brushRef="#br0" timeOffset="192902.25">24323 14450 205 0,'0'0'655'16,"0"0"-415"-16,0 37-130 15,0 15-65 1,0-20-25 0,25-13-5-1,-25-5-55-15,0-14-610 16</inkml:trace>
  <inkml:trace contextRef="#ctx0" brushRef="#br0" timeOffset="193486.65">24770 14315 50 0,'0'0'435'0,"24"0"20"16,1-14-270-1,74 14-105-15,1-14-30 16,-26 5-15 0,-49 5-15-1,-25-1 0-15,0 5-10 16,0 0-20-1,0 0 0 1,-25 0 5-16,-49 0-10 16,-26 0 5-1,1 32 10 1,25-13 5-16,24 9-10 16,1 0 5-1,49-14 0 1,0 4-5-16,49-13-5 15,1 0 15 1,24 13-10 0,1-18 0-16,-1 14 10 15,-24 5 5 1,-1-1-5 0,1 6 0-16,-25 4 10 15,-25-5 0 1,0 0 10-1,-25-4-10 1,-49-10-10 0,24 0 5-16,-49-9-65 15,223-9-875 1</inkml:trace>
  <inkml:trace contextRef="#ctx0" brushRef="#br0" timeOffset="201541.31">18044 10181 355 0,'0'0'200'16,"0"0"-90"-1,0 0-75 1,0 0-20-16,-25-14 10 16,1 14 0-1,-26-14-10 1,0 5-10-16,26 4 5 15,-1 0 5 1,-25 5-25-16,25 0 15 16,-24 0 0-1,-1 0 5 1,0 10 0-16,-74 41 0 16,124-14 35-1,0 5-5 1,0-14-5-1,50 0-5-15,-25-10-20 16,49-4-5 0,-49-9 20-16,25-5-15 15,-1 0 0 1,-49 0 5 0,50-5-5-16,-25-27 0 15,0 8-5 1,-1 6 0-1,1-10 0-15,-25 9 5 16,0 5-5 0,0 0 0-1,0 14 10-15,0 0-5 16,0 0-10 0,0 0 0-1,0 0 0-15,0 0-5 16,0 28 20-1,50 33 0 1,-50-15 0-16,0-4-5 16,25-9-15-1,24 8 10 1,-24-17 0-16,-25 4 0 16,0-19 5-1,0-9-10 1,0 0-25-16,0 0-135 15</inkml:trace>
  <inkml:trace contextRef="#ctx0" brushRef="#br0" timeOffset="202228.64">18590 10153 270 0,'0'-9'295'16,"0"-10"-55"-1,0 5-130-15,0 9-70 16,0-9 5-1,0 5-5 1,-25 9-20-16,25 0-10 16,-74 0-20-1,24 0 15 1,1 0-5-16,24 9-5 16,-74 52 0-1,99-19 10 1,0-5 5-16,99 5-10 15,-50-28 0 1,1 0 5 0,-25-14 0-16,0 0 10 15,0 0 0 1,-1-14 0-16,-24-5-10 16,25-18-5-1,-25 9 5 1,0 5 5-16,0 9-10 15,0 14 25 1,0 0-25 0,0 0 0-1,0 0-10-15,0 0 25 16,0 14-10 0,50 51 5-16,-25-9 5 15,-25-10-10 1,49-4 5-1,1-9 0-15,-25-19-5 16,-25-10-5 0,25-4 0-1,-25 10-45-15,0-71-375 16</inkml:trace>
  <inkml:trace contextRef="#ctx0" brushRef="#br0" timeOffset="202887.32">19161 9948 205 0,'0'-4'375'15,"0"4"-310"1,0 0-75 0,-25 0 20-16,0 14 10 15,1 27 20 1,-1 11 25 0,25-11 20-16,0-13-40 15,0 5 0 1,0-5-5-1,25-14-20-15,24 4-5 16,1-4 20 0,49 0-15-1,25 5-15-15,-49-1-5 16,-1 6-5 0,-74 4 10-1,25 4-5-15,-25-18 10 16,-50 0 10-1,-24 0 0 1,-25-9-10-16,24-5-5 16,1 0 0-1,24 0 5 1,50-19-10-16,0 19-10 16,0-42 5-1,0-4 5 1,99-15 5-16,-99 15 0 15,25 4 5 1,-25 9 0 0,0-4 10-16,-25 5 5 15,0 13-20 1,1 5-10-16,-1 14-55 16,174 0-920-1</inkml:trace>
  <inkml:trace contextRef="#ctx0" brushRef="#br0" timeOffset="204087.74">17895 10734 385 0,'75'0'305'15,"-1"0"-115"1,26 0-105-1,24 0-40-15,-25 0-5 16,75 19-5 0,-75-19-15-1,25 0 0-15,0 0 0 16,0 0-5 0,0 0-10-1,0 0 10-15,-24 0-10 16,24-14 0-1,0-5 0 1,-25-9-5-16,25-4 0 16,-50-5 10-1,1-1 5 1,-1 10-5-16,26-13 15 16,-76 8-10-1,26-13 5 1,-25-1-15-16,0 5 0 15,0-18-10 1,-25-1 10 0,24 1 5-16,1-1-15 15,-25 15 10 1,-25-5 5-16,-24 0-20 16,-1 4 5-1,-49-9 0 1,24 24 10-1,1-10 0 1,-25 23 0-16,-25-9-5 16,24 10 5-1,-49 4-10 1,1 4 5-16,23 10 0 16,-48-4-10-1,24-6 5 1,0 10 5-16,-50 0 5 15,1 14-10 1,24 10 0 0,25-6 15-16,-49 10 0 15,24 9-30 1,0 15 15 0,25 31 40-1,50 15-20-15,49-10-15 16,26-4-10-1,24 0 5 1,0-10-10-16,24 5-120 16,-24-56-1000-1</inkml:trace>
  <inkml:trace contextRef="#ctx0" brushRef="#br0" timeOffset="-205424.63">5462 5823 5 0,'0'0'75'16,"0"-14"15"-1,-25 0-5-15,-24 14-30 16,24-5-40-1,-25-4-5 1,1 4 0-16,24 5 5 16,-25 0 0-1,25-9 5 1,25 4 0-16,-25 5-15 16,25 0 0-1,-24 0 0-15,24 0 0 16,-25 0 0-1,0 0-5 1,-25 0 5-16,1 0 5 16,-26 0-10-1,26 0 5 1,24 0 5-16,-99 19 5 16,74-10-5-1,1-4 0 1,24 9-5-16,0-14 0 15,-25 14 5 1,25-14 0 0,-24 5-15-16,-1 9 5 15,1-1 5 1,-1 1-10 0,0 0 10-16,1 0 0 15,49 0-10 1,-25 0 5-1,0-9-10-15,0 13 10 16,25-4 0 0,-25 10-5-1,25-6 0-15,0 10 5 16,-24-14 5 0,24 5-15-1,-25-1 5-15,0 6 5 16,25-6 0-1,-25 1 0 1,25-5-5-16,0 9 0 16,-25-4 10-1,25 9 0 1,-25-1-15-16,25-8 10 16,-24 9 5-1,-1-9 0 1,25 8-5-16,0 1 0 15,-25-9 0 1,25-5-10 0,0 0 5-16,0 0 5 15,0 18 0 1,0-18 5 0,0 14-5-16,0-14 0 15,0 5 0 1,0-1 0-1,0 6 0-15,0-6 5 16,-25-4-5 0,25 0 0-1,0 0 0-15,0 5-5 16,0-1 5 0,0 6 5-1,0-10-10-15,25 4 5 16,0 1 0-1,0 4 0 1,24-18 15 0,-24 9-10-16,0 0 0 15,25-1-5 1,-26-13 0 0,51 14-5-16,-50-9 5 15,-25-5 5 1,24 9-5-1,51-4 0-15,-25 9 0 16,24-9 0 0,-24 4-5-1,-1-9 10-15,1 14-5 16,-25-14 5 0,24 5 0-1,1-5-5-15,0 9 5 16,-1-4-10-1,-24-5 10 1,50 9 0-16,-26-5-10 16,1 10 10-1,24-9-10 1,-24 4 5-16,24-9 10 16,1 5-10-1,-26 4 5 1,26-9-5-16,-50 0 0 15,49 5 0 1,-49-5-5 0,49 0 10-16,-24 0 0 15,0 0-10 1,24 0 5 0,-24 9 0-1,24-9 0-15,25 0 5 16,-49 5-10-1,0-5 10 1,49 0-10-16,-25 0 0 16,1 0 5-1,-1 0-5 1,1 9 0-16,-1-9 5 16,-24 5 0-1,24-5-5 1,1 0 0-16,-1 0 0 15,-24 0 0 1,49 0 5 0,-49 0-5-16,-1 0 5 15,1 0 5 1,0 0-10 0,24 0 10-16,-24 0-10 15,24-5 5 1,1-4-5-1,-1 9 5-15,-24-5 5 16,-1-4-5 0,-24 9-10-1,0 0 20-15,0-14 0 16,24 9-5 0,-24-4-5-16,50 0 0 15,-26-14-10 1,26 9 10-1,-26 9 5 1,1-9-15-16,25 0 15 16,-51 0-10-1,51 9 10 1,-50-9 0-16,-1 0-5 16,26 1 5-1,-25-6-10 1,24-9 0-1,-24 19 15-15,0-10-10 16,-25 1 0 0,25 4 5-1,0-14-5-15,-25 9 5 16,0 5 5 0,25-9-5-1,-25 0-5-15,0 9 0 16,24-14-5-1,-24 9 5 1,0-9 5-16,25 14-5 16,-25-14-10-1,0 10 10 1,0-10 0-16,0 0 0 16,0 0 10-1,0 9-10 1,0-8-5-16,0-1 10 15,0 9-5 1,0-14 0 0,-74-8 5-16,49 13-5 15,0 9-5 1,25-9 10 0,-25 10-5-16,-24-10 5 15,24 9 5 1,25 5-10-16,0 5 5 15,-25-10 0 1,-25 5-5 0,26-14-5-1,-100-4 10-15,49 4-5 16,50 14 0 0,-49-5 5-1,-1 5 5-15,26 14-15 16,-26-14 10-1,1 1-5-15,-1-1 0 16,1 9 10 0,-1 5-10-1,-24-14-5-15,25 5 5 16,-26 9 0 0,1-5 5-1,0 0-10-15,24-9 0 16,-49 5 10-1,0 4-5 1,25-9 0-16,0 14 0 16,0-13 5-1,-1 13 0 1,-73 0-5-16,-1 13 0 16,-25 1-5-1,1 14-10 1,49-9 15-1,25 0 0 1,-50 8-15-16,25-13-80 16</inkml:trace>
  <inkml:trace contextRef="#ctx0" brushRef="#br0" timeOffset="-199259.73">3923 14808 325 0,'0'0'290'15,"0"0"-80"-15,0 0-85 16,0 0-45-1,0 0-25 1,0 0 0-16,0 0-15 16,0 0 0-1,0 0-10 1,0 0-10-16,0 0-15 16,0 0 15-1,0 0-15-15,100 0 0 16,24 0-5-1,99 33 15 1,-124-33-5-16,50 0-10 16,0 0 5-1,-25 0 5 1,0-14-5-16,-49 14 15 16,-1-9-25-1,-24-1 10 1,-25 10-5-16,-25 0 5 15,0 0 5 1,0 0-5 0,0 0-15-16,0 0-10 15,0 0-140 1,0 0-815 0</inkml:trace>
  <inkml:trace contextRef="#ctx0" brushRef="#br0" timeOffset="-198431.55">3601 15841 460 0,'0'0'140'16,"0"0"65"-16,0 0-40 16,0 0-110-1,0 0 15-15,0 0-10 16,74 0-20-1,26 0-10 1,-1 0 10-16,25 0-10 16,0 0-20-1,25-5-5 1,-75 5 10 0,-49 0-10-16,-25 0 0 15,0 0-10 1,0 0 10-16,0 0-30 15,0 0-105 1,-49-93-960 0</inkml:trace>
  <inkml:trace contextRef="#ctx0" brushRef="#br0" timeOffset="-195578.43">4618 14808 210 0,'-24'0'235'16,"24"0"-135"-1,0 0 95-15,0 0-60 16,0 0-65 0,0 0-25-1,0 0 5-15,0 0-10 16,0 0-5 0,0 0 10-1,0 0-5-15,0 0-20 16,0 0-10-1,0 0 15 1,0 0 5-16,49 0-5 16,75 0-10-1,0 0 0 1,75 10-10-16,-50-10 15 16,-25 0-20-1,-25 0 5 1,-24 0 0-16,-51 0-5 15,-24 0-10 1,0 0 5 0,0 0 5-16,0 0 10 15,0 0-5 1,0 0 5 0,0 0-10-16,0 0-10 15,0 0 10 1,0 0-55-1,0 0-155-15</inkml:trace>
  <inkml:trace contextRef="#ctx0" brushRef="#br0" timeOffset="-194701.98">3675 15994 25 0,'0'0'465'15,"0"0"-160"-15,0 0-145 16,50 0-30-1,0 0-55 1,49 0-35-16,0 0-10 16,0 0 0-1,1 0 0 1,73 14 0-16,-49-14 0 16,-24 0-10-1,24-9-15 1,-25 9 0-16,0-5-10 15,-49 5 15 1,-25 0-20 0,0 0 5-16,-25 0 20 15,24 0-15 1,-24 0 0 0,25 0 0-16,-25 0-10 15,0 0 5 1,0 0-60-16,0 0-190 15</inkml:trace>
  <inkml:trace contextRef="#ctx0" brushRef="#br0" timeOffset="-190702.06">13999 10362 125 0,'0'0'310'0,"0"0"-85"16,0 0-85-1,0 0-65 1,0 0 5-16,0 0-10 15,0 0-35 1,0 0-20 0,0 0-5-16,75-14 0 15,-1-4-5 1,25 4 0 0,1-10 5-16,24 20-10 15,-75-10 5 1,26 0-5-1,-50 14 5-15,-25-5-5 16,0 5 5 0,0 0-10-1,0 0-10-15,0 0 0 16,0 0-20 0,-125 0-10-1,-48 5 5-15,73 9 25 16,26 0 5-1,0-10 5 1,-1 20 5-16,50-1 5 16,0 0-5-1,1-4 5-15,24 4 5 16,0-4-5 0,0-19 10-1,24 4-5-15,1 6-10 16,0-6 5-1,-25-4 0 1,0 0 0-16,25 0-5 16,49 0 10-1,-24 0 0 1,24 0-15-16,1 0 5 16,-50 10-5-1,49 13 5 1,25 19 0-16,-49-19 5 15,-50 0-5 1,0 14 5 0,0-13 25-16,-50 4-15 15,-49-5 0 1,25-14-5 0,-26 0-5-16,1-9 0 15,50-9 0 1,24 0-60-1,25-5-705-15</inkml:trace>
  <inkml:trace contextRef="#ctx0" brushRef="#br0" timeOffset="-190152.75">14992 10330 465 0,'0'-10'225'16,"0"6"-45"-1,0-6-80 1,0 10 0-16,0-4-80 15,-25 4-20 1,-50 0 5 0,-98 0 0-16,123 28-5 15,-24 4 0 1,49-13 0 0,25 23 0-16,0-10 10 15,25-4-5 1,49 0 5-1,-24-14-5-15,49-14 0 16,50 0 10 0,-25 0-10-1,-25 0-5-15,1-23 10 16,-100 4 5 0,0-13-10-1,0-10 0-15,0 9 15 16,0 5 5-1,-125-18-15 1,76 32-10-16,49 14-15 16,0 0-45-1,0 0-195 1</inkml:trace>
  <inkml:trace contextRef="#ctx0" brushRef="#br0" timeOffset="-189568.97">15662 10227 45 0,'0'-14'380'15,"0"5"-110"1,0 0-70 0,0-1-120-16,0 6-40 15,0 4-20 1,0 0-5 0,0 0-20-16,-25 0 5 15,0 0 0 1,0 0 5-1,1 14 0-15,-51 46 0 16,75-27 5 0,0-1-10-1,0-4 10-15,0-9 5 16,25-5-15 0,25-5 5-1,-1 5 5-15,26-9-5 16,24-5 15-1,-49 0 0 1,-1 0 5 0,-24-19 5-16,-25-9 20 15,0-18-35 1,-25-38-5 0,-74 23-10-1,24 34-5 1,51 8 5-16,-26 14-20 15,50 5-250 1</inkml:trace>
  <inkml:trace contextRef="#ctx0" brushRef="#br0" timeOffset="-188683.71">15488 10060 370 0,'0'-23'295'16,"0"4"-165"-16,-50-9-5 15,-98-4-55 1,73 18 0-1,25-5-20 1,-49 5-20 0,0 0-10-16,24 5-5 15,-49 9 10 1,-49 0-10 0,24 9-10-16,-75 5 20 15,76 19-20 1,-1-1 5-1,25 1 0 1,24 9-5-16,1 13-5 16,25-17 5-1,24 3 0 1,-25 6-10-16,51-1 10 16,-1-4 0-1,25 5-10 1,0 9 20-16,0-15-15 15,25 11 5 1,-1 3-5 0,51-8 5-16,24-5-5 15,25 4 5 1,-24-13-5 0,24-5 0-16,49 0 5 15,-73-24 0 1,49 10-5-1,-1-14 10-15,-23 5-5 16,48-5-10 0,-24-9 0-1,0-5 0-15,50-14 10 16,-26 0-5 0,26 0 5-1,-1-9 0 1,1-33 5-1,-75 23-5-15,0 1 5 16,-49-1-10 0,-75-8 15-1,0 8-5-15,-25 1 10 16,-50-24-25 0,-24 19-5-1,25-5 15-15,24 23-5 16,0 5 0-1,25 15-25-15,25 13-160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6" units="cm"/>
          <inkml:channel name="Y" type="integer" max="4096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01.5748" units="1/cm"/>
          <inkml:channelProperty channel="Y" name="resolution" value="302.06491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11-08T15:53:50.8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1094 2339 280 0,'0'-9'295'0,"0"0"-115"15,0-5-25 1,0 9-40-16,0 5-60 16,25-14-5-1,-25 5-20 1,0-10 10-16,0-9-30 15,0 10 35 1,0-1-30 0,0-9 15-1,0 14-5-15,0-4-35 16,0 18-5 0,0 0 25-16,-25 0-10 15,1 0-5 1,-51 0 40-1,-74 37-10 1,100 19-25-16,-26 18-5 16,50 5 35-1,25-4-25-15,0 13-30 16,-25 0 45 0,25 5 0-1,0-4-25-15,0-1-20 16,0 5 40-1,0-9 10 1,0 0-10-16,0-15-15 16,-24-13 5-1,24-5-30 1,-25-9 30-16,0-23 30 16,25 9-80-1,0-10-95 1</inkml:trace>
  <inkml:trace contextRef="#ctx0" brushRef="#br0" timeOffset="215.36">300 3130 425 0,'0'0'70'15,"0"0"55"1,99 0 35 0,125 0-105-1,49-5-40-15,-149-18-20 16,25 0-195 0</inkml:trace>
  <inkml:trace contextRef="#ctx0" brushRef="#br0" timeOffset="533">1293 2977 340 0,'0'-10'65'16,"0"-4"140"-16,0 10 60 16,0 4-170-1,0 0-75 1,-25 0 0-16,-25 0 5 15,26 18 10 1,-76 43-10 0,100-10-15-16,50-5 10 15,24-27-5 1,1-19 15 0,-1 0 30-16,-49 0-5 15,-25-14-30 1,0-19-15-1,0 6 5-15,0-1-45 16,0 14-165 0</inkml:trace>
  <inkml:trace contextRef="#ctx0" brushRef="#br0" timeOffset="882.13">1442 2893 735 0,'0'0'50'16,"25"0"95"-1,-1 0 0 1,26 0-110-16,0 23-15 16,49 38-10-1,-49-1-5-15,-1-13 0 16,-49-20-15-1,0-27 10 1,0 14 25-16,0-14 65 16,0 0-5-1,-25-14-45 1,25-9-25-16,0-23-10 16,0-1-10-1,50 5 20 1,-50 38-50-16,0-10-520 15</inkml:trace>
  <inkml:trace contextRef="#ctx0" brushRef="#br0" timeOffset="1265.99">2683 2586 365 0,'0'-28'135'16,"0"0"205"0,0 14-100-1,0 9-145-15,0-4-85 16,0 9 15-1,-50 0-15 1,-49 14 30-16,-25 61 0 16,99-1-35-1,-25 14 15 1,50-9-25-16,0 5 10 16,0-5 20-1,50-32-20 1,-25-10 0-16,24-14-15 15,150-14-215 1</inkml:trace>
  <inkml:trace contextRef="#ctx0" brushRef="#br0" timeOffset="1571.89">2782 2795 455 0,'0'-14'50'16,"74"0"140"-1,-49 0 100-15,50 14-175 16,-26-14-30 0,26 14-55-16,-50 0 0 15,-25 42 10 1,49 47-15-1,-74-24-25-15,1-23 0 16,24-24 20 0,24 1-15-1,1-19-55 1,0-37-330-16</inkml:trace>
  <inkml:trace contextRef="#ctx0" brushRef="#br0" timeOffset="1711.69">2980 2586 740 0,'0'-14'135'15,"0"14"70"1,0 0-165 0,125-14-275-16</inkml:trace>
  <inkml:trace contextRef="#ctx0" brushRef="#br0" timeOffset="1928.27">3229 2693 830 0,'24'0'130'15,"1"0"60"1,0 0-60-1,74 0-105-15,1 0-10 16,-26 0-25 0,-74 0-95-1,0 0-880-15</inkml:trace>
  <inkml:trace contextRef="#ctx0" brushRef="#br0" timeOffset="2084.09">3303 2800 495 0,'50'0'220'0,"-25"0"115"16,-1 0-180-1,76 0-125 1,-26 0-35-16,174-19-155 16</inkml:trace>
  <inkml:trace contextRef="#ctx0" brushRef="#br0" timeOffset="2415.64">3923 2572 250 0,'0'-9'210'15,"25"4"110"1,-25 5 25-16,0 0-260 15,0 0-50 1,0 0 0 0,25 19 5-1,50 50-10-15,-51-8-5 16,-24-10-10 0,25 5-5-1,0 4-5-15,0-18-5 16,-25-23-5-1,25-5-15-15,-25 0-145 16,124-14-860 0</inkml:trace>
  <inkml:trace contextRef="#ctx0" brushRef="#br0" timeOffset="2782.78">4618 2674 460 0,'25'-9'180'0,"-25"4"160"16,0-9-195-1,0 14-80 1,-49 0-45-16,-26 0-10 16,1 0-5-1,49 33-5 1,-25 27 15-16,50-18-10 15,99-9 5 1,1 9 0 0,-1-24 0-16,-49-18 15 15,24 0-5 1,-49-4 30 0,-25-10-15-16,0-28 0 15,0-5-45 1,0 15 15-1,0 4 15-15,0 19-80 16,-25 9-165 0</inkml:trace>
  <inkml:trace contextRef="#ctx0" brushRef="#br0" timeOffset="3141.84">5239 2679 480 0,'25'-14'230'0,"-25"0"130"16,0 14-195-1,0 0-125 1,0 0-25-16,-50 0-10 16,-25 0-10-1,-24 42-10 1,99 4 25-16,0-4-5 15,25-5 0 1,74-23-25 0,-49-14 25-16,49 0 10 15,-24-4 0 1,-75-6 20 0,24-13 5-16,-24-14-35 15,0 0-5 1,0 9-5-16,0 9-30 15,0 19-315 1</inkml:trace>
  <inkml:trace contextRef="#ctx0" brushRef="#br0" timeOffset="3515.8">5859 2665 460 0,'0'-5'180'16,"0"-9"205"0,0 14-245-16,0 0-90 15,0 0-35 1,-25 0-20 0,-49 0 20-1,-25 61-15-15,99-29-5 16,24 24 10-1,76-33 0 1,-1 1 25 0,0-24 0-1,-24-10 0-15,-1-8 15 16,-49 4-5 0,-25-28-10-1,0-5-30-15,0 15-20 16,0 18-25-1,496-33-945 1</inkml:trace>
  <inkml:trace contextRef="#ctx0" brushRef="#br0" timeOffset="3734.63">6777 2660 1095 0,'0'-9'65'15,"0"9"60"1,0 0-20 0,0 0-95-16,0 0-25 15,0 0-685 1</inkml:trace>
  <inkml:trace contextRef="#ctx0" brushRef="#br0" timeOffset="3967.25">6629 2935 680 0,'0'0'80'15,"24"28"130"1,26 0-35-16,-25-10-125 16,-25 24-15-1,-25 9-20-15,-25-9-10 16,-49 0-50 0,-50-65-390-1</inkml:trace>
  <inkml:trace contextRef="#ctx0" brushRef="#br0" timeOffset="4798.91">7373 2577 175 0,'0'-5'245'16,"0"5"-30"0,0-9-10-16,0 4-45 15,0 5-35 1,0 0-40 0,0 0-25-16,0 0-25 15,0 0-10 1,25 0-20-1,0 0-20-15,-1-14 40 16,1 14-15 0,0 0-20-16,-25 0 15 15,25 0 10 1,0 0-10 0,-25 33 5-16,99 50 5 15,-99-45-20 1,0 3 15-1,50-22-10-15,-1-5-5 16,-49-5-5 0,25-9-145-1</inkml:trace>
  <inkml:trace contextRef="#ctx0" brushRef="#br0" timeOffset="4959.35">7447 2363 195 0,'0'0'440'0,"0"-14"-125"16,0 14-160-1,0 0-120 1,0 0-55-16,0 0-940 16</inkml:trace>
  <inkml:trace contextRef="#ctx0" brushRef="#br0" timeOffset="6100.36">8068 2381 405 0,'25'0'485'15,"0"0"-275"-15,-25 0-95 16,0 0-90 0,0 0-15-1,0 0-5-15,0 28 5 16,0 33-5-1,-50-20 10 1,25-13-15-16,-49-4-15 16,74 4 40-1,0-1-20 1,0-22-15-16,0 9 10 16,0-5 15-1,0-4-5 1,24-5-5-16,1 0 30 15,-25 0-20 1,0 0 0 0,25 0-15-16,-25 0-5 15,0 0 5 1,25 0 5 0,-25 0-20-16,0 0 30 15,0 0-5 1,0 0-25-1,0 0 30-15,0 0-25 16,0 0 5 0,0 0 10-16,0 0-5 15,0 0-10 1,0 0 10 0,0 0 0-1,0 0-20-15,0 0 20 16,0 0 15-1,0 0-20 1,0 0-15-16,0 0 25 16,0 0-20-1,0-14 20-15,0-5 5 16,0 5 0 0,0-4-20-1,0-5 20-15,0 4-10 16,0 5-15-1,0 0 45 1,0-4-25-16,0 4-5 16,0 4 25-1,0 6-25 1,0 4-10-16,0 0 15 16,0 0-15-1,0-5 25 1,0-4-20-16,0 9 15 15,0 0-5 1,0-5 5 0,0 5-30-16,0 0 35 15,0 0-25 1,0 0 15 0,0 0 30-16,0 33-25 15,0 41-5 1,25-28 15-1,-25-4-15-15,25-9-15 16,-25-1 20 0,0-4 20-1,0-14-45-15,0-9 20 16,0 4 0 0,0 5-60-1,-50-70-370-15</inkml:trace>
  <inkml:trace contextRef="#ctx0" brushRef="#br0" timeOffset="6313.15">8043 2916 635 0,'0'14'395'0,"0"-14"-235"15,0 0-20 1,0 0-125 0,0 0-10-16,0 0-120 15,0 0-1115 1</inkml:trace>
  <inkml:trace contextRef="#ctx0" brushRef="#br0" timeOffset="6787.93">8490 2544 160 0,'0'0'60'16,"0"0"380"-1,0 0-80 1,0 0-200-16,0 0-45 16,0 0-60-1,0 0-25 1,0 0-25-16,49 0 10 16,51 0-10-1,-26-5 5 1,-24-9-30-16,-25 5 30 15,-25 9-10 1,0 0-35 0,0 0-210-16</inkml:trace>
  <inkml:trace contextRef="#ctx0" brushRef="#br0" timeOffset="6956.34">8415 2618 400 0,'-25'0'450'0,"25"0"-250"16,25 0-15 0,50 0-140-1,24 0-30-15,0 0-25 16,-49 0-165 0</inkml:trace>
  <inkml:trace contextRef="#ctx0" brushRef="#br0" timeOffset="7338.36">9358 2498 245 0,'50'-14'95'16,"-25"0"345"-16,-25 0-90 16,0-5-245-1,0 10-35 1,0 4-55-16,0 5-5 15,-50 0-20 1,1 0 15 0,-51 0 5-16,1 61 0 15,99-15 0 1,0 1 5-16,99-6-10 16,-49-13-10-1,24-14 20 1,1-14 20-1,24-23-25-15,-74 9 30 16,-25-18-20 0,0-15-15-1,0 5 0-15,0 14-10 16,0 5-10 0,0 23-845-16</inkml:trace>
  <inkml:trace contextRef="#ctx0" brushRef="#br0" timeOffset="7549.51">10004 2470 1170 0,'0'0'20'0,"0"0"75"16,0 0 5-1,0 0-90 1,0 0-85-16,0 0-965 16</inkml:trace>
  <inkml:trace contextRef="#ctx0" brushRef="#br0" timeOffset="7765.82">9880 2721 610 0,'49'4'220'0,"75"24"15"15,-49-9-50 1,-26 23-110 0,-24 0-40-16,-25 4-25 15,-99 1-10 1,-25-19-65-1,25-89-380-15</inkml:trace>
  <inkml:trace contextRef="#ctx0" brushRef="#br0" timeOffset="8265.76">11021 2321 505 0,'0'-5'495'15,"0"5"-290"-15,0 0-130 16,0 0-65-1,0 0 0 1,0 0 20-16,0 23-30 16,0 47 25-1,0-28 5 1,25 5 0-16,0-1-20 16,-25 1-5-1,0-34 20 1,25 6-40-16,-25-5-15 15,24-14-200 1</inkml:trace>
  <inkml:trace contextRef="#ctx0" brushRef="#br0" timeOffset="8450.82">10922 2205 505 0,'0'-10'190'15,"0"1"145"-15,0 9-135 16,-25 0-135 0,25 0-65-1,0 0-40-15,0 0-620 16</inkml:trace>
  <inkml:trace contextRef="#ctx0" brushRef="#br0" timeOffset="8990.64">11443 2428 540 0,'0'0'495'0,"0"0"-370"16,25 0-70 0,49 0-25-1,1 0 5-15,-1 0-25 16,-24 0-10 0,-1 0 0-1,-49 0-40-15,0-5-370 16</inkml:trace>
  <inkml:trace contextRef="#ctx0" brushRef="#br0" timeOffset="9155.02">11517 2511 275 0,'0'0'440'16,"0"0"-160"-16,50 0-180 15,25 0-80 1,-1 0-100 0</inkml:trace>
  <inkml:trace contextRef="#ctx0" brushRef="#br0" timeOffset="9550.2">12386 2246 465 0,'0'0'180'16,"0"-18"130"-1,0 18-195-15,25-14-45 16,24 14-20-1,1 0-30 1,-25 0-10-16,25 0 0 16,-50 0 5-1,0 46 10 1,24 29-5-16,-24-29-5 16,0-4-5-1,0-14-10-15,0-9 5 16,25-5 0-1,0 0-20 1,25-14-40-16,-50-28-320 16</inkml:trace>
  <inkml:trace contextRef="#ctx0" brushRef="#br0" timeOffset="9732.85">12485 2093 920 0,'0'0'145'16,"0"0"45"-1,0 0-125 1,0 0-75-16,0 0-100 16,0 0-890-1</inkml:trace>
  <inkml:trace contextRef="#ctx0" brushRef="#br0" timeOffset="10172.4">12932 2330 330 0,'0'0'435'16,"50"0"-185"-16,-1 0-130 15,26 0-25 1,-26 0-50 0,26 0-35-16,-1 0-15 15,1 0 10 1,-1 0 10-1,-49 0 5-15,0-9-40 16,-25 9-55 0,25 0-750-1</inkml:trace>
  <inkml:trace contextRef="#ctx0" brushRef="#br0" timeOffset="10550.59">13379 2214 170 0,'0'0'245'15,"0"0"185"1,0 0-260-16,0 0-95 15,0 0 5 1,0 0-20 0,0 18 0-16,0 20-35 15,-50 8 5 1,50-13-15-16,0 9-5 16,0-10 10-1,0 1-10 1,0-5 0-16,0-14-10 15,0-1-35 1,-25 6-95 0,149-19-805-16</inkml:trace>
  <inkml:trace contextRef="#ctx0" brushRef="#br0" timeOffset="10916.05">13652 2060 480 0,'0'0'60'15,"0"0"180"-15,0 0 15 16,0 0-120 0,0 19 10-1,0 27-70 1,49 15-55-16,51-19 30 16,-51 9-10-1,1-14-30 1,-25-4-10-16,-1-1-5 15,-24-18 20 1,0 0-60 0,0 0-160-16</inkml:trace>
  <inkml:trace contextRef="#ctx0" brushRef="#br0" timeOffset="11349.71">14272 2186 605 0,'0'0'70'16,"0"-19"135"0,0 5-5-1,0 14-145-15,0 0-30 16,0 0-30-1,0 0 5 1,0 14 40-16,-50 47 10 16,50-19-40-1,25-10 15 1,0-4-20-16,25-19 5 16,24 1 10-1,1-10 5 1,-1 0-5-16,-24 0-10 15,-1-19 10 1,-24-23 20-16,-25-14-10 16,0 24-35-1,0 4 5 1,-25 23-40-16,-99-18-135 16</inkml:trace>
  <inkml:trace contextRef="#ctx0" brushRef="#br0" timeOffset="11883.04">14892 1944 300 0,'0'0'295'16,"0"0"100"0,0 0-215-16,0 0-100 15,0 0-30 1,0 0 5-1,75 28-30-15,49 18-15 16,-50-13 15 0,-24 9-10-1,-25 4 50 1,0 1-70 0,-25-1-15-16,-25 10 25 15,-74-9-5 1,-25-1-20-1,173-4-255-15</inkml:trace>
  <inkml:trace contextRef="#ctx0" brushRef="#br0" timeOffset="13132.8">3179 3846 360 0,'0'-9'90'16,"0"4"50"-16,0-9 150 16,0 0-150-1,0 14-100 1,0 0-5-16,0-4-25 15,-74 4-5 1,-1 0 20 0,-74 18-10-16,50 15 0 15,49 4-15 1,25-14 0 0,25 1 5-16,0-6 0 15,50-4 10 1,0 5-15-1,24 4 5-15,-49-9 0 16,0-5 5 0,-25 19 0-1,0 14 0-15,-25 0 5 16,25-10 0 0,-25 24-15-1,25-9 5-15,25-1-20 16,248-4-175-1</inkml:trace>
  <inkml:trace contextRef="#ctx0" brushRef="#br0" timeOffset="14300.7">1839 5851 155 0,'0'0'130'0,"0"0"215"16,0 0-10 0,0 0-205-1,0-9-50-15,0 4-35 16,0 5-15 0,0 0-10-1,-99 0-15-15,-75 32-15 16,50 29 15-1,49 13 0 1,51-13-15-16,24-19-5 16,49-10 10-1,26-32 15 1,24 0-5-16,-25-18 0 16,1-24-5-1,-26 23 20 1,-24-37-10-16,50-4 0 15,-75 41-5 1,24 10-5 0,-24 9 5-16,0 0-10 15,0 0 0 1,0 0 10 0,0 28 0-16,0 46 10 15,0-27-15 1,75 9 10-1,-50-33-10-15,0-9-10 16,49-14-35 0,149-14-330-1</inkml:trace>
  <inkml:trace contextRef="#ctx0" brushRef="#br0" timeOffset="14783.13">2782 5600 485 0,'0'-19'405'0,"0"5"-180"16,0 0-125-1,0 14-60-15,0 0-30 16,-25 0-10-1,-25 0 10 1,26 0-15-16,-51 0 5 16,50 0 0-1,-99 61 10 1,99-15 5 0,1 1-15-16,24 8 25 15,0-8-10 1,49 13 5-16,-24-4 0 15,0-5-20 1,0 10 0 0,0-15 0-16,-1 10 15 15,-24-14-15 1,0-19 10 0,25 5-5-16,-25-19-15 15,25 5-5 1,25-9 25-1,24-5-25-15,-24 0-120 16,-50-60-955 0</inkml:trace>
  <inkml:trace contextRef="#ctx0" brushRef="#br0" timeOffset="15149.62">3204 5748 40 0,'0'0'480'16,"0"0"-180"-16,0-13-140 15,0 13-45 1,0 0-40 0,0 0-30-16,0 0 0 15,0 46-5 1,74 38-25 0,-74-33-20-16,0-5 25 15,0-4-15 1,0-14-5-1,0-14-20-15,174-14-255 16</inkml:trace>
  <inkml:trace contextRef="#ctx0" brushRef="#br0" timeOffset="15308.41">3080 5604 710 0,'0'-4'155'16,"0"-6"-5"-16,0 10-50 16,0 0-110-1,0 0-755 1</inkml:trace>
  <inkml:trace contextRef="#ctx0" brushRef="#br0" timeOffset="15716.92">3551 5525 465 0,'0'-4'245'16,"25"4"-5"-16,0 0-20 16,0 0-135-1,24 0-40 1,26 0-15-16,-26 0-30 15,1 0 5 1,-25 9 5 0,0 33 5-16,49 14-15 15,-49 4 5 1,0 5 10 0,24 5-5-16,-49 4-5 15,0-9-10 1,0-4 5-1,0-19-10-15,0-28 25 16,25-14 0 0,-25 4-5-1,-99-4-30-15,0-4-10 16,24 4-75 0,50-149-1035-1</inkml:trace>
  <inkml:trace contextRef="#ctx0" brushRef="#br0" timeOffset="16077.81">4569 5665 270 0,'0'0'380'15,"0"0"-70"1,0 0-110-1,0 0-125-15,0 0-45 16,99-10-20 0,25 1-5-1,-49 5-10-15,-26-6-105 16,-49 10-845 0</inkml:trace>
  <inkml:trace contextRef="#ctx0" brushRef="#br0" timeOffset="16219.29">4519 5735 115 0,'0'0'325'16,"25"0"40"-1,49 0-160-15,-24 0-165 16,74 0-50 0,-49 0-645-1</inkml:trace>
  <inkml:trace contextRef="#ctx0" brushRef="#br0" timeOffset="16806.27">6182 5525 95 0,'0'-14'515'16,"0"-4"-150"-16,0 4-215 16,-25 14-70-1,0 0-50 1,-24 0-25-16,-26 0-5 15,-49 60 10 1,99 1-15 0,25-15 0-16,25-4 5 15,49-9 5 1,-24-19 5 0,0-14-5-16,-1 0 10 15,1-28-10 1,-50 14-5-1,50-24-10-15,-1-3 5 16,-49 8 10 0,0 5 0-1,0 14-15-15,0 14 20 16,0 0-10 0,0 0 15-16,0 0-5 15,0 42 15 1,0 19-5-1,75-29-10-15,-1-13-5 16,-24-10-10 0,-25-9-40-1,-25 0-565-15</inkml:trace>
  <inkml:trace contextRef="#ctx0" brushRef="#br0" timeOffset="17202.93">7026 5214 915 0,'24'-5'90'16,"-24"5"115"0,0 0-120-1,0 0-60-15,0 0-10 16,0 0-20-1,-74 0-10 1,-1 0 10 0,26 14 0-16,24 18 10 15,-49 15 5 1,74 0 10 0,24 8-10-16,26-4-10 15,0 5 15 1,-1-14 10-1,-24-5-20-15,-25 5-10 16,0 0 20 0,0-9-20-1,0-10 5-15,0-18-30 16,99-5-205 0</inkml:trace>
  <inkml:trace contextRef="#ctx0" brushRef="#br0" timeOffset="17459.91">7373 5395 500 0,'0'0'250'16,"0"0"70"-1,0 0-190 1,0 0-55-16,0 14-45 15,0 32-5 1,74 29-5 0,-74-38-10-16,25-14-5 15,0-9-10 1,-25-14-95-16,-25-46-970 16</inkml:trace>
  <inkml:trace contextRef="#ctx0" brushRef="#br0" timeOffset="17603.91">7447 5255 665 0,'0'0'65'16,"0"-13"45"0,0 13-705 15</inkml:trace>
  <inkml:trace contextRef="#ctx0" brushRef="#br0" timeOffset="17984">7745 5149 605 0,'0'0'185'15,"25"0"10"1,25 0-20-1,-1 0-80-15,1 13-25 16,0 6-45 0,-1 0 5-1,51 41-15 1,-100-4-10-16,0-10-5 16,0 10 20-1,0-5-20 1,24 5 0-16,51-9 0 15,-50 9 0 1,-25-24-5 0,0-27 15-16,0 4-15 15,-124 5 5 1,49-14-25 0,-24 0-60-16,99-23-530 15</inkml:trace>
  <inkml:trace contextRef="#ctx0" brushRef="#br0" timeOffset="18199.08">8688 5362 645 0,'0'0'190'15,"0"0"45"-15,0 0-25 16,50 0-140-1,74 0-25 1,25 0-35-16,25-18 5 16,-100 9-20-1,-74 9-50 1,0-5-495-16</inkml:trace>
  <inkml:trace contextRef="#ctx0" brushRef="#br0" timeOffset="18432.53">9036 5255 510 0,'0'0'65'15,"0"0"175"1,0 0 15-16,0 0-150 16,0 5-5-1,0 56-30 1,25-6-35-16,-1-13-35 15,1-28 30 1,0 19-30 0,-25-19-45-1,223-14-265-15</inkml:trace>
  <inkml:trace contextRef="#ctx0" brushRef="#br0" timeOffset="19016.15">9780 5046 960 0,'0'0'100'0,"0"0"-10"15,0 0 25 1,25 0-70-1,99 0-40-15,-25 0 5 16,25 0-10 0,-24-4 15-1,-51-10-10-15,-24 14 0 16,-25 0-10 0,0 0-20-1,0 0 15-15,-174 0-5 16,1 14 5-1,74 18 10 1,24 1 5-16,25-1-10 16,26-9 0-1,24-4 10 1,0-5-5-16,24 0 5 16,51 0 10-1,24 5-15 1,0-1 35-1,25 5-30-15,-24 10 5 16,-26-5 5 0,1-10-10-1,-51 15 0-15,1-10-15 16,-25-9 20 0,-25 0-45-1,-74-5 30-15,-25 1 30 16,25-10-35-1,24 0-180 1</inkml:trace>
  <inkml:trace contextRef="#ctx0" brushRef="#br0" timeOffset="19290.39">11120 5181 940 0,'0'0'90'15,"0"0"115"1,0 0-35-16,0 0-150 15,0 0 0 1,0 0-55 0,0-14-370-1</inkml:trace>
  <inkml:trace contextRef="#ctx0" brushRef="#br0" timeOffset="19492.07">11071 5511 175 0,'49'10'355'0,"1"22"90"15,0 29-190 1,-26-1-185 0,-24 1-45-16,-99-1-30 15,-174-4-865 1</inkml:trace>
  <inkml:trace contextRef="#ctx0" brushRef="#br0" timeOffset="20482.72">1839 7604 205 0,'0'0'110'16,"0"-14"125"0,0-9 0-1,-25 14-40-15,0-5-55 16,25 14-65 0,0 0-40-16,-25 0-25 15,-49 0-5 1,-100 46 0-1,149 5-5-15,25 5 0 16,0-14 5 0,25-19 5-1,0-9 0-15,25-14-5 16,24 0 0 0,1-23 10-1,-51 9-20-15,1-23 15 16,25 4 5-1,-50 29-10 1,0 4 0-16,0 0-10 16,0 0-5-1,0 4 0 1,49 29 20-16,-24-10-40 16,25-23-140-1,99-60-915 1</inkml:trace>
  <inkml:trace contextRef="#ctx0" brushRef="#br0" timeOffset="20882.99">2707 7395 160 0,'25'-28'465'0,"-25"9"-50"15,0 5-250 1,0 14-90-1,0-9-50-15,0 9-5 16,0 0-25 0,0 0 0-1,-49 0-10-15,-51 0 5 16,26 9 0 0,-25 43 10-1,74-11 5-15,25 1 0 16,0-4 0-1,0 22 15 1,25-4-20-16,24 0 15 16,-24-10-10-1,0 1 5 1,25-6-5-16,-50 6-10 16,0-10 25-1,0-14-30 1,0-4-90-16,223-10-930 15</inkml:trace>
  <inkml:trace contextRef="#ctx0" brushRef="#br0" timeOffset="21158.21">3080 7530 310 0,'0'-10'450'16,"25"6"-185"0,-25 4-175-16,0 0-15 15,49 0-15 1,-24 14-40 0,0 37 5-16,49 33-10 15,-74-24-5 1,0-23-5-1,0 1 0-15,0-34-25 16,0 5-515 0</inkml:trace>
  <inkml:trace contextRef="#ctx0" brushRef="#br0" timeOffset="21310.34">3179 7279 830 0,'0'0'130'0,"0"0"30"16,0-5-120-1,0 5-135 1</inkml:trace>
  <inkml:trace contextRef="#ctx0" brushRef="#br0" timeOffset="21570.57">3502 7507 430 0,'0'13'410'0,"0"-3"-235"15,0-10 0 1,0 0-90-1,49 0-50-15,75 0-20 16,-24 0-10 0,-1 0-25-1,-74 0-85-15,272-28-890 16</inkml:trace>
  <inkml:trace contextRef="#ctx0" brushRef="#br0" timeOffset="21812.86">4097 7348 555 0,'0'0'230'16,"0"0"-55"-16,0 0-35 16,0 0-55-1,25 0-20 1,49 79-20-16,-24-18-10 15,-25 9-20 1,0-24-30 0,-25-13 30-16,0-5-25 15,0-14-160 1</inkml:trace>
  <inkml:trace contextRef="#ctx0" brushRef="#br0" timeOffset="22200.04">4395 7200 800 0,'0'-10'200'16,"-25"10"-65"-1,25 0-45-15,0 0-55 16,99 0-20-1,-24 0-20-15,-50 0 20 16,24 0-25 0,1 0 10-1,-50 10 10-15,25 36-10 16,49 33 25 0,-74 5-15-1,25-5-15-15,25-5 5 16,-25 1 5-1,-25-29-5 1,0-4 10-16,0-23-10 16,0-5-20-1,-50-14-110 1,50-42-885-16</inkml:trace>
  <inkml:trace contextRef="#ctx0" brushRef="#br0" timeOffset="22409.46">5164 7386 805 0,'0'0'125'16,"0"0"10"0,25 0-20-16,124 0-75 15,-25-5-20 1,-25-9-25-1,-99 14-115-15,100-74-950 32</inkml:trace>
  <inkml:trace contextRef="#ctx0" brushRef="#br0" timeOffset="22529.73">5363 7446 390 0,'0'0'185'16,"0"0"-65"-1,0 0-55 1,74 0-420-16</inkml:trace>
  <inkml:trace contextRef="#ctx0" brushRef="#br0" timeOffset="22953.08">6653 7237 625 0,'0'0'40'0,"0"-19"200"16,0 19-60-1,-99 0-115-15,0 0-25 16,0 0-25 0,-26 42 0-1,76 9-15-15,24 5 5 16,25 4 5-1,74-32-10 1,-24-9 10-16,25-5 5 16,24-14-15-1,-25-19 5 1,1-9-5-16,-50 14 5 16,-1-18 0-1,26 18 0 1,0 0-10-16,-50 14 0 15,0 0 0 1,24 0 0 0,1 19 10-16,25 4 5 15,-1-5-60 1,125-18-240 0</inkml:trace>
  <inkml:trace contextRef="#ctx0" brushRef="#br0" timeOffset="23322.91">7671 7009 895 0,'0'0'100'16,"-25"-5"60"-1,25 5-65-15,0 0-65 16,-50 0-30-1,-24 0-10 1,-1 5 10-16,51 9-10 16,24 4 5-1,-25 6 15 1,-25 22 0-16,50-4-10 16,0 5 35-1,50 13 0 1,-1 0-5-16,1-13 10 15,-25 0-40 1,-25-6-15 0,25-3 35-16,-25-1-30 15,0-19-130 1,0-22-1095 0</inkml:trace>
  <inkml:trace contextRef="#ctx0" brushRef="#br0" timeOffset="23575.65">8043 7144 875 0,'0'0'115'0,"0"0"-20"15,0 0 0 1,0 18-15-1,0 57 0-15,0-15-65 16,0-4 0 0,0-23-5-1,0-10-80-15,25-23-805 16</inkml:trace>
  <inkml:trace contextRef="#ctx0" brushRef="#br0" timeOffset="23721.19">8142 6976 865 0,'0'-9'100'15,"-24"9"45"1,24-5-90-16,0 5-115 16,0 0-905-1</inkml:trace>
  <inkml:trace contextRef="#ctx0" brushRef="#br0" timeOffset="23939.88">8366 7176 935 0,'0'0'120'15,"0"10"0"1,0-10 0-1,49 0-75-15,75 0-35 16,0 0-10 0,-24-14-5-1,-26 4-55-15,-74 6-430 16</inkml:trace>
  <inkml:trace contextRef="#ctx0" brushRef="#br0" timeOffset="24209.68">9234 6962 755 0,'0'0'155'15,"0"0"-75"1,0 0 30-16,0 28-25 15,100 47-15 1,-76-24-25-16,26 5-25 16,-25-14-20-1,-25-19 10 1,0 0-40-16,0-23-585 16</inkml:trace>
  <inkml:trace contextRef="#ctx0" brushRef="#br0" timeOffset="24701.38">9557 6795 440 0,'0'0'120'16,"0"0"105"-1,25 0-40-15,74 0-130 32,-49 0-10-32,-1 0-10 15,-49 0-15 1,0 0-10-1,0 0 30 1,0 19 25-16,75 55-45 16,-26-18 0-1,1 4-25 1,0 1 20-16,-1-1-10 16,1-9 0-1,-25-9-10 1,-1-14 15-16,-24-14-10 15,0 0-10 1,0-14 0 0,-74 0 10-16,-25 0 10 15,49 5-80 1,125-5-890 0</inkml:trace>
  <inkml:trace contextRef="#ctx0" brushRef="#br0" timeOffset="24928.26">10723 6921 770 0,'0'0'285'15,"0"0"-165"-15,25 0 0 16,74 0-95-1,1 0-10 1,-1 0-5 0,-74 0-70-16,273-33-865 15</inkml:trace>
  <inkml:trace contextRef="#ctx0" brushRef="#br0" timeOffset="25185.49">10823 6846 155 0,'0'0'460'15,"0"0"-125"1,0 0-115 0,0 23-85-1,0 29-70-15,49-6-35 16,1 5-25-1,-25-18 10 1,-25-5-10-16,0-10-20 16,0 1-135-1,0-33-905 1</inkml:trace>
  <inkml:trace contextRef="#ctx0" brushRef="#br0" timeOffset="25633.19">12386 6632 735 0,'0'-14'180'15,"0"14"-75"-15,0 0 20 16,0 0-120-1,-124 0-5 1,-99 14 5-16,98 5-15 16,26 13 15-1,74-4 5 1,1 14-5-16,73-14 10 31,75 0 20-31,-24-10-35 16,-26-4 5-1,25 5 15 1,-24 0-5-16,-26 9 15 16,-24 9-15-1,0-14-5-15,-25 19-5 16,-50-14 5 0,1-10-10-1,-51-8 0-15,26-10-100 16,0-28-930-1</inkml:trace>
  <inkml:trace contextRef="#ctx0" brushRef="#br0" timeOffset="25823.17">13056 6693 840 0,'0'0'240'16,"0"0"-75"-16,0 0-75 16,0 0-60-1,0 0-40 1,620 0-170-16</inkml:trace>
  <inkml:trace contextRef="#ctx0" brushRef="#br0" timeOffset="26012.9">13006 7065 795 0,'75'32'190'16,"-25"24"-5"-1,-1-9-120-15,-49 13-50 16,-124 14-45-1,372-13-870 1</inkml:trace>
  <inkml:trace contextRef="#ctx0" brushRef="#br0" timeOffset="26955.16">1938 9604 155 0,'50'-5'395'16,"24"-9"20"-1,-49 10-225 1,-25 4-75-16,0-23-40 16,0 9-50-1,0 9-25 1,-74 5 0-16,-1 0 0 16,-74 42 0-1,100 18-15 1,-1-9 20-16,50-4-25 15,0-10 15 1,50-18-15 0,-1-19 10-16,50-5 10 15,-24-23 0 1,-50 14 10-16,49-32-5 16,25-29 0-1,-74 52 0 1,-25 23 0-1,0 0 5-15,0 0-10 16,0 23 0 0,50 10 5-16,0-1-10 15,-1-22-10 1,26 18-135 0</inkml:trace>
  <inkml:trace contextRef="#ctx0" brushRef="#br0" timeOffset="27337.1">3154 9227 385 0,'0'-4'335'16,"-25"-6"-15"-1,25 6-140-15,-24 4-110 16,-1-14-40-1,25 14-20 1,-75 0-15-16,1 0 10 16,24 0-5-1,-49 46-5 1,24-13 15 0,51 23-5-16,24 4 10 15,0-4 10 1,49 4-10-16,-24 1-10 15,0-10 10 1,-25-4-25 0,0 4 20-16,0-14-10 15,0-9 0 1,0 0-5 0,174-14-225-16</inkml:trace>
  <inkml:trace contextRef="#ctx0" brushRef="#br0" timeOffset="27596.46">3427 9404 915 0,'0'0'120'15,"0"0"5"1,0 0-20-16,0 61-50 16,0 4-25-1,25-14-20 1,-25-19 0-16,0-18-20 16,25-28-325-1</inkml:trace>
  <inkml:trace contextRef="#ctx0" brushRef="#br0" timeOffset="27724.14">3452 9153 275 0,'0'0'-80'15</inkml:trace>
  <inkml:trace contextRef="#ctx0" brushRef="#br0" timeOffset="27983.78">3775 9362 355 0,'24'23'535'0,"76"-18"-280"16,-26 9-130 0,25-14-65-1,1 0-45-15,-1-19-10 16,-99 19-15 0,248-37-270-1</inkml:trace>
  <inkml:trace contextRef="#ctx0" brushRef="#br0" timeOffset="28433.22">4469 9209 995 0,'0'0'165'15,"25"-14"-20"1,25 4-35 0,24 1-65-16,26 9-20 15,-1 0-15 1,-49 0-15 0,-26 0 5-16,-24 0 5 15,25 75-5 1,-50-15-5-1,-24 1 0-15,-26-15-10 16,50-13 20 0,1-1-20-1,24-18 5-15,-25-14 10 16,74 0 5 0,26-19-5-1,-25 10-5-15,49 9 10 16,0 0-5-1,-25-4 0 1,-49 4-5-16,25 0-55 16,-25 0-895-1</inkml:trace>
  <inkml:trace contextRef="#ctx0" brushRef="#br0" timeOffset="28834.55">5462 8939 600 0,'0'-9'220'16,"0"9"50"0,0-5-95-16,0-4-85 15,0 9-45 1,0 0-20-1,0 0-20-15,25 0 10 16,0 0-15 0,0 0 5-1,-1 56 5-15,51 32-5 16,-50-14 0 0,-25 5-5-1,49 19 5 1,-24-47-5-16,0-4 5 15,-25-5-15 1,0-10 5 0,-75-9 5-1,1-23-10 1,24 0-70-16</inkml:trace>
  <inkml:trace contextRef="#ctx0" brushRef="#br0" timeOffset="29046.61">6083 9106 805 0,'0'0'240'0,"24"0"-85"16,76 0-70-1,-1 0-70 1,0 0-5-16,-49 0-70 16,198-32-910-1</inkml:trace>
  <inkml:trace contextRef="#ctx0" brushRef="#br0" timeOffset="29210.28">6157 9167 575 0,'0'18'460'16,"0"-18"-325"-16,50 0-25 15,49 0-85 1,0 0-35 0,-49 0-625-16</inkml:trace>
  <inkml:trace contextRef="#ctx0" brushRef="#br0" timeOffset="29667.05">7348 8985 600 0,'0'-4'290'15,"0"4"-50"1,0 0-145-1,-25 0-90-15,-49 0 10 16,-1 0-5 0,1 18-20-1,0 43 15-15,74-15-5 16,0-4-5 0,24-14 10-1,1-28 5-15,50 0 5 16,-1 0-15-1,-49-14-5 1,-25-23 0-16,25 0 10 16,0 0-5-1,-1 13 0 1,-24 15-5-16,0 9 0 16,0 0 10-1,0 0 5 1,25 28-10-16,0 0 0 15,25-14 10 1,-50-10-40 0,24-4-840-16</inkml:trace>
  <inkml:trace contextRef="#ctx0" brushRef="#br0" timeOffset="30100.24">8118 8683 215 0,'0'-9'480'15,"0"4"-155"-15,0-4-150 16,0 9-110 0,0 0-40-1,0 0-25-15,-25 0 5 16,-25-5-15-1,50 5 5 1,-50 0-10-16,1 0 15 16,24 0 10-1,-25 28 0 1,1 33 10-16,49-10 20 16,25 19-25-1,24-10 0 1,-49 0 5-16,0 1 0 15,0-1-30 1,0-4 35-16,0-9-20 16,0-5-15-1,25-19 10 1,0-9-10-16,-25-5-50 16,99-9-765-1</inkml:trace>
  <inkml:trace contextRef="#ctx0" brushRef="#br0" timeOffset="30402.16">8490 8804 710 0,'0'0'200'0,"0"0"-5"16,0 0-55 0,0 0-80-1,25 0-20 1,49 28-15 0,-49 5-15-16,24 41-10 15,-49-28 10-15,0-18-5 16,0-9-20-1,0-19-65 1,50 0-675-16</inkml:trace>
  <inkml:trace contextRef="#ctx0" brushRef="#br0" timeOffset="30561.03">8763 8586 540 0,'-25'-19'445'15,"25"14"-200"1,0 5-135 0,0 0-90-16,0 0-15 15,0 0-720 1</inkml:trace>
  <inkml:trace contextRef="#ctx0" brushRef="#br0" timeOffset="30786.8">8936 8795 70 0,'0'9'605'16,"0"-9"-215"-1,100 0-255-15,-51 0-85 16,75 0-35-1,-24-9-10 1,-75 4-65-16,248-27-905 16</inkml:trace>
  <inkml:trace contextRef="#ctx0" brushRef="#br0" timeOffset="31333.51">9631 8599 910 0,'0'0'120'16,"0"0"30"-16,0 0-60 15,0-4-65 1,0-10-10 0,100 14-15-16,-51 0-5 15,1 0 10 1,-50 0-15 0,25 0 10-16,0 0 0 15,-25 5-10 1,0 18-5-1,49 28-30-15,-49-23 0 16,0-5 20 0,0-4 15-1,-25-5 10-15,25 0 0 16,25 4 15 0,25 10 5-1,-1-9-5-15,1 13-10 16,0-4 10-1,-26 5-5 1,-24-10-5-16,0-4 0 16,0 4 5-1,-74-19-10 1,-25-4-35-16,24-46-435 16</inkml:trace>
  <inkml:trace contextRef="#ctx0" brushRef="#br0" timeOffset="31800.44">10475 8488 675 0,'0'0'355'16,"0"0"-185"-1,0 0-40-15,0 0-75 16,0 0-40 0,75 0 5-1,-1-9-30-15,-49-5 0 16,-25 14 15 0,25 0-10-1,-25 0-20-15,0 0 30 16,0 0-5-1,0 55-10 1,74 34 25 0,-24-15-5-16,-25-23-20 15,24-4 10 1,1 9 10 0,-25-1-15-16,-1-8 15 15,1-1-5 1,-25-18-5-1,0-14-10-15,-99-9-10 16,-25-5-90 0,74-93-1020-1</inkml:trace>
  <inkml:trace contextRef="#ctx0" brushRef="#br0" timeOffset="32067.31">11517 8641 720 0,'0'0'180'16,"0"0"40"-1,0 0-75 1,25 0-105-16,50 0-5 15,24 0-20 1,-25-14-5 0,-24 10-10-16,0 4-40 15,99-14-200 1</inkml:trace>
  <inkml:trace contextRef="#ctx0" brushRef="#br0" timeOffset="32307.27">11617 8488 515 0,'0'0'165'16,"0"0"80"-1,0 5-25-15,0 41-130 16,74 24-30-1,-49-10-25 1,0-13-15-16,-25-5-5 16,0-19-25-1,25 0-150-15</inkml:trace>
  <inkml:trace contextRef="#ctx0" brushRef="#br0" timeOffset="32851.17">12858 8311 295 0,'0'0'475'16,"0"0"-180"-1,0 0-185 1,0 0-60-16,0 0-40 16,0 0-25-1,-25 0 5 1,-50 0 5-16,1 0 5 15,-25 28 10 1,24 19 25 0,75-20-30-1,0 6-5-15,25-14 5 16,49 4 0 0,26 0-10-1,-1 5 5-15,0 0 10 16,-24 0-10-1,-26 0 20 1,1 9-5-16,-50 0-10 16,0-4-5-1,-50-19 0 1,-24 0 10-16,-1-14-45 16,1-28-300-1</inkml:trace>
  <inkml:trace contextRef="#ctx0" brushRef="#br0" timeOffset="33038.43">13602 8339 580 0,'0'0'525'16,"0"0"-400"-1,0 0-40 1,0 0-80-16,0 0-100 16</inkml:trace>
  <inkml:trace contextRef="#ctx0" brushRef="#br0" timeOffset="33230.33">13602 8804 405 0,'0'33'310'16,"-25"27"-285"-1,75-18-210 1</inkml:trace>
  <inkml:trace contextRef="#ctx0" brushRef="#br0" timeOffset="34356">2385 11213 240 0,'0'-23'355'16,"0"4"-25"-16,0 10-150 15,0 0-80 1,-50 0-20-16,25 9-35 15,1 0-20 1,-51 0-35 0,-74 27 10-16,50 48 5 15,49-1-15 1,50 5 25 0,0-18-20-1,75-19 25 1,-1-28-10-16,-24-14-20 15,49-24 10 1,0-13-30 0,-24 5 25-1,-50 8 0-15,49-36 0 16,-74 27 10 0,0 15 0-1,0 18 10-15,0 0-15 16,0 0-5-1,0 0 5 1,0 0-5-16,0 18 0 16,0 24 10-1,25 19 15 1,25-29-25-16,-1-18 0 16,75-9-75-1,-74-19-1075 1</inkml:trace>
  <inkml:trace contextRef="#ctx0" brushRef="#br0" timeOffset="34737.12">3675 10990 830 0,'25'-14'95'16,"0"-9"70"-1,-25 18-5-15,0 1-95 16,0 4-40 0,-50 0-25-1,-49 0 0-15,-25 0-10 16,-50 4 0 0,100 15 0-1,-1 4 0-15,26 5 15 16,49 4-5-1,0 20 5 1,74-1 15-16,-24 14-10 16,-1-5-10-1,-24 1 5-15,0-5-5 16,-25-10 5 0,0-4 0-1,273-23-235 1</inkml:trace>
  <inkml:trace contextRef="#ctx0" brushRef="#br0" timeOffset="34983.55">3998 11153 900 0,'0'0'35'16,"0"9"40"0,0 33 5-16,0 42-45 15,0-33-10 1,25-5-10 0,0-8-15-16,49-29-145 15</inkml:trace>
  <inkml:trace contextRef="#ctx0" brushRef="#br0" timeOffset="35137.87">4246 10944 930 0,'-50'-14'160'0,"50"0"-95"16,-24 14-80-1,24-61-935 1</inkml:trace>
  <inkml:trace contextRef="#ctx0" brushRef="#br0" timeOffset="35336.81">4370 11185 1035 0,'0'5'100'16,"0"-5"-55"-16,99 0-10 15,50 0-25 1,25-5-25-16,-25 5-115 16</inkml:trace>
  <inkml:trace contextRef="#ctx0" brushRef="#br0" timeOffset="35756.22">5214 10930 955 0,'0'0'115'15,"0"0"0"-15,0 0-65 16,25 0-45 0,24 0-10-1,51 0 0-15,-26 0 0 16,-49 14-10 0,-25 18 0-1,25 19 0-15,-100-23 10 16,26-5 0-1,24 1 0 1,25-15 5-16,99 10 15 16,0 4-5-1,1 9-5 1,-51 1 5 0,-49-5 0-1,-49-10 0 1,-51-4-15-16,100-4-225 15</inkml:trace>
  <inkml:trace contextRef="#ctx0" brushRef="#br0" timeOffset="36100.64">5859 10813 940 0,'0'0'90'16,"0"0"55"0,25-4-60-16,25-10-40 15,-50 14-25 1,0 0-5 0,24 0-10-16,1 32-10 15,0 15 5 1,50 32 15-16,-75-9-15 15,49 4 0 1,-24-9-5 0,0 5 15-16,0-14-10 15,-25-5 5 1,-25-23-10 0,-50-14-15-16,-49-10-150 15</inkml:trace>
  <inkml:trace contextRef="#ctx0" brushRef="#br0" timeOffset="36333.82">6753 10967 1050 0,'0'0'135'15,"24"0"-50"1,26 0-40-16,149-23-40 16,-75 13 0-1,-25 10-25 1,199-4-280-16</inkml:trace>
  <inkml:trace contextRef="#ctx0" brushRef="#br0" timeOffset="36449.12">6951 11041 565 0,'0'9'135'15,"25"-9"-65"1,25 0-90 0</inkml:trace>
  <inkml:trace contextRef="#ctx0" brushRef="#br0" timeOffset="37853.49">9731 8762 185 0,'-25'-4'420'16,"-25"-10"-205"-1,25 14-70-15,1 0-65 16,24 0-15 0,-25-10-15-16,25 10-25 15,-25-4-25 1,25 4 0-1,0-10 10-15,0 10-10 16,0 0 5 0,0-4-5-1,0-1 5-15,25-4 5 16,24 9 0 0,26 0-10-1,-50 0 0-15,49 0 0 16,-49 0 10-1,-25 0-5 1,0 0-5-16,25 0 0 16,-25 14 5-1,25 14-5 1,24 23 10-16,-49-14-10 16,0-4 5-1,0-15-5 1,0 15 10-16,0-10-5 15,-25-9-10 1,-24 14 20 0,-1-10-10-16,0 1 10 15,26-10-20 1,-1-4 5 0,-50 4 10-16,51-9-5 15,-1 0-10 1,25 0-5-1,0 0 0-15,0 0 5 16,0 0 5 0,49 0-5-1,51-9 5-15,-26 4 15 16,1-9-10 0,-26 14 15-1,50 0-5-15,-24 0-5 16,-1 0-10-1,-24 0 0 1,-50 0 0-16,0 0 5 16,50 0-10-1,-26 0 10 1,26 0-30-16,24 0-90 16,1 0-865-1</inkml:trace>
  <inkml:trace contextRef="#ctx0" brushRef="#br0" timeOffset="38768.08">6554 10734 250 0,'0'0'300'0,"0"0"135"15,0 0-255 1,0 0-100-1,0 0-30-15,0 0-25 16,99 5-15 0,-49 9 5-16,0-14 0 15,24 0-20 1,0 0 20 0,1 0-5-16,-25 0-15 15,-26 0 5 1,-24 0-20-1,174 0-175-15</inkml:trace>
  <inkml:trace contextRef="#ctx0" brushRef="#br0" timeOffset="39320.72">8068 10781 835 0,'0'0'75'16,"0"0"125"-1,0 0-60 1,0 0-80-16,0 0-20 15,0-10-40 1,-50 10-10 0,-24 0 10-16,-1 0-5 15,-49 28 0 1,99 28 5 0,25 5 0-16,25-15 5 15,25-13-10 1,0-19-10-1,49-5 35-15,-25-18-20 16,50-10 5 0,-99 5-5-1,50-9 0-15,-26-14 0 16,-24 13-5 0,-25 15 10-1,0 0-15-15,0 9 10 16,0 0-5-1,0 9 10 1,0 24-5-16,25-15 0 16,74 24 0-1,-49-28-30 1,347-14-905-16</inkml:trace>
  <inkml:trace contextRef="#ctx0" brushRef="#br0" timeOffset="39717.21">9334 10423 765 0,'0'-14'195'0,"0"9"-5"15,0 5-45 1,-25 0-95-16,-25-14-45 15,50 14-5 1,-99 0 10 0,-25 19-10-16,24-5-5 15,76 14 10 1,-26 4-5 0,25 10 5-16,25 18-5 15,0 6 0 1,25 17 5-1,25-18 10-15,-26 10-10 16,1-19-10 0,25-10 15-1,-25 1-5-15,-25-20 0 16,0-8-50 0,25-10-535-1</inkml:trace>
  <inkml:trace contextRef="#ctx0" brushRef="#br0" timeOffset="39996.44">9607 10623 1080 0,'0'0'70'15,"0"9"40"1,24 5-35 0,-24 14-40-16,0 51-15 15,25-23 5 1,0 4-35 0,0-27 20-16,-25-19-30 15,0-14-75 1,124-28-920-1</inkml:trace>
  <inkml:trace contextRef="#ctx0" brushRef="#br0" timeOffset="40135.82">9855 10451 665 0,'0'-10'195'0,"0"6"35"16,-25-6-155-1,25 10-160 1</inkml:trace>
  <inkml:trace contextRef="#ctx0" brushRef="#br0" timeOffset="40368.44">9929 10720 685 0,'0'0'215'16,"0"0"-10"-16,50 0-65 16,74 0-105-1,0 0-15 1,50-14-15-16,-75 0-5 16,-49 5-65-1,24 4-885 1</inkml:trace>
  <inkml:trace contextRef="#ctx0" brushRef="#br0" timeOffset="40800.58">10947 10404 1010 0,'0'0'125'16,"0"0"-25"0,0 0-60-16,74 0-35 15,50 0 15 1,0 0-10 0,-49 0-20-16,-26 0 10 15,-24 23 0 1,-25 38-10-16,-99-10 5 15,0-19 0 1,-1-4 0 0,100-9 5-1,0-14-5-15,100 18 15 16,-1-9-10 0,0 23 0-16,0 5 10 15,-49 0-5 1,-50-10 0-1,0-4-5-15,-74-14 0 16,-1 0-5 0,-24-14-130-1</inkml:trace>
  <inkml:trace contextRef="#ctx0" brushRef="#br0" timeOffset="41200.14">11766 10288 1035 0,'49'0'115'0,"-49"0"45"16,75 0-100-1,-51 0-20 1,76 0-20-16,-1 4-10 15,-49 24-15 1,-26 0 10 0,1 0-5-16,25 19-10 15,-50 4 15 1,25 14 0 0,0-5-10-16,24 19 10 15,1-4-5 1,-25-29 10-1,-25-13-20-15,0-10 10 16,-25-4-5 0,-74-5-35-1,-1-10-120-15,26-22-1065 16</inkml:trace>
  <inkml:trace contextRef="#ctx0" brushRef="#br0" timeOffset="41416.71">12833 10437 950 0,'0'0'85'16,"49"0"20"-1,-49 0-20 1,100 0-50-16,-1 0-25 15,25 0-10 1,50-14 0 0,173 0-165-16</inkml:trace>
  <inkml:trace contextRef="#ctx0" brushRef="#br0" timeOffset="41646.82">13205 10348 35 0,'0'0'600'16,"-25"0"-280"-16,0 0-120 15,25 0-105 1,-49 61-15 0,24 4-40-1,25-14-20-15,0 0 0 16,0-23-10-1,0 0-5-15,0-9-125 16</inkml:trace>
  <inkml:trace contextRef="#ctx0" brushRef="#br0" timeOffset="42000.26">14421 10181 985 0,'25'-10'105'16,"0"6"5"-16,-25 4-35 16,0 0-65-1,0 0-10 1,-100 0 5-16,26 28-10 15,-50 32 10 1,99-23-10 0,0 19 0-16,100-14 5 15,24 5 20 1,-25-1-15 0,-24-13-5-16,-25 8 0 15,-25 1 5 1,-99 19-110-1</inkml:trace>
  <inkml:trace contextRef="#ctx0" brushRef="#br0" timeOffset="42473.65">7050 11730 930 0,'0'0'110'0,"0"0"20"16,-49 46-30 0,-1 24-55-16,50-5-20 15,-25-5-20 1,-24 10 5 0,24-5-65-1,99-23-860-15</inkml:trace>
  <inkml:trace contextRef="#ctx0" brushRef="#br0" timeOffset="42672.73">6827 12343 515 0,'0'24'125'15,"0"22"25"1,0 1-75-16,0-5-75 16,0 18-125-1</inkml:trace>
  <inkml:trace contextRef="#ctx0" brushRef="#br0" timeOffset="42889.31">6653 13102 830 0,'0'32'185'16,"0"29"-25"-1,0-6-110-15,-24 10-50 16,-1 5 0-1,-50-51-330 1</inkml:trace>
  <inkml:trace contextRef="#ctx0" brushRef="#br0" timeOffset="44400.74">2360 15701 140 0,'0'0'525'16,"0"5"-260"-1,0 0-155 1,0-5 0-16,0 0 15 15,0 0-50 1,0 0-30 0,0 0-20-16,0 0-25 15,-74 14 0 1,-75 23 5 0,49 5-5-16,51 0-5 15,-1 27 10 1,25 10-15-1,25-23 0-15,25-9 10 16,25-15-15 0,-1-27 0-1,26-5 30-15,-1-19-25 16,-24-13 10 0,-25 4-5-1,-25-14 0-15,25-9 10 16,74 4 0-1,-99 33-10 1,0 14-5-16,0 0 10 16,0 0 10-1,0 5-15 1,0 37 5-16,25 4 0 16,49-4 0-1,-24-9 0-15,-1-15-15 16,-24-8-30-1,174-10-865 1</inkml:trace>
  <inkml:trace contextRef="#ctx0" brushRef="#br0" timeOffset="45052.99">3849 15260 240 0,'0'0'580'0,"0"0"-310"16,0 0-115 0,0 0-90-1,0 0-20-15,-25 0-20 16,-24-10-15 0,-1 10-5-1,0-14 10-15,1 10-25 16,-26 4 5-1,1 0 0 1,49 0 10-16,0 0-5 16,-49 18 10-1,24 5-10 1,25 10-15-16,0 9 35 16,1 18-10-1,-1-13 5 1,25 13-5-16,0 5-5 15,0-4 0 1,0 4 0 0,0 5 0-16,25-10-10 15,-1-4 10 1,-24 0 0 0,0-5-5-16,0 0 5 15,25-4-5 1,-25-24-15-1,25 5 15-15,50-19-30 16,-26 5-40 0,150-14-225-1</inkml:trace>
  <inkml:trace contextRef="#ctx0" brushRef="#br0" timeOffset="45918.47">4271 15608 230 0,'0'0'500'15,"0"0"-205"1,0-4-135-16,0-10-65 15,0 4-25 1,0-8-30 0,50-1-15-16,-1 10-5 15,50 4-15 1,-74 5 0 0,0 0 5-16,-25 19-10 15,50 65 5 1,-50-10 0-1,0-14-5-15,0-8-10 16,0-29-30 0,99-60-295-1</inkml:trace>
  <inkml:trace contextRef="#ctx0" brushRef="#br0" timeOffset="46106.48">4742 15213 1045 0,'-24'0'135'16,"-1"0"0"-16,0 0-95 16,25 0-55-1,248 0-145 1</inkml:trace>
  <inkml:trace contextRef="#ctx0" brushRef="#br0" timeOffset="46502.59">4966 15608 615 0,'0'0'265'15,"-25"14"-40"-15,25-14-125 16,0 0-55 0,124 0 0-1,25 0-20-15,-25 0-15 16,50 0 0 0,-149 0-5-1,-25 0 0-15,0 0-20 16,0 0-115-1</inkml:trace>
  <inkml:trace contextRef="#ctx0" brushRef="#br0" timeOffset="47988.61">6455 15311 160 0,'0'0'350'15,"0"0"-70"1,0 0-50 0,0-5-95-16,0 5-65 15,0 0-40 1,0 0-10 0,0-9-15-16,0-1-15 15,0-4 20 1,0 1-5-1,0 13-5-15,0-14-5 16,0 14 5 0,-50-10 0-1,1 10 0-15,24 0 5 16,-25 0 0 0,25 0-10-1,-49 0 10-15,24 0-5 16,1 0 5-1,-76 42 15-15,76-23-10 16,-1 18-5 0,50 0 10-1,0 0-5-15,0-13-20 16,25-1 20 0,49-9-10-1,-24-10 5 1,74-4-5-16,-25 0 0 15,-24-4 0 1,-50-10-5-16,24-14 10 16,-24 9-10-1,-25-18 10 1,0 5 5-16,0 27-10 16,0-4-10-1,0 4 15 1,0 5-5-16,0 0 5 15,0 0-5 1,0 0-10 0,0 0 15-16,0 0 0 15,0 0 10 1,0 33 5 0,0 27-10-16,-25-18 0 15,25 4 5 1,0 1-5-1,25 9-10-15,0-10 5 16,0 1-5 0,-25-1 10-1,25-4 0-15,-1-28-25 16,-24 0 10 0,0-14-5-1,0 0-30-15,25 0-150 16</inkml:trace>
  <inkml:trace contextRef="#ctx0" brushRef="#br0" timeOffset="49272.53">6976 15078 220 0,'0'-14'610'0,"0"5"-330"16,0 9-140-1,0 0-55 1,0 0-35-16,0 0-45 16,0-5 5-1,74-4-15 1,-24 4 20-16,-25 5-15 15,0 0 0 1,-25 0 5 0,0 0 5-16,0 0-20 15,0 5 25 1,0 32-5 0,0 24 10-16,0-10-25 15,24 5-5 1,1-5 20-1,0 5-10-15,0 4 10 16,49-4-10 0,-49 4-10-1,25-18 10-15,-50 5 10 16,0-15-10 0,-50-13-5-1,-49 9 0-15,-25-14 10 16,25 0-10-1,24 0-90-15,25-75-975 16</inkml:trace>
  <inkml:trace contextRef="#ctx0" brushRef="#br0" timeOffset="49534.81">7696 15334 260 0,'0'-9'390'16,"0"4"-45"-16,49-4-165 16,-24 4-85-1,50 5-40 1,49-14-50-16,-50 9-5 15,50-4-110 1,273-33-905 0</inkml:trace>
  <inkml:trace contextRef="#ctx0" brushRef="#br0" timeOffset="49706.89">7944 15394 680 0,'0'0'100'16,"25"0"110"-1,74 0-115-15,-25 0-155 16,75-102-900 0</inkml:trace>
  <inkml:trace contextRef="#ctx0" brushRef="#br0" timeOffset="50318.17">9557 15139 110 0,'0'-14'460'0,"0"-14"-85"15,0 9-185 1,0 5-120 0,0-9-25-16,-25 18-15 15,-25 5-10 1,-24 0-5-1,-100 28 5-15,100 33-10 16,49-1 0 0,25 1-15-1,0-15 5-15,74-4 10 16,-24-23-5 0,25-15-10-1,-1-4 20-15,-24-23-20 16,24-5 15-1,-74 9-5 1,25-22 0-16,74-29-10 16,-49 19 5-1,-25 18 5-15,-25 19-25 16,0 14 25 0,0 0-10-1,0 23 15-15,0 15 10 16,-25 36-15-1,50-27 0 1,24-20 5-16,1 6-15 16,0-19-10-1,148-14-185 1</inkml:trace>
  <inkml:trace contextRef="#ctx0" brushRef="#br0" timeOffset="51239.05">10872 14664 75 0,'0'-4'545'16,"0"-6"-205"-16,0 10-135 16,25-4-90-1,-25 4-60 1,0 0-25-16,0-14-35 16,0 14 20-1,0-10-15 1,0 10 0-16,-74 0 0 31,-26 0 5-31,51 0-20 16,-75 28 20-1,99 9 10-15,25 1 5 16,0 4 5 0,0 9 0-1,25-9 5 1,-1 4-25-16,1 10 10 15,0 4 5 1,-25-4-15-16,0-9-10 16,0-10 10-1,0 14-10 1,25-28 10-16,24 1-5 16,-24-24-30-1,75 13-210 1</inkml:trace>
  <inkml:trace contextRef="#ctx0" brushRef="#br0" timeOffset="51801.5">11269 14822 450 0,'0'-4'255'16,"0"-6"155"-1,0 10-215-15,0-9-125 16,50-5-15 0,-50 9-20-1,25 5-20-15,-25 0-10 16,0 47 10 0,0 27 5-1,0-18-15 1,0-9-5-16,0-15-5 15,25-27 10 1,49 4-5-16,25-9-125 16,-99-14-1120-1</inkml:trace>
  <inkml:trace contextRef="#ctx0" brushRef="#br0" timeOffset="51973.46">11517 14525 840 0,'0'-10'160'15,"0"10"-10"-15,0 0-75 16,0 0-70 0,273 0-150-1</inkml:trace>
  <inkml:trace contextRef="#ctx0" brushRef="#br0" timeOffset="52252.94">11815 14822 790 0,'0'5'200'16,"0"9"-10"-16,25-9-45 16,49-5-95-1,26 0-5 1,-51 0-30-16,75 0-5 16,-49-5-15-1,-25 5-105 1,-50-23-975-16</inkml:trace>
  <inkml:trace contextRef="#ctx0" brushRef="#br0" timeOffset="52784.6">13006 14590 585 0,'0'-5'110'0,"0"-9"5"16,0 14-40-1,0 0-60 1,-24 0 15-16,-51 0 15 16,-24 42 15-1,99 9-30 1,0-9-15-1,0 0-15-15,99-23 20 16,-49-15 10 0,24-4-15-1,1-14-15-15,-75-4 10 16,25-10 10 0,-1 0-5-1,1-5-15-15,-25 15 5 16,0 18 5-1,0 0-15 1,0 0 20-16,0 0-5 16,0 18 15-1,-25 66 40 1,25-24-5-16,0-8-25 16,50-11-25-1,0 1 5 1,-1-18-5-16,1-20-35 15,-50 15-65 1,149-33-930 0</inkml:trace>
  <inkml:trace contextRef="#ctx0" brushRef="#br0" timeOffset="54423.08">13528 14394 745 0,'0'0'345'15,"0"-4"-225"-15,0-5-45 16,0 4-20 0,24-4-10-1,76-10-20-15,-26 5 5 16,1 0-20-1,-51 14-15 1,1 0 10-16,-25 0-5 16,0 0 5-1,0 0 5 1,0 0-5-16,0 19 10 16,-49 46-15-1,49-5 5 1,0 1 0-16,0 13 0 15,74 1 15 1,-49-15-5 0,74-14-15-1,-24 1 15-15,-1-5-30 16,-24-5 25 0,-50-14-20-1,0-9 15-15,-25 0 0 16,-50-9-20-1,-49 0 15 1,50 4-5-16,-1-5-90 16,398-4-900-1</inkml:trace>
  <inkml:trace contextRef="#ctx0" brushRef="#br0" timeOffset="54793.04">14669 14646 70 0,'0'0'400'0,"0"0"125"16,0 0-290 0,0 0-170-1,50-14-15-15,74 14-20 16,25-10-25-1,-25 1-10 1,-124 9-25 0,0 0-665-16</inkml:trace>
  <inkml:trace contextRef="#ctx0" brushRef="#br0" timeOffset="55066.03">14892 14474 635 0,'0'0'300'16,"0"0"-80"0,-49 0-50-1,24 37-95-15,-25 42-15 16,75-5 0-1,25-27-50 1,-1-10-20 0,-49-14 20-16,0 5-60 15,0-19-685 1</inkml:trace>
  <inkml:trace contextRef="#ctx0" brushRef="#br0" timeOffset="55840.82">15637 14278 250 0,'0'0'585'15,"0"0"-330"-15,0 0-130 16,0 0-55-1,25 0-30 1,124-4-20 0,0-1-25-16,-25-4 0 15,-50 4 10 1,-49 5 0 0,-25 0 0-16,0 0-5 15,0 0-10 1,0 0-5-1,-74 0-5-15,-51 0 15 16,-73 0 10 0,49 32-10-1,75-4 15 1,24 10-5-16,25-10 5 16,25 4 5-1,25-9-15 1,49-4 10-16,1-10 0 15,49-4-5 1,0-5 10 0,-25 0-5-1,1 0 20 1,-26 5-15-16,-49 18-5 16,24 9 15-1,-24 10-15 1,-25 0 5-1,0-9 15-15,-74-5-20 16,-50-19-20 0,-25-5 10-1,0 1-50 1,74-14-870 0</inkml:trace>
  <inkml:trace contextRef="#ctx0" brushRef="#br0" timeOffset="57101.84">6480 16487 810 0,'0'0'170'15,"0"0"-45"-15,0 0-20 16,49 0-25 0,75 0-15-1,0 0-15-15,-24 0-20 16,73 33-45 0,-98-28 25-1,-1 18-10-15,-49-9 20 16,0 14-30-1,-25 9 5-15,-99 5-10 16,-1-10 30 0,-24 1-20-1,0 18-10-15,25 0 25 16,49-9-5 0,50-5-10-1,50 5 15-15,24 14-15 16,50 0 20-1,-24 4-15 1,-51 15 15-16,-24 4-25 16,-25-5 30-1,-99-9-10 1,-25-9-10-16,25-14-35 16,347-33-155-1</inkml:trace>
  <inkml:trace contextRef="#ctx0" brushRef="#br0" timeOffset="63437.95">16382 4656 160 0,'0'0'415'15,"0"0"-195"1,0 13-75-16,0 6-45 16,0-5-20-1,0 14-20 1,0 18-5-16,0-4-25 16,0 5-5-1,24-1 0 1,1 10-15-16,25-9 5 15,-50-1-20 1,0-18 5 0,0 5-5-16,0-15-100 15,-50-18-1110 1</inkml:trace>
  <inkml:trace contextRef="#ctx0" brushRef="#br0" timeOffset="64085.55">17151 4735 30 0,'0'-5'300'0,"0"5"-135"16,0 0-60-1,-25 0 10 1,-25 0-5-16,26 0-40 16,-26 0-25-1,0 14-10 1,-24 32 10-16,49-4-10 15,25-9-10 1,0-5-20 0,25 4 10-1,0-13-5-15,49-10 0 16,-24-9 0 0,24 0 10-16,-49 0 0 15,25-23 5 1,-1 0 15-1,-49-15-20-15,0 6 5 16,0-1-20 0,0 5-10-1,0 14 5-15,-49 10-110 16,-75-85-945 0</inkml:trace>
  <inkml:trace contextRef="#ctx0" brushRef="#br0" timeOffset="64490.06">17622 4688 370 0,'0'0'260'0,"0"0"-140"15,0 0-80 1,-24 0-10 0,-1 0-15-16,-75 56 10 15,100-10-5 1,0-4-10 0,50-9 5-16,0-19-5 15,49-10 10 1,0-4 0-16,-24 0 5 15,-50-4 40 1,-25-10 10 0,0-5-10-16,0-18-15 15,0 4-25 1,-25 15-35 0,0-5 5-16,-25 18-10 15,50 5-170 1</inkml:trace>
  <inkml:trace contextRef="#ctx0" brushRef="#br0" timeOffset="64885.9">18268 4730 475 0,'0'-14'115'16,"0"9"70"-1,0 5-75 1,0 0-75-16,-25 0-20 16,-25 5-5-1,1 51 0 1,49-19 10-16,24 19 0 15,76-28 5 1,-51-10 35 0,-24-18 30-16,0 0 5 15,0-4-35 1,-25-24-10 0,0-5-25-16,0-9-30 15,0 14 15 1,0-4-35-1,-124-112-360-15</inkml:trace>
  <inkml:trace contextRef="#ctx0" brushRef="#br0" timeOffset="65535.57">15066 4846 265 0,'0'-23'170'16,"0"4"200"-1,0 5-120-15,0 0-150 16,0 14-55-1,-74 0-35 1,-1 14 0-16,-49 61-10 16,99-15-5-1,25 1 10 1,25-5-5-16,74-38 0 16,1-4-5-1,-1-14 15 1,0-28-10-16,-74 0 10 15,0 10 5 1,-25-15-5 0,0-23-15-16,0 28 10 15,0 10-5 1,0 18 0 0,0 0-15-16,0 0 15 15,0 28 0 1,0 18 10-1,74 5-20-15,26-13-10 16,24-38-240 0</inkml:trace>
  <inkml:trace contextRef="#ctx0" brushRef="#br0" timeOffset="65875.66">15885 4642 355 0,'0'-5'15'15,"0"5"195"1,0 0 55 0,0 0-190-16,0 0-30 15,-25 0-35 1,-24 32 5-1,-51 15 5 1,76 13 25-16,24 15-5 16,0 4 10-1,24 5-5 1,26 4-25-16,-25-23 0 16,0 5-40-1,-25-47-810 16</inkml:trace>
  <inkml:trace contextRef="#ctx0" brushRef="#br0" timeOffset="66352.95">18714 4302 525 0,'0'0'155'0,"50"-5"155"16,-50-9-145 0,0 14-110-16,50 0-25 15,-26 14 5 1,1 61 0-1,-25 13-15-15,0 19-5 16,0 0-10 0,0-5-5-1,0 1 10-15,50-29-10 16,-25 1-10 0,-25-24-525-1</inkml:trace>
  <inkml:trace contextRef="#ctx0" brushRef="#br0" timeOffset="66902.23">15885 5930 70 0,'-49'0'460'16,"-1"0"-60"0,-25 0-250-1,26 0-105-15,-26 32-15 16,51 29-15 0,24 9-10-1,24-24-10-15,76-4 15 16,-51-23 0-1,1-19 5 1,-50-5 5-16,74-46-5 31,-74 32-5-31,0-13-10 16,0 18 10 0,0 14-5-16,0 0-20 15,0 0 15 1,25 4 0-1,50 38-60-15,49-23-250 16</inkml:trace>
  <inkml:trace contextRef="#ctx0" brushRef="#br0" timeOffset="67235.33">17027 5707 1085 0,'-25'0'0'16,"0"-5"85"-1,-25-4 10 1,-24 4-60-16,49 5-25 16,-24 0-10-1,-76 33 5 1,51 8-5-16,49 20 0 15,25-1 10 1,0 29-5 0,25 4 15-16,0-19-5 15,24-9 0 1,-24-9-15 0,-25-14 0-16,0-10-45 15,25-27-875 1</inkml:trace>
  <inkml:trace contextRef="#ctx0" brushRef="#br0" timeOffset="67688.39">17349 5930 975 0,'0'-19'40'16,"0"-9"45"-16,0 14-10 16,-24-4-30-1,24 18-25 1,0 0-20-16,-75 0 5 16,50 37-5-1,-24 37 0 1,49-18 0-16,24-28 0 15,51-14-5 1,-25-9 10 0,-1-10-5-16,-49-9-5 15,25-14 20 1,-25 10-15-16,0 4 15 16,0 4-10-1,0 10 5 1,0 0-5-1,0 28-5-15,0 47-15 16,0-15 10 0,0-18 15-16,0-9-35 15,124-19-175 1</inkml:trace>
  <inkml:trace contextRef="#ctx0" brushRef="#br0" timeOffset="68151.96">18069 5902 175 0,'0'-5'340'16,"0"-23"-40"0,-74 14-70-1,24 1-150-15,25 13-40 16,25 0-40-1,-49 0 5 1,49 27-5-16,-50 48 0 16,50-29 0-1,25-4 5 1,0-28-10-16,24-14 0 16,1 0 15-1,-1 0-5 1,-49-9 15-16,0-24-15 15,0 1-10 1,0 8 0 0,0 20 10-16,0 4-10 15,0 0 10 1,0 42 0 0,0 37-5-16,0-23-5 15,0-10 15 1,0-13-5-1,0-19-35-15,149-10-900 16</inkml:trace>
  <inkml:trace contextRef="#ctx0" brushRef="#br0" timeOffset="68586.13">18541 5855 530 0,'0'0'40'0,"-50"-13"200"16,25 8-80-1,25 5-105 1,-50 0-30-16,26 32-20 16,-51 43 0-1,75-29 0 1,50-4 15-16,49-28 0 15,-99-14 10 1,50 0-10 0,-25 0 5-16,-25-23-20 15,0 0 5 1,0-1-5-16,0 6-10 16,24 8-5-1,-24 10 15 1,0 0-5-1,0 42 0-15,-24 33 5 16,24-15 10 0,0-13-10-16,0-19 5 15,0-10-20 1,24-4-105 0</inkml:trace>
  <inkml:trace contextRef="#ctx0" brushRef="#br0" timeOffset="68885.6">18938 5674 845 0,'0'0'55'0,"0"0"65"16,0 0 0-1,49 0-65 1,26 14-35-16,-26 14-5 16,1-9-15-1,24 55 45 1,-74 0 0-16,-49 15-15 16,24 4-30-1,0 0 10 1,-24-10-35-16,24-31-660 15</inkml:trace>
  <inkml:trace contextRef="#ctx0" brushRef="#br0" timeOffset="69818.86">16183 7651 605 0,'0'-10'225'16,"0"-8"60"-1,0-15-145-15,0 1-65 16,0 8-20 0,0 6-30-1,0-10-15-15,0 14-5 16,0 9-5 0,0 5-15-1,-99 0-5-15,-50 24 20 16,99 45-5-1,50 6-5 1,75-19 0-16,-1-24 10 16,-24-18-5-1,49-9 20 1,0-10-25-16,-24-23 15 16,-50 0-5-1,-25 14 5 1,0-4-20-16,0 18 25 15,0 0-15 1,0-10 0 0,0 10 0-16,24 24-50 15,249 27-215 1</inkml:trace>
  <inkml:trace contextRef="#ctx0" brushRef="#br0" timeOffset="70152.75">17250 7260 680 0,'0'-14'125'15,"0"0"-20"-15,0 14 30 16,-25 0-90-1,25 0-35 1,-49 0 0-16,-51 28-10 16,1 60 15-1,99-22 15 1,0 13 30-16,0 18-10 16,75-8-15-1,-26-15-20 1,1-27-15-16,-25-1 15 15,-25-27-45 1,24-5-815 0</inkml:trace>
  <inkml:trace contextRef="#ctx0" brushRef="#br0" timeOffset="70669.64">17672 7427 630 0,'0'-18'125'16,"0"4"30"0,0 5-35-16,0 9-50 15,0 0-50 1,-50 0-15-1,-24 0 10-15,24 0 0 16,-24 55-5 0,74-3 0-1,49 3-10 1,1-13 15-16,0-23-5 16,-25-19-10-1,24 0 10-15,26-5 5 16,-75-9 0-1,24-18-15 1,1 4 0-16,-25 14 0 16,0 14 5-1,0 0-15 1,0 0 20-16,0 14 0 16,0 65 0-1,-25-19-5 1,25-4 5-16,0-5-10 15,25-27 5 1,-25-6-95 0,224-18-895-16</inkml:trace>
  <inkml:trace contextRef="#ctx0" brushRef="#br0" timeOffset="71169.62">18292 7395 200 0,'0'0'225'0,"0"0"155"16,0 0-230 0,-24-9-80-1,24 9-45-15,-75 0-10 16,50 0 10-1,-49 0 0 1,24 60-5-16,50-13-5 16,25-6 0-1,25 1-15 1,-1-28 5-16,1 0-5 16,0-14 5-1,-1-14-5 1,-24-9 0-16,0 0 0 15,-25-14-5 1,0 4 5 0,0 14 5-16,0 5-10 15,0 14 5 1,0 0 5 0,0 0 5-16,0 47 0 15,25 32 10 1,-1-37-25-16,1 14 15 15,0-28-10 1,-25-10-70 0,0-106-975-1</inkml:trace>
  <inkml:trace contextRef="#ctx0" brushRef="#br0" timeOffset="71902.41">18962 7260 350 0,'0'0'265'0,"-24"0"-150"16,-51 0-70-1,50 0-20 1,-49 0 0-16,-25 51 50 15,99-9-5 1,0 0-5 0,0-10-10-16,49-4-25 15,26-9-10 1,-1-5-10 0,25 0-5-16,-24-14 5 15,-50 5 10 1,0 18 20-1,-1-9-5-15,1 9-15 16,-25 14 5 0,0-18-20-1,0 9 5-15,0-14-10 16,-74 0-15 0,24 0 25-1,-24-14-10-15,-1 0-5 16,50-14 0-1,25 14 10 1,0-28-5-16,0-19-15 16,50 1 15-1,74-24 10 1,-74 23-5-16,-25 1 5 16,-25 9-5-1,0 13 0 1,-25-3 0-16,-50 17-5 15,26 10-15 1,148 0-250 0</inkml:trace>
  <inkml:trace contextRef="#ctx0" brushRef="#br0" timeOffset="72386.53">19310 7172 375 0,'0'-14'350'0,"50"0"-115"16,24-5-100 0,-24 10-55-1,-26 4-10-15,-24 5-10 16,0 0-25 0,0 0 15-1,0 14-15-15,-24 51-10 16,-1-4-20-1,0 22 0 1,25-3 0-16,0-6-5 16,0 14 15-1,25-13-20 1,24-1 10-16,1-13 0 16,-50-15-5-1,0-4 0 1,-99-10-35-16,-75-27-290 15</inkml:trace>
  <inkml:trace contextRef="#ctx0" brushRef="#br0" timeOffset="72887.42">17871 8479 305 0,'0'-5'190'16,"0"5"240"-1,0 0-165-15,0 0-155 16,0 0-45 0,0 0-15-1,0 19-20-15,0 36-5 16,0-8-15 0,0-1 0-1,0-4-5-15,0-5-15 16,0 5-115-1,-25-42-1100 1</inkml:trace>
  <inkml:trace contextRef="#ctx0" brushRef="#br0" timeOffset="73143.61">17871 9134 915 0,'0'0'20'16,"0"28"140"0,0-5-10-16,0 5-100 15,0 10-35 1,0-6-15-1,0 5-5-15,-25 1-175 16</inkml:trace>
  <inkml:trace contextRef="#ctx0" brushRef="#br0" timeOffset="73386.13">17970 9618 715 0,'25'23'160'15,"-1"14"85"1,1 15-90-16,0-6-125 16,-25 1-25-1,25-1 0 1,0 15-85-1,74-33-435-15</inkml:trace>
  <inkml:trace contextRef="#ctx0" brushRef="#br0" timeOffset="73537.53">18292 10455 265 0,'0'9'0'0,"75"1"-10"16</inkml:trace>
  <inkml:trace contextRef="#ctx0" brushRef="#br0" timeOffset="74853.5">17225 13004 505 0,'0'-5'445'16,"0"-9"-280"-16,0 0-50 15,0 10-30 1,0-10-50-16,0 4-10 15,0-4 10 1,-49 5-35 0,24 0 10-16,-25 9-5 15,1 0 10 1,-26 0-5 0,-24 0 0-16,-25 0-10 15,24 28 10 1,26 14-10-1,24 27 45 1,26 15-25 0,48-23-10-16,26-15-10 15,24-4 0 1,1-23 0 0,-1-19 0-16,1 0-5 15,24-19 5 1,-24-28 0-1,-51 6 5-15,-24-6 0 16,0-13-10 0,0 32-5-1,0 9 35-15,0 19-20 16,0 0-10 0,0 0-5-1,0 0 20-15,0 33-5 16,0 8 5-1,100 29-15-15,-51-19 15 16,-24-13-10 0,25-10 5-1,-25-10-5-15,24-18-20 16,1 0-105 0,570-23-940-1</inkml:trace>
  <inkml:trace contextRef="#ctx0" brushRef="#br0" timeOffset="75419.86">18292 12581 380 0,'0'-5'505'16,"0"5"-300"-16,0 0-80 16,0 0-45-1,0 0-35 1,-24 0-25-16,-1 0-15 15,-50 0-5 1,26 0 10-16,-26 0 0 16,-49 0-5-1,75 33 0 1,-1-6 0 0,25 20 0-16,25-1 15 15,0 15 15 1,0-1-5-1,25-4-10-15,0 5 0 16,24-10-5 0,-24 9 25-1,-25-13-35 1,0 4 5-16,0 9-15 16,0-22 5-1,0-1 0 1,25-5 15-16,0-18-25 15,24-14-10 1,51 0-50 0,123 0-180-16</inkml:trace>
  <inkml:trace contextRef="#ctx0" brushRef="#br0" timeOffset="76638.67">18665 12776 445 0,'0'-19'480'15,"0"5"-245"1,0 5-90-16,0 9-60 16,0 0-30-1,0 0-25 1,0 0-5-16,0 0 5 15,0 37-5 1,-25 24-5 0,0-1-20-1,25 1 5-15,-25-15 5 16,25 19 15 0,25-23-10-1,0-14-25 1,0-14-5-16,-25-14-50 15,149 14-195 1</inkml:trace>
  <inkml:trace contextRef="#ctx0" brushRef="#br0" timeOffset="77461.1">19161 12795 285 0,'0'0'360'16,"0"0"-140"-1,0 0-80 1,0 0-40 0,0-5-30-16,0 5 0 15,0 0-25 1,0 0-30-16,0 0-5 15,0 0-10 1,0 0 0 0,0 0 0-16,0 0-5 15,-25 0 10 1,0 0-10 0,1 0 10-16,-1 0 0 15,25 0-15 1,0 0 15-1,0 0-5-15,0 0-5 16,0 0 10 0,0 0-10-1,0 0 5-15,0 0 0 16,0 0 0 0,0 0 5-1,0 0-10-15,0 0 0 16,0 0 10-1,0 0-10 1,0 0 10-16,0 0-10 16,0 0 0-1,0 0 10 1,0 0-5-16,0 0 5 16,0 0 0-1,0 0-10 1,0 0 5-16,0 0-5 15,0 0 5 1,0 0 5 0,0 0-10-16,0 0 5 15,0 0-5 1,0 0-55 0,0 0-195-16</inkml:trace>
  <inkml:trace contextRef="#ctx0" brushRef="#br0" timeOffset="78370.45">18714 12832 170 0,'0'0'490'16,"0"0"-215"-1,0 0-115 1,0 0-60-16,0 0-45 16,-25 0-35-1,1 0 0 1,-26 0-10-1,0 0 5-15,26 0-10 16,-1 0-15 0,-25 0 10-16,0 0 5 15,1 0 0 1,24 0 5 0,0 14-10-16,25-10 15 15,0 24-5 1,-49 19 5-1,49-19-5-15,0 0-10 16,24-5 0 0,26 0 0-1,0-23 0 1,24 0 0 0,-74 0 5-1,50 0-10-15,-1-28 5 16,-49 0 10-1,25 10-5 1,-25 8 5-16,0-4-5 16,0 10 5-1,0 4-15 1,0 0 0-16,0 0 5 16,0 0 15-1,0 0 0 1,0 28-15-16,-25 46 30 31,25-23 25-31,0-9-35 16,-24 0-30-1,24-5 10-15,0-14-5 16,24-9 15 0,-24-9-25-1,0-5-30 1,25 0-140-16</inkml:trace>
  <inkml:trace contextRef="#ctx0" brushRef="#br0" timeOffset="79205.27">19111 12864 205 0,'25'0'455'15,"-25"0"-175"1,0-14-145 0,0 10-75-16,0 4-20 15,0 0 5 1,0-14-20-16,0 14-15 16,0 0 0-1,-25 0 0 1,25 0-5-16,-24 0 10 15,-1 0-15 1,-25 0 20 0,0 14-5-1,-24 32 5-15,74-13-10 16,0-5-5 0,25 0-5-1,24-10-5-15,1-13 20 16,0-5-15-1,-1 0 0-15,-24 0 15 16,25-19-25 0,-25 1 20-1,24-20 10-15,-49 15-20 16,0 0 10 0,0 4-5-1,0 19 0-15,0 0-10 16,0 0 10-1,0 0 0 1,0 0-5-16,0 0 10 16,0 28 0-1,0 33 10 1,0-29-5 0,-25 10 20-1,25-5 0-15,0-13-35 16,25-6-10-1,-25-4 20 1,0-14-5-16,0 5-10 16,0-5-15-1,0 0-35-15,0 0-70 16,124 0-860 0</inkml:trace>
  <inkml:trace contextRef="#ctx0" brushRef="#br0" timeOffset="81222.92">19682 12832 50 0,'0'0'580'16,"0"0"-295"0,0 0-135-1,0 0-50-15,0 0-25 16,0 0-15-1,0 0-15-15,0 0-30 16,0-10-5 0,0 6 15-1,-25 4-25-15,25 0-10 16,0 0 10 0,0 0 0-1,0 0 0-15,0 0 0 16,0 0 0-1,0 0-5 1,0 0 5-16,0 0 0 16,0 0 5-1,0 0-10 1,0 0 5 0,0 0 5-16,0 0-10 15,0-9 5 1,0 9 0-16,0 0-5 15,0 0 5 1,0 0 0 0,0 0 5-16,0 0-20 15,0 0 35 1,0 0-20 0,0 0-5-16,0 0 25 15,0 0-10 1,0 0-15-1,0 0 30-15,0 0-25 16,0 0 10 0,0 0 5-1,0 0 10-15,0 0-10 16,0 9 0 0,0 5-5-1,-74 32 0-15,74-18-5 16,0 5-5-1,0-1 5 1,0 1 5-16,0 4 10 16,0-14-5-1,25-9-15 1,-25-4-30 0,0-10-95-16,99 0-980 15</inkml:trace>
  <inkml:trace contextRef="#ctx0" brushRef="#br0" timeOffset="82403.3">19930 12548 265 0,'0'0'450'0,"0"0"-185"16,0 0-120-1,0 0-50 1,0 0-40-16,0 0-15 15,0 0-30 1,50-9 0 0,0 4-10-16,-26 5 5 15,1-14-5 1,0 14 10 0,-25 0 0-16,25 0 0 15,-25 0 0 1,25 0 10-1,-25 0 0-15,0 0-10 16,0 0 10 0,0 0-5-1,0 0 0-15,0 14-5 16,0 14 0 0,0-9-5-1,0 27 5-15,0-18-5 16,0 0-5-1,0 0 10 1,0-5-20-16,0 5 15 16,0-5 0-1,0 10-5 1,0-5 0-16,0-10 0 16,0 10 5-1,0-14-15 1,0 5 15-16,0 9 0 15,0-14-5 1,0 0 0 0,0 4 5-16,24 1-5 15,1-10 15 1,0 5 5 0,0-5-20-1,-25 5 0-15,0 0-5 16,0-4 10-1,25 4-10 1,-25-14 5-16,0 0-5 16,0 0 0-1,0 0 10 1,0 0 0-16,0 4-10 16,-25 5 0-1,-50 1 20 1,-73 13-25-16,73-9-5 15,1-9-40 1,198 13-930 0</inkml:trace>
  <inkml:trace contextRef="#ctx0" brushRef="#br0" timeOffset="88639.07">7845 3125 95 0,'0'0'310'16,"0"0"-80"0,0 0-80-16,0 0-75 15,0 0 0 1,0 0 0-1,0 0-15-15,0 0-15 16,0 0 15 0,0 0-30-1,0 0-5-15,0 0-10 16,0 0 20 0,24 0-10-1,51 5-15-15,24-5 0 16,0 0 15-1,25 0-30 1,50 14 15-16,-50-14 0 16,0 0-10-1,-49 0-5-15,-26 0 5 16,-49 0-5 0,0 0 10-1,0 0 5 1,0 0-30-16,0 0-40 15,-24 0-175 1</inkml:trace>
  <inkml:trace contextRef="#ctx0" brushRef="#br0" timeOffset="89037.3">7919 3237 160 0,'0'0'285'16,"0"0"-75"-16,0 0 25 15,0 0-70 1,74 0-95-1,26 0-20-15,24 0-20 16,-25 0 0 0,-25 0 0-1,26-5-15-15,-51 5 10 16,1-9 20 0,-25 9-45-1,-25 0-20-15,0 0 35 16,0 0-15-1,0 0-30 1,0 0-45-16,149-19-295 16</inkml:trace>
  <inkml:trace contextRef="#ctx0" brushRef="#br0" timeOffset="94420.55">7150 912 300 0,'0'-5'230'0,"0"5"-25"16,0 0-80 0,0 0-45-1,0 0 0-15,0 0-30 16,0 0-15-1,0 0-10 1,0 0 20-16,0 0-20 16,0 0-20-1,0 0 10 1,0 0 0-16,0 0 5 16,0 0-10-1,0 0-20 1,0 0 20-16,0 9 5 15,0 14-5 1,0-4-15 0,0-5 15-16,0-5 5 15,0 10-5 1,0 13-20 0,0-4 20-16,0-9 0 15,0 4-10 1,24 1 0-1,-24-1 10-15,0-5-15 16,0 1 15 0,0 4-10-1,0 5 5-15,0-5-5 16,0 1 10 0,25-20-30-1,-25 20 25-15,0-15 5 16,25 0 5-1,-25-9-25 1,0 0-15-16,0 0 10 16,0 0-170-1</inkml:trace>
  <inkml:trace contextRef="#ctx0" brushRef="#br0" timeOffset="95539.27">7696 972 15 0,'0'-14'280'0,"0"14"-115"16,0-19-60-1,0 19-20 1,0 0 20-16,0 0-30 16,0 0-35-1,0-9-35 1,0 9-10-16,0 0 40 16,0 0-20-1,0 0-10 1,0 0 40-16,-25 0-5 15,0 0-10 1,25 0 0 0,0 23-5-16,-25-4 5 15,-49 23-25 1,74-14 5 0,0-5 20-16,0 5-25 15,0-19-10 1,0 5 10-1,0 5-10-15,0-5 5 16,25 4 15 0,-1-18-5-16,1 14-20 15,-25-14 15 1,0 0 0 0,0 0 15-1,0 0-10-15,0 0-20 16,0 0 15-1,25 0 25 1,49 0 0-16,-49 0-40 16,25 0 15-1,0 0 15 1,-26-14-10-16,1 0 0 16,0-4-25-1,0 9 25 1,-25-10 10-16,0 5 10 15,0-5-25 1,0-9-25-16,0 1 15 16,0 8 0-1,0 5 30 1,0 0 5-16,0 0-60 16,-25 9 30-1,0 5-15 1,25 0 25-16,0 0-15 15,0 0-25 1,-25 0-100 0,50 0-325-16</inkml:trace>
  <inkml:trace contextRef="#ctx0" brushRef="#br0" timeOffset="96415.85">8465 898 160 0,'0'-14'340'15,"0"14"-110"1,0-5-150 0,0-4-45-16,0 9 0 15,0-5 5 1,0 5-5 0,0 0-15-16,0 0 10 15,0 0-5 1,0 0-15-1,0 0 10-15,-25 0 5 16,0 0 0 0,0 0-10-1,1 19 10-15,-51 27-10 16,50-18 0 0,25-5 0-1,0 10 15-15,0-15-20 16,0 10 5-1,25-9-10 1,0 4 0-16,0-9 5 16,24 5 5-1,1-5-20-15,0-14-10 16,-1 4 40 0,-49-4-10-1,25 0 0 1,50 0 0-16,-1 0-5 15,-49 0 5 1,25-4-15-16,-26-19 0 16,-24-1 15-1,0-4-5 1,0-14-5-16,0 1 15 16,-49-11-10-1,24 39-20 1,0-6 10-16,-25 10-15 15,50 9 20 1,0 0-55 0,0 0-230-16</inkml:trace>
  <inkml:trace contextRef="#ctx0" brushRef="#br0" timeOffset="97147.8">7398 1470 240 0,'0'0'450'16,"-25"0"-245"-1,25 0-75-15,0 0-60 16,0 0-25 0,0 0-10-16,0 0 10 15,0 0-10 1,50 0-15 0,74 0-5-1,-25 0 0-15,25 0 5 16,75-24-20-1,-26 1 15 1,-49 5 10-16,-24 18-20 16,-26-14 5-1,-49 9-10-15,0-4-5 16,-25 9 30 0,0 0-40-1,0 0 5-15,0 0 0 16,0 0-25-1,0 0-80 1,0-14-370-16</inkml:trace>
  <inkml:trace contextRef="#ctx0" brushRef="#br0" timeOffset="97723.19">7348 1586 460 0,'0'0'230'16,"0"0"-15"0,0 0-85-1,50 0-80-15,49 0-20 16,25-14 0-1,0 9 25 1,-24-4 0-16,98-28-25 16,-99 28 10-1,1-5-10 1,-26 9-20-16,-49-4 5 16,-25 9-5-1,0 0-25 1,0 0 45-16,0 0-25 15,0 0-10 1,0 0 0 0,0 0-15-16,0 0 30 15,0 0-20 1,0 0-50 0,0 0-35-16,0 0-810 15</inkml:trace>
  <inkml:trace contextRef="#ctx0" brushRef="#br0" timeOffset="100654.11">12634 898 115 0,'0'0'495'15,"0"0"-355"-15,0 0-45 16,0 0-35 0,0 0 15-1,0 0-20-15,0 0 5 16,0 14-20 0,0 13 10-1,-25 20 0-15,25-19-25 16,0 4 15-1,0-4-25 1,0 5 10-16,50-5-35 16,-25 14 45-1,0-10-15 1,-25-13-25-16,0-10-15 16,0-4 35-1,0 4 0-15,24-9-50 16,-24 0 5-1,0 0-120 1,249-23-915-16</inkml:trace>
  <inkml:trace contextRef="#ctx0" brushRef="#br0" timeOffset="101327.54">13304 953 135 0,'0'-14'440'0,"0"1"-275"16,0 3-40 0,0 6-25-1,0 4-25-15,0 0-30 16,0-5-40 0,0 5-5-1,0 0 5-15,0 0 0 16,0 0 5-1,0 0-10 1,0 0 30-16,-25 32-35 16,-49 1 20-1,74-5-5 1,0 14 5 0,0-24-15-16,0 1 0 15,25 4 20 1,49-9-20-16,-24-9 10 15,-1 0 10 1,-49-5 5 0,0 0-15-16,25 0 10 15,25-5-10 1,-50-9 5 0,25 0-20-16,-25-5 10 15,0-9-5 1,0-4 15-1,0 4-25-15,0 0 5 16,0 23 20 0,0-9-20-1,0 5-10-15,0 9-115 16,0 0-685 0</inkml:trace>
  <inkml:trace contextRef="#ctx0" brushRef="#br0" timeOffset="101988.23">14024 884 385 0,'0'-5'225'15,"0"-4"-45"1,0 9-65-16,0-5-25 16,0-4-65-1,0 4-10 1,0 5 10-16,0 0-15 15,0 0 5 1,0 0-10 0,-25 0 25-16,25 0-20 15,-50 0 10 1,26 14 10 0,-76 33-20-1,100-20-10-15,0 6 20 16,0-5 0-1,0-9-15-15,0 4-5 16,50-5 0 0,-50-13-10-1,25 4 15-15,0-9 15 16,-25 0 10 0,74 0-10-1,1 0 10-15,-26 0-30 16,1-14 5-1,-25-14 20 1,-25 10-35-16,0-24 10 16,0 23 15-1,0-8-5 1,0-1 0-16,0 14-15 16,-50 9-30-1,25 5-150 1</inkml:trace>
  <inkml:trace contextRef="#ctx0" brushRef="#br0" timeOffset="102857.13">12758 1377 305 0,'0'0'255'0,"0"0"20"16,0 0-130-1,50 0-95-15,0 0 0 16,74 0 0 0,0 0-20-1,25 0 15-15,74-33-5 16,-74 19-5-1,0 0-25 1,-25-4 10-16,-25 4 5 16,-24 0-30-1,-51 14-5 1,1 0 15-16,-25-10-25 16,0 10-65-1,0 0-230 1</inkml:trace>
  <inkml:trace contextRef="#ctx0" brushRef="#br0" timeOffset="103487.7">12907 1432 295 0,'0'0'275'15,"0"5"-20"1,50-5-85-16,74 0-70 16,0 0-35-1,74 0-10 1,-24-14-20-16,-25-4 0 15,-25 4-5 1,-25 14-15-16,-74-5 0 16,0-4-10-1,-25 9 20 1,0 0-35 0,0 0 25-16,0 0-10 15,0 0-5 1,0 0-5-1,0 0 5-15,0 0-20 16,0 0-5 0,0 0 5-16,0 0 10 15,0 0-15 1,-25 0 15 0,0 0-25-16,1 0-110 15,24 0-625 1</inkml:trace>
  <inkml:trace contextRef="#ctx0" brushRef="#br0" timeOffset="109087.96">18665 2525 500 0,'0'0'165'0,"0"0"110"16,0 0-160 0,-25 0-45-1,-25-9-20-15,25 9-5 16,1 0-15-1,-76 0-10 1,-73 14-10-16,123 28 5 16,0 18-10-1,50 6-5 1,0-6 5-16,100-18 5 16,-1-28-20-1,-25-10 20 1,-24-4-15-16,49-23 15 15,-24-19-5 1,-51 14 5 0,-24-4-15-16,25-43 0 15,0 29 5 1,0 18-10 0,-25 9 30-16,0 19-25 15,0 0 5 1,0 0 0-16,0 14 10 15,0 19-5 1,74-1 10 0,50 15-10-16,-24-33-20 15,-75-14-35 1,49-47-385 0</inkml:trace>
  <inkml:trace contextRef="#ctx0" brushRef="#br0" timeOffset="109475.49">19558 2111 105 0,'0'-18'95'16,"-25"-5"295"-1,0 18-150-15,25 5-175 16,0 0-40 0,-49 0-15-1,-1 0 0-15,1 28 80 16,-1 46 5 0,50-13-10-1,50-1-5 1,-1 15-25-16,1-15-25 15,-1 1-30 1,1-1 25 0,-50 0-20-16,25-13 10 15,0-19-15 1,0-14-20 0,-1 0-85-16,26-14-665 15</inkml:trace>
  <inkml:trace contextRef="#ctx0" brushRef="#br0" timeOffset="109757.55">19930 2228 180 0,'0'0'295'16,"0"0"10"-16,0 4-95 16,0 52-70-1,25 19-60 1,25-29-30-16,-1 1-30 16,-24-5-25-1,-25-15 10 1,0-8-5-16,124-5-260 15</inkml:trace>
  <inkml:trace contextRef="#ctx0" brushRef="#br0" timeOffset="110121.32">20501 2228 415 0,'0'0'125'16,"-25"0"165"-1,-24 0-180-15,-26 0-50 16,75 28-35 0,-49 23 0-1,98-9 0-15,50-10-5 16,1-8 0-1,-51-24 40-15,1 0 5 16,-25 0-5 0,-25 0-15-1,0-38-35-15,0 6-10 16,0-1 10 0,0 5-15-1,0 10-80 1,0 18-855-16</inkml:trace>
  <inkml:trace contextRef="#ctx0" brushRef="#br0" timeOffset="110488.77">21295 2144 15 0,'0'0'390'16,"0"0"-50"-1,0 0-50 1,0 0-235-16,-49 0-30 16,-75 0-15-1,24 28-5 1,75 5 20-16,25 8-25 16,25-13 10-1,50-14 0-15,-1 0 15 16,1-9 0-1,24-5 20 1,-99 0 20-16,25-5-25 16,-1-23-40-1,-24 0 10 1,0-4-10 0,0 13-25-16,0 10-35 15,273-24-905 1</inkml:trace>
  <inkml:trace contextRef="#ctx0" brushRef="#br0" timeOffset="110804.95">21891 2121 185 0,'0'-10'260'16,"0"10"20"-16,0 0-140 15,0 0-100 1,-50 0 10 0,-24 0-20-1,49 0 40-15,25 61-35 16,25-19-25 0,74-24 10-1,0-4 40 1,-49-4 10-16,0-10-5 15,-50-10-55 1,24-31 5-16,-24 3-20 16,249-36-245-1</inkml:trace>
  <inkml:trace contextRef="#ctx0" brushRef="#br0" timeOffset="111159.23">22362 1735 225 0,'75'0'135'16,"-1"0"220"-1,1 0-205-15,-26-14-90 16,1 14 10-1,-25 0-5 1,0 14 15-16,-1 51 0 16,1 19-40-1,25-10 5 1,-25 5-25 0,49 23 35-1,-49-27-25-15,0-15-35 16,-25-27 15-1,-25 9 0 1,-49 0-40-16,-75-5-755 16</inkml:trace>
  <inkml:trace contextRef="#ctx0" brushRef="#br0" timeOffset="111854.91">21246 3642 600 0,'0'0'50'16,"0"0"260"-1,0 0-100-15,0 0-135 16,0 0-35 0,0 0 0-1,0 0-10-15,-100 23-30 32,51 37 30-32,49-8-30 15,49 3 5 1,26-22-25-1,-26-10 5-15,26-18 45 16,-26-5-15 0,1-33-20-1,-50 5 20-15,25-27-20 16,49-25 0 0,-74 39 0-1,0 22-10 1,0 19 25-16,0 0-15 15,0 0 0 1,0 42 10 0,25-5-5-1,99 19 5 1,-74-38 0-16,0-4-5 16,-1-4-90-1,-24-10-970-15</inkml:trace>
  <inkml:trace contextRef="#ctx0" brushRef="#br0" timeOffset="112288.58">22338 3246 235 0,'0'-9'190'16,"0"9"160"-16,0 0-225 16,0 0-35-1,0 0-65 1,0 0-10-16,-75 0 10 16,25 0 10-1,1 23-10 1,-26 38 20-16,75-1 20 15,0-9-20 1,25 10 5-16,0-5-5 16,74-1-10-1,-49-3-20 1,-25 3 10 0,0-8-5-1,-25-5-25-15,0-10 5 16,0-18 5-1,0 5-45 1,0 4-100-16,0-65-995 16</inkml:trace>
  <inkml:trace contextRef="#ctx0" brushRef="#br0" timeOffset="112671.22">22908 3456 125 0,'0'-14'430'16,"0"14"-40"0,0-10-255-1,-24 10-65-15,-1 0-45 16,-25 0-10-1,-24 28-10 1,-1 47-10-16,75-29 20 16,25-4-5-1,49-23 5 1,1 4 25 0,-1-23 10-1,-24-9 20 1,0-10-35-16,-50-14-25 15,0-13-25 1,0 4-35 0,24-32-255-16</inkml:trace>
  <inkml:trace contextRef="#ctx0" brushRef="#br0" timeOffset="113093.66">23156 3144 375 0,'0'0'145'16,"0"0"180"0,0 0-205-1,0 0-25-15,25-14 0 16,0 14-30-1,0 0-20 1,-25 0-15-16,0 0-25 16,0 0 20-1,0 0 10 1,50 84-25-16,-50-19-5 16,24 9 0-1,26 5 5 1,24-9 10-16,1-9 5 15,-50-6-35 1,-25-17 35 0,0-1-5-1,0-19-25-15,-50-13 20 16,0 9-45 0,274-5-205-1</inkml:trace>
  <inkml:trace contextRef="#ctx0" brushRef="#br0" timeOffset="113872.25">21072 3130 555 0,'0'0'380'16,"0"0"-225"-1,0 0-55-15,0 0-20 16,0 0 0-1,174 0-35 1,-26-19-5-16,101-22-20 16,-51 8 10-1,50 5-10 1,-74-4 0-16,0 4-25 16,-75 9 5-1,0 5-15 1,-74 5-170-16</inkml:trace>
  <inkml:trace contextRef="#ctx0" brushRef="#br0" timeOffset="117589.11">10128 4730 760 0,'0'-19'155'16,"-50"5"-80"-1,25 14 10-15,0 0-55 16,25-9 10 0,0 9-5-1,-49 0 10-15,-1 0-5 16,-74 0-35 0,-50 28 5-1,75 5-10-15,0 8 10 16,0 20 10-1,24-1-20 1,50 15-15-16,25-1 40 16,50 28-15-1,99 19 5 1,0-9-15 0,-25-28 0-16,-50-10-5 15,1-13 10 1,-1-20-15-1,-24-8 10-15,-1-28 0 16,51-5 10 0,24-5-15-1,49-28 5-15,-24-22 5 16,-49-6 5 0,-51-9-10-1,-24-41 15 1,-25-10-15-1,-74-14 50 1,-75 37-25-16,25 24-10 16,-25 23-20-1,25 18 5 1,0 24-45-16,-50-66-340 16</inkml:trace>
  <inkml:trace contextRef="#ctx0" brushRef="#br0" timeOffset="129491.83">13478 2544 140 0,'0'-14'100'15,"0"14"90"1,0-5-15-16,-25-4 5 16,25 9-30-1,0-5-60 1,-25 5-25-16,0 0-30 16,25 0-10-1,0-9-10 1,0 9 0-16,0 0 15 15,0 0-25 1,0 0 0 0,0 0 0-16,0 0 20 15,0-4-15 1,0-10-10 0,0 14 10-16,0 0-5 15,0-10-10 1,25 6-10-16,-25 4 25 15,0 0-10 1,25 0 0 0,-25 0 10-16,0 0-20 15,0 0 10 1,0 0 15 0,-74 0-15-16,-100 0 0 15,75 14 5 1,24-14-10-1,26 14 0-15,49-14 10 16,0 0-25 0,24 0 35-1,175 0-10-15,74-24 0 16,-124 15-5 0,0-5 10-1,-75 0-15-15,-24 0 20 16,-50 14 30-1,0 0-15 1,0 0-20-16,0 0-30 16,-99 0 30-1,49 0 0 1,-25 0 5-16,-24 0-45 16,-25 0 25-1,74 0 10 1,50 5-15-16,0-5 20 15,0 0 0 1,0 0-30 0,0 0 10-16,0 0 15 15,0 0-5 1,0 0 5 0,0 0-10-16,0 0 5 15,0-5 10 1,25-9-10-1,0 14 5-15,-25 0-25 16,0-4 25 0,0 4 5-1,0 0-30-15,0 0 10 16,-124 0 10 0,-50 0-5-1,125 0 15-15,49 4-5 16,0-4 0-1,0 0-10 1,0 0-20-16,99 0 25 16,0 0 5-1,25-14-15 1,-24 10 25-16,-51-6 10 16,-49 10-35-1,0 0 15-15,0 0-10 16,0 0 5-1,-25 0 5 1,-74 0 0 0,49 0-5-16,50 0-10 15,0 0 10 1,0 0-20 0,0 0 25-16,0 0 5 15,0 0-20 1,0 0 15-16,0 0-5 31,0 0 0-31,0 0 0 16,0 0-15-16,50 0 15 15,-50 0 20 1,0 0 0 0,0 0-35-16,0 0 10 15,0 0 15 1,0 0-20-1,0 0 15-15,0 0-10 16,0 0-5 0,0 0 25-1,-50 0-10-15,-98 0-30 16,-1 0 35 0,99 0-15-1,25 0 15-15,25 0-25 16,0 0 20-1,0 0 0 1,124 0-25-16,-24 0 25 16,-26-14 0-1,-24 14 15 1,-26-4-25-16,-24 4 10 16,0 0 20-1,0 0-30 1,0 0-5-16,-99 0 20 15,0 0-15 1,74 0-15 0,25 0 35-16,0 0-10 15,-25 0 5 1,25 0-10 0,0 0-15-16,124 0-5 15,-24 0 40 1,-76 0-15-1,-24 0-20-15,0 0 10 16,0 0 5 0,0 0 5-1,0 0 0-15,-49 0-5 16,-1 0 20 0,50 0-20-1,0 0-15-15,0 0 5 16,0 0 15-1,0 0 5 1,0 0-5-16,0 0 5 16,0 0-15-1,0 0 10 1,0 0-15-16,-49 0 20 16,24 0 5-1,0 0-50-15,25 0-875 16</inkml:trace>
  <inkml:trace contextRef="#ctx0" brushRef="#br0" timeOffset="155606.81">7969 549 360 0,'0'0'145'0,"0"0"-85"15,0 0-5 1,0 0-10 0,0 0 0-16,0 0-25 15,0 0 30 1,0 0 0 0,0-9 0-16,0 9-45 15,0 0 20 1,0 0-10-1,0 0-5-15,0 0-5 16,0 0 0 0,0 0 0-1,-25 0-25-15,-50 0 30 16,-123 9-35 0,123 5 25-1,26-10-10 1,24-4 5-16,0 14 5 15,-25-14-20 1,26 14 5 0,-51 0 35-16,26 5-25 15,-1-1 10 1,0 6-5 0,1-6 5-16,-1 6-20 15,0-1 30 1,1 5-20-1,-1-10 10-15,0 6 0 16,1 8-5 0,49 1 15-1,-50-5-15-15,1 0-5 16,49-1-5 0,-50-8 25-1,0 23-15-15,50-24-10 16,-24 15 15-1,-1-5 5 1,0 0-15-16,25 4 10 16,-25-4 5-1,25 5-10 1,0 9 5-16,0-14 0 16,25 9-5-1,-25 0-5-15,25-4 10 16,-25-1-5-1,25-4 0 1,-25 14 0 0,0-10 5-16,24 1-15 15,-24 9 10 1,25 0 5-16,25-10-15 16,-25 15 20-1,-1-5-10 1,1 4-5-16,25 1 5 15,-50-5 0 1,0 4 5 0,0-13-15-16,0-1-10 15,0 10 25 1,0 18 40 0,0-4-35-1,0-9-5 1,0 9 0-16,25-19 5 15,24 5-15 1,-24 14 20 0,-25-19-15-16,0 19 0 15,-74-10 10 1,24 14-10 0,-24-4-5-16,24-9 0 15,25-1 10 1,25 1-10-1,0-5 5-15,50 4 0 16,-25 1-5 0,24-5 10-16,1 9 0 15,24-9 0 1,1-1-10 0,-1-3 10-1,1 4 5-15,-1-1-25 16,-24-13 15-1,24 5 0-15,-24-5 10 16,-1 4-10 0,26-4-5-1,-1-9 25-15,26-5-30 16,-26 0 5 0,1-14 0-1,24 0 5-15,-74 4 20 16,49-4-30-1,-24 0 5 1,-50 0-5-16,74 0 20 16,1-4-15-1,24-15 5 1,0-4-10-16,-24 4 5 16,-1-9 5-1,-24 10 5 1,-1 4-10-16,1 0 5 15,-50-5 0 1,25 5-5 0,0 0 10-16,24-9-10 15,1 4 5 1,-1 1 0 0,1-10-20-16,0 14 5 15,-1-19 15 1,1 19-5-1,-25-4 10-15,0 4-10 16,-1 0 20 0,1-23-25-1,0 18 10-15,50-13-10 16,-51 4 20 0,51 0-10-1,24-9 5-15,-24 9-5 16,-51 4-5-1,26 6 10 1,0-10 0-16,-50 9 0 16,24-23-5-1,26 10-5 1,-25-15 5-16,0 19 0 16,24-13-5-1,-24 17 15 1,25-13-5-16,-25 5-10 15,-25-10 5 1,24-5 15 0,-24-13-10-16,0-1-10 15,0 6 15 1,0-11 5 0,0-22-15-1,0 14 0-15,-24 13 10 16,-1-13 15-1,25-5-5 1,-50 18 5-16,50-9-5 16,-74-4-5-1,24 9 5 1,-24-19-20-16,24 19 15 16,-24-9-5-1,-1-1-5 1,25 29 10-16,1-10-10 15,-50-5 5 1,49 15 5 0,0-1-15-16,-24 20 10 15,-1-15-15 1,1 18-5 0,-25-3 5-16,-1 3 5 15,1 10 5 1,-25 10-5-1,25 4 5-15,-1 0-15 16,26 0 10 0,0 0-15-1,-26 0 10-15,76 0-20 16,-1 0-35 0,-25 0-50-1,50 4-215-15</inkml:trace>
  <inkml:trace contextRef="#ctx0" brushRef="#br0" timeOffset="158942.84">13006 660 10 0,'0'-14'160'15,"0"10"-25"1,0-10-50 0,0 14-35-16,0-5 0 15,0-9-10 1,0 5 0-1,-24-5-15-15,-1 14 0 16,0-5-10 0,0 5-10-1,-24 0-5-15,-1 0-5 16,-49 0 0 0,-50-18 10-1,99 18 5-15,-49 0-25 16,49 0 35-1,-24 0-20 1,-26 4 15-16,1-4-5 16,25 14 0-1,24 0-15 1,-24 5-5-16,-1-5 10 16,26 0 5-1,-26 14-5 1,1-10 15-16,-26 6-20 15,26 13 0 1,-25-9 30 0,24 0-10-16,1 13-10 15,-1-8-5 1,26-5 0 0,-1 18 15-16,0-13-20 15,1 0 0 1,-1 8 20-16,1 1 5 15,-26 5-5 1,50 13-25 0,-24-9 0-1,24 1 25 1,0-6-30-16,25 1 20 16,0-1 15-1,-25-13-35 1,25 4 30-16,0 0-15 15,25 5-10 1,-25-10 25 0,0 10-5-16,25-9-5 15,-25-1-5 1,25-8-10 0,-25 13-5-16,0 5 20 15,0-10 0 1,0 10-5-1,0-14-5-15,-25 19 25 16,0-6-35 0,25-8 15-1,0 9 20 1,0-5 10-16,0 5-35 16,25 4 15-1,0 10-5 1,-25-14-5-16,0 9-10 15,-50-9 10 1,50 5-10 0,-25-15 20-16,25 5-10 15,0-13 10 1,25 17-10 0,25-22 0-16,-1 23 15 15,1 0-20 1,24-10 0-1,1-4 20 1,-50 5-15 0,24-19 15-16,-24 14-5 15,-25 4 0 1,25 1 0 0,0-5-10-16,24-10 5 15,26 6 0 1,-1-6 5-16,1 10 0 15,-1-14-5 1,-49 0-10 0,49 0 15-16,-49 0-5 15,0-14-5 1,25 5 10 0,49-1 0-16,-49-4-5 15,-1 0-5 1,1 9 10-1,-1-9-15-15,1 0 5 16,25 0 10 0,-1 0-10-1,0 0-5-15,1 0-5 16,-25 0 15 0,-1 0 0-1,1 0-5-15,-25-9-10 16,24 9 20-1,-24-4-5 1,25-1 0-16,-1-4-10 16,1 4-5-1,0 5 15 1,-1-14-5-16,1 14 0 16,24-14-5-1,1 5 5 1,-26-10-5-16,26 5-5 15,-1 10 5 1,-24-20-15 0,0 24 25-16,-26-4-20 15,-24-6 10 1,0 10 10 0,0 0-10-16,25 0 0 15,0 0 5 1,49 0 5-1,-24 0 5-15,0 0-10 16,24-4-5 0,-24 4 10-1,24-14-5-15,1 9 0 16,-26-9-5 0,26 0 5-1,-26 0-5-15,26 0 5 16,-1 0 5-1,1-4-5-15,-1-10 0 16,1 9-5 0,-1-23 15-1,75-18-35 1,-74 18 5-16,-1 9 15 16,-24 6 0-1,-26 8 5 1,-24 10 10-16,25 9 0 15,-25 0-20 1,0-19 5-16,25 5 0 16,49 0 5-1,-49-4-10 1,25 4 15-16,0-5 10 16,-1-9-30-1,-24 0 20 1,-25 0-10-1,25-14 0-15,49-9 25 16,-49 23-20 0,25-4-5-1,-25 4-5-15,-1-5 25 16,1-13-10 0,-25-5-25-1,25-1 15 1,-25 6-10-16,0-10 20 15,0 0 5 1,0 10 0 0,0-15-5-16,0 10-5 15,25-9 15 1,-25-1-5 0,0 5 15-16,0 10 10 15,0-10-25 1,0 10-5-1,0-10 10-15,-50-5-10 16,1-4-10 0,24 19 20-1,-25-10-5-15,25 9-15 16,-24 15 20 0,-1-10 5-1,-24 9-5-15,-51 1-10 16,-73-10-15-1,-1 14 10 1,-98-4-15-16,24 4 0 16,24 14-15-1,-24 14-80-15,1 32-560 16</inkml:trace>
  <inkml:trace contextRef="#ctx0" brushRef="#br0" timeOffset="162293.76">5512 4283 45 0,'0'0'140'15,"0"0"-20"1,25 0 10-1,49 0 15 1,25 0 0-16,50 0-75 16,-25 0-20-1,124-4-15 1,-49 4-15-16,24-14 10 16,25 0-10-1,-24 0-5 1,24 0 0-16,50-5 10 15,0-9 0 1,24 1-5 0,-24-1-5-16,-50 9 10 15,50-13-10 1,0 18-10 0,-75-14 0-16,-24 23 0 15,-26-18-10 1,-24 9 5-1,-25 9 5-15,-99 5-35 16,0 0-235 0</inkml:trace>
  <inkml:trace contextRef="#ctx0" brushRef="#br0" timeOffset="163014.76">6802 4163 305 0,'0'0'175'15,"50"0"-45"1,49 0 0-16,0 0-30 16,125-14-15-1,-26 9-15-15,1-9-25 16,74 0-15 0,25 0-5-1,-1-5-10-15,1-4 5 16,0 5 5-1,0 4-5 1,-25-5 5-16,-50 10-20 16,-24-5 10-1,-1 0-25 1,-99 9 20-16,-24 5-15 16,-50 0 10-1,-25 0-15 1,0 0-35-16,0 0-130 15,0 0-690 1</inkml:trace>
  <inkml:trace contextRef="#ctx0" brushRef="#br0" timeOffset="163563.54">7249 4163 425 0,'149'0'5'0,"99"0"35"16,0-19 85-1,25 5-30 1,25-9-30-16,-25 4 10 16,0 1 15-1,-25 8-30 1,25-4-15-16,-50 0-5 16,1 10-10-1,-75-15-15 1,-50 19-5-16,-74-9 0 15,-25 9-10 1,0 0 10 0,0 0-5-16,0 0-30 15,0 0-165 1</inkml:trace>
  <inkml:trace contextRef="#ctx0" brushRef="#br0" timeOffset="-198245.58">14024 16315 35 0,'0'-23'210'16,"0"14"-70"-1,0 4-50-15,0 5-15 16,0-9 75 0,0-5 35-1,0 14-70-15,0 0-40 16,0 0-35-1,0-5 5 1,-25 1-5-16,-74 4-25 16,24 0 0-1,-74 4 5 1,75 29 0-16,0 13 5 16,49 24 5-1,25 4-10 1,49 1-15-16,51-24 0 15,24-14-5 1,0-28 0-16,-25-9 0 16,0-23 5-1,-24-23 5 1,-50-10-5 0,-25-14 0-16,0-4 0 15,0 37-10 1,-25 13 5-16,25 24 0 15,0 0 5 1,0 0-5 0,0 37 15-16,99 38-15 15,-24-29 0 1,-1 1-10 0,0-19 10-16,-24-28-20 15,0 14-65 1,49-37-260-1</inkml:trace>
  <inkml:trace contextRef="#ctx0" brushRef="#br0" timeOffset="-197514.63">14992 15762 390 0,'0'-19'140'0,"0"1"70"16,0-1 10 0,-25 10-55-16,0 9-95 15,0 0-35 1,0 0-20 0,1-5-5-16,-26 5-5 15,0 0 5 1,-74 33 10-1,124 8 5-15,0 20 5 16,75 4 0 0,24 5-10-1,25-10 15-15,-49 1-5 16,24-1-5 0,-25 15-25-1,-24-15 10 1,0-9 0-1,-26-4-5-15,1 4 5 16,25-14-15 0,-50-14-15-1,49-4-55-15,26-5-235 16</inkml:trace>
  <inkml:trace contextRef="#ctx0" brushRef="#br0" timeOffset="-196984.98">15240 15892 515 0,'-50'-19'340'0,"50"-8"-80"16,0-1-105-1,0 9-80 1,0-4-40-16,0 9 0 16,0 9 15-1,0 5 0 1,0 0-25-16,0 0-5 15,-49 0-10 1,-51 5-5 0,-49 37-5-16,100-19 0 15,-1-9 5 1,25 4-10 0,1 1 5-16,24 4 5 15,0 1 0 1,24 13 0-16,26-5 0 15,24-4 5 1,1 19-10 0,-50-5 10-1,49 4-10 1,-49 15 5-16,0-1 0 16,0-13-10-1,-1-6 5 1,1 6 0-16,-25-10 5 15,0 0 0 1,0-23-15 0,50 5 10-16,-25-14 0 15,0 4-10 1,24-9 5 0,1 0-10-16,-25 0-20 15,-1 0-10 1,26 0-100-1,-25-28-675-15</inkml:trace>
  <inkml:trace contextRef="#ctx0" brushRef="#br0" timeOffset="-196578.5">15587 15827 780 0,'0'0'195'16,"0"0"-35"0,0 0-30-1,0 0-20-15,124 9-40 16,75 75-20 0,-100-24-20-1,-24-18-30 1,-26-9 15-16,-24-5-10 15,-25-14-35 1,0-14-60 0,0 0-550-16</inkml:trace>
  <inkml:trace contextRef="#ctx0" brushRef="#br0" timeOffset="-196424.18">15538 15548 1005 0,'-25'0'150'0,"0"0"-75"15,25 0-85 1,25 0-265 0</inkml:trace>
  <inkml:trace contextRef="#ctx0" brushRef="#br0" timeOffset="-196051.04">15836 15353 710 0,'0'-19'285'0,"0"19"-85"16,49-14-70-1,75 0-60 1,25 5-40-16,-25 9-25 15,50 0 20 1,-100 56 10 0,-24 13-5-16,24 1-10 15,-24 9-10 1,0 0 5 0,-1-4-10-16,26-15-10 15,24 1 15 1,-24-6-5-1,-51-17-5-15,1-1 0 16,-25-14 5 0,0 0-15-1,-25-9-35-15,-24-9-150 16</inkml:trace>
  <inkml:trace contextRef="#ctx0" brushRef="#br0" timeOffset="-195851.23">17076 15487 565 0,'0'-14'405'16,"0"-4"-215"-1,100-10-75-15,-1-14-90 16,25 10-45-1,0 13-225 1</inkml:trace>
  <inkml:trace contextRef="#ctx0" brushRef="#br0" timeOffset="-195671.74">17275 15534 550 0,'0'9'410'15,"74"-23"-220"1,50-23-75 0,75-9-95-16,-75 8-40 15,50-36-305 1</inkml:trace>
  <inkml:trace contextRef="#ctx0" brushRef="#br0" timeOffset="-192655.37">19955 14339 35 0,'0'-19'570'16,"0"0"-235"-16,0 5-170 15,0 1-85 1,0-6-10 0,0 5-10-16,0 14-10 15,0 0-15 1,-25 0-10 0,-49 0-25-16,24 0-5 15,-74 51 10 1,99 33 10-1,25-5-5-15,0 9-5 16,100 15 30 0,-1-29-10-1,50-27-20 1,-25-20-5-16,0-22-5 16,-25-10 20-1,25-41-10 1,-49-15 10-16,-75-22-15 31,0-24-20-31,-100 14 30 16,1 23-10-1,0 14-5-15,24 38 0 16,26 13-50 0,49 5-260-1</inkml:trace>
  <inkml:trace contextRef="#ctx0" brushRef="#br0" timeOffset="-192384.48">20501 14218 810 0,'0'0'230'16,"0"0"-100"-16,75 0 15 15,73 23-50 1,101 51-45 0,-76-22-20-1,-49-15-30 1,-49-14 5-16,-26 0-10 16,-49-18-105-1,50-10-395 1</inkml:trace>
  <inkml:trace contextRef="#ctx0" brushRef="#br0" timeOffset="-192158.87">20997 14018 495 0,'-49'-10'450'15,"49"10"-295"1,0 52-30-1,0 59-60 1,0-13-40 0,0-19-20-16,0-19 0 15,0-4-10 1,0-23-65 0,0-15-730-16</inkml:trace>
  <inkml:trace contextRef="#ctx0" brushRef="#br0" timeOffset="-191701.07">21543 13688 250 0,'0'-42'465'16,"-74"14"-145"-16,49 14-175 16,-49 14-55-1,24 0-70 1,-24 28-15-16,24 32 20 16,50 29-15-1,0 13 15 1,50-9-10-16,49-9-5 15,0-24 0 1,0-27 0 0,-24-19-15-16,-1-14 20 15,1-14 5 1,-1-33 0 0,-74-13-10-16,0-15-5 15,0-8 0 1,-99 3-10-1,49 34 5-15,-24 18-20 16,24 23-90 0,25-9-510-1</inkml:trace>
  <inkml:trace contextRef="#ctx0" brushRef="#br0" timeOffset="-191317.71">22238 13506 75 0,'0'-28'330'16,"-25"0"155"-1,-49 10-205 1,74 18-140-16,-25 0-100 16,0 0-35-1,-49 28 5-15,-25 65 10 16,99-5-5-1,49 0 0 1,75-13 5 0,25-15-20-16,-49-23 0 15,-1-27 5 1,0-10 15 0,-24-23 5-16,-51-38 5 15,-24-18-15 1,0-5 0-1,-99 1-15-15,0 8 5 16,24 29-25 0,26 22-60-1,-1 20-640-15</inkml:trace>
  <inkml:trace contextRef="#ctx0" brushRef="#br0" timeOffset="-190899.26">22660 12818 195 0,'-49'-28'490'15,"-26"23"-210"1,50 5-215-1,-24 10-30-15,24 41 30 16,25 14 25 0,49 37 35-1,100 24-5 1,25-5-80-16,0 9-15 16,-1 0 10-1,-24-9-20 1,0 0-5-16,-25-19 0 15,-24-9 0 1,-26-14-10 0,-24-18 10-16,-25-24-5 15,-1-14-10 1,-24 1-25 0,0-24-80-16,0-10-665 15</inkml:trace>
  <inkml:trace contextRef="#ctx0" brushRef="#br0" timeOffset="-190688.94">23330 13813 440 0,'-25'-5'425'15,"25"-13"-185"-15,0 18-85 16,174-61-105-1,-25 6-15 1,-50-1-35-16,-49 19-5 16,-25-5-65-1,-25-5-405 1</inkml:trace>
  <inkml:trace contextRef="#ctx0" brushRef="#br0" timeOffset="-190199.52">20178 15101 440 0,'-49'28'440'15,"-1"-18"-215"-15,50-6-95 16,25-4-5-1,99-14-25-15,75-32-50 16,24-1-20 0,174-60-5-1,0-4-15 1,0-1 0 0,-74-9-20-1,-25 5-10-15,-149 55 30 16,-75 29-10-1,-49 4-5 1,-25 28-20-16,0 0-105 16,-25 28-730-1</inkml:trace>
  <inkml:trace contextRef="#ctx0" brushRef="#br0" timeOffset="-189784.72">20352 15213 140 0,'0'14'260'16,"-25"-5"195"-1,1-9-190-15,24 10-150 16,49-6-20 0,50-4 10-1,150-18-40-15,197-75-20 16,51-10-25 0,-100 10-10-1,-50 5 0 1,-99 4 0-16,-49 24-5 15,-125 23 10 1,-49 27-20 0,-25 10-5-16,-99 0-35 15,-75 47-165 1,0-10-1115 0</inkml:trace>
  <inkml:trace contextRef="#ctx0" brushRef="#br0" timeOffset="-186226.41">20774 15162 65 0,'0'0'520'16,"0"0"-165"-16,0 0-175 16,50 0-35-1,24-9-30 1,50-29-45-1,50 1-40-15,74-23-10 16,0-15 5 0,0 1-15-1,50-15-10-15,-99 1 5 16,24 0-15 0,-49 23 0-1,-100 37 5 1,-74 28 5-1,0 0 0-15,-124 14-5 16,-124 60 10 0,-124 33 25-1,24 14-25 1,-24 5-10-16,25-15 5 16,123-22 0-1,200-52-10 1,24-37 0-1,273-37 10 1,49-52 0 0,1-18 10-16,-1-9-20 15,-49-14 5 1,-49 23 10 0,-51 28-15-1,-123 51 25-15,-50 28-5 16,-50 0-10-1,-148 51 10 1,-199 75 20 0,49 8-20-1,26-27-15-15,74-28 5 16,148-23 0 0,100-42-5-1,50-14-10-15,173-42 15 16,100-37 0-1,24-23 5 1,-24-28 5-16,-50 32-20 16,-99 28-5-1,-149 52 35 1,-25 18 5 0,-100 23-10-16,-272 79 0 31,-25 28 0-31,25-23-15 15,99-18-5 1,99-29 10-16,149-46-5 16,50-14-10-1,198-28 0 1,75-41 15-16,-50-15-10 16,25-5 5-1,-99 20 10 1,-100 32 0-16,-49 37-10 15,-25 0 5 1,-74 9 10 0,-75 42-5-16,-25-5-10 15,25 15-5 1,50-19-5 0,25-19-10-16,24-9 5 15,25-5-30 1,25-9-30-1,0 5-100-15,0-10-325 16</inkml:trace>
  <inkml:trace contextRef="#ctx0" brushRef="#br0" timeOffset="-185748.42">21345 15036 185 0,'-124'28'490'16,"25"0"-190"-16,49-5-205 15,25-9-70 1,25-14 0 0,0 0 5-16,99-4 40 15,1-10-15 1,123-61-35 0,0 19-5-16,-49-4 15 15,0 23 25 1,-75-5 20-1,-74 23-25-15,-25 19-10 16,-25 0-15 0,-124 24-10-1,-74 17-10-15,24 15-5 16,50-19 0 0,50 1 0-1,49-20-10-15,26-18-60 16,520 0-245-1</inkml:trace>
  <inkml:trace contextRef="#ctx0" brushRef="#br0" timeOffset="-182351.3">2087 5260 65 0,'-50'-5'260'15,"50"5"-80"1,-24 0-40-16,24 0-55 16,-25-13-20-1,25 13-40 1,-25-5-20 0,-25 5-5-1,1 0 5-15,-1 0 0 16,0 0-5-1,1 0 5 1,-1 0-10 0,1 0 10-16,-26 18-10 15,50-4 10 1,0 14 5 0,1 10 0-16,24 13-5 15,0-5 0 1,0 15 15-1,0-1 0-15,0-27 0 16,24-5 5 0,-24 4 15-1,25 10-5-15,0-9 10 16,0 13-15 0,0 10-15-1,0 4 0-15,-1 1-10 16,1 18 10-1,0-19-10 1,25 1-10-16,-26-5 5 16,1-1-5-1,-25-8 15 1,25 13-5-16,0-8-5 16,0 3-5-1,-1 15 10 1,1 14 0-16,0 0 5 15,25 4 5 1,-1 19 15 0,1-33-25-1,-25-9-10-15,0 10 10 16,24-1-10 0,-24-4 5-1,0 23 5-15,0-5-10 16,0 5 5-1,24 0 0 1,-24-4-5-16,0-5 0 16,0 4 5-1,24-4 0 1,-24-1 5-16,-25-4 0 16,0 5-5-1,0-5-5 1,0 23 35-1,0-13-15 1,0-29-10-16,-25 1-5 16,0-1 0-1,-24-27 0 1,49-5 0-16,-25-14 5 16,0 14 0-1,-24 4 0-15,-1-4-5 16,0 19 0-1,1-1-10 1,-1 14 15-16,50 1-5 16,-25-1-10-1,25 1 10 1,0 9 0 0,50 4 0-16,24 0 5 15,26-13-5 1,-1-15-5-16,0-13 5 15,0-19-5 1,25 0 10 0,-24-9-10-16,-26 18 5 15,1 0 0 1,-26 33 5 0,1 23-5-16,-50 19 0 15,0 36 25 1,0 1 0-1,0-9-5 1,25 18-5 0,-25 5 5-16,25 0-10 15,49-14 0 1,-49 4-5-16,49 10 0 16,-24 0-15-1,0 0 10 1,24 46 35-1,-49-14-5 1,0-18-35-16,-1-14 5 16,26-14 15-1,0 4 5 1,-1-18-10-16,51-4-5 16,-26-1 0-1,-24 5 0 1,24-14-15-16,25 42 30 15,-24-15 0 1,-50-27-10 0,-1-4-15-1,-24-10 5-15,0 0 0 16,0 4-5 0,0-8 15-1,0 4-15-15,0-14 5 16,-24 5-5-1,-1-10 0 1,-25 10 5-16,25-1-10 16,25-3 10-1,-24 8 0 1,24-9 10-16,0 33-10 31,-25-24 0-31,25-9-5 16,0-5 0-1,0-8 0 1,49 17 15-16,-24-4-5 16,0-18 5-1,25-15-30-15,24-9 20 16,25 10 5 0,25-10-15-1,25 14 20-15,0-4-20 16,-25-19-40-1,0-10-155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77D4E-7C68-4F60-8C99-8C0EEAF8341C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24F25-7F33-418A-97BB-5CB273937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2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78879EBE-8B02-40BA-A002-003A037B15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3C51E8B-05EC-47CE-8A7A-436BF2B12F61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31DA562-44E4-48DC-9735-AA7CCA007F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8455A06-E6CF-451E-9A8E-4A46FF26C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6069C808-CC99-49BD-8DC7-A011CED61F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C0A355-7C1F-49AF-A3D2-35C76098E9CE}" type="slidenum">
              <a:rPr lang="en-US" altLang="en-US" sz="1200"/>
              <a:pPr eaLnBrk="1" hangingPunct="1"/>
              <a:t>47</a:t>
            </a:fld>
            <a:endParaRPr lang="en-US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D684C5F-5C54-476E-AE80-8561C32E12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248A05F-E08B-4566-B36A-6C7977F547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B61D33AE-78C3-4B0C-8939-4F9AB399CE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345EFD-C5DA-4BFF-9908-99097EEA662F}" type="slidenum">
              <a:rPr lang="en-US" altLang="en-US" sz="1200"/>
              <a:pPr eaLnBrk="1" hangingPunct="1"/>
              <a:t>48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CDD7FF7D-5432-4810-80DB-A0E6C3ED31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6155754-5681-4EE3-B311-35B29D77FA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5FB8B5CE-019D-4EDD-82E6-DB0E4BA5F2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5F4DDAC-F92F-420F-8F45-9DF79A026FAE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B5CF47F-FA27-4521-A0C6-E993DF44E5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FBAD4370-DA40-4F26-8DA2-2964851B17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AD4A1833-8600-4018-B584-E6AD72D969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66B3FC-C99B-4A9F-8317-24BBA639DE49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5D6B319-321A-4F8E-BA4D-AC67BFFFB7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19E0F27-6ECA-4EEE-8EDF-BB606786C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360E8815-90EE-4621-AFC7-A53C0C534A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86D757-33FA-436C-AFFE-92D338A5888F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64E91849-60C1-42AC-98C6-11D8F8C3B4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D3513A3C-54BD-4E2D-BFDE-96B47FCEB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F0B57BE6-A24C-48D5-8B77-CE0EFB1F26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D92F5A-EB45-4675-99A8-79146036C4DE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8428168-733A-4BE4-8FB2-3475DAA59C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8A22BF73-F497-4B95-96E8-BED2119B7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4A5E693D-931B-4CC6-A9BC-6010F35285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F9E373-BFAA-4CBC-A209-11F85992B846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20B7B519-494C-49ED-A9F0-B7E50604AC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0488F1C-E7FB-4BA4-A40A-4B5688A76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713C8FE-0F01-4858-8841-B89610BA2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AA9007-8459-4DF3-A8D1-A104D1D7D893}" type="slidenum">
              <a:rPr lang="en-US" altLang="en-US" sz="1200"/>
              <a:pPr eaLnBrk="1" hangingPunct="1"/>
              <a:t>37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2707519-806C-4569-A9B8-2CF2E036C5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186EADB-B815-4117-AADF-9F7E4DFBD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3580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AA394A39-B197-441A-828C-0E2191BC28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A451BAB-CD4C-4455-BE5E-F633B1384A26}" type="slidenum">
              <a:rPr lang="en-US" altLang="en-US" sz="1200"/>
              <a:pPr eaLnBrk="1" hangingPunct="1"/>
              <a:t>45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E50A87B-C271-462B-84D1-EA5B17EC16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224802A-437E-44C8-B424-030F24D55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AA394A39-B197-441A-828C-0E2191BC28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A451BAB-CD4C-4455-BE5E-F633B1384A26}" type="slidenum">
              <a:rPr lang="en-US" altLang="en-US" sz="1200"/>
              <a:pPr eaLnBrk="1" hangingPunct="1"/>
              <a:t>46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E50A87B-C271-462B-84D1-EA5B17EC16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224802A-437E-44C8-B424-030F24D55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286E-1BBF-4DF0-AA46-A497BEC8FDC5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38CA-5FD1-4EE6-9B61-C54BF443E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71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286E-1BBF-4DF0-AA46-A497BEC8FDC5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38CA-5FD1-4EE6-9B61-C54BF443E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80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286E-1BBF-4DF0-AA46-A497BEC8FDC5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38CA-5FD1-4EE6-9B61-C54BF443E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22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286E-1BBF-4DF0-AA46-A497BEC8FDC5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38CA-5FD1-4EE6-9B61-C54BF443E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18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286E-1BBF-4DF0-AA46-A497BEC8FDC5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38CA-5FD1-4EE6-9B61-C54BF443E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5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286E-1BBF-4DF0-AA46-A497BEC8FDC5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38CA-5FD1-4EE6-9B61-C54BF443E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43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286E-1BBF-4DF0-AA46-A497BEC8FDC5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38CA-5FD1-4EE6-9B61-C54BF443E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56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286E-1BBF-4DF0-AA46-A497BEC8FDC5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38CA-5FD1-4EE6-9B61-C54BF443E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6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286E-1BBF-4DF0-AA46-A497BEC8FDC5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38CA-5FD1-4EE6-9B61-C54BF443E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80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286E-1BBF-4DF0-AA46-A497BEC8FDC5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38CA-5FD1-4EE6-9B61-C54BF443E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74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286E-1BBF-4DF0-AA46-A497BEC8FDC5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38CA-5FD1-4EE6-9B61-C54BF443E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01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5286E-1BBF-4DF0-AA46-A497BEC8FDC5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38CA-5FD1-4EE6-9B61-C54BF443E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76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Exploiting Instruction Level Parallelism with Software Approaches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Compiler Techniques for Exposing ILP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23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573463"/>
              </p:ext>
            </p:extLst>
          </p:nvPr>
        </p:nvGraphicFramePr>
        <p:xfrm>
          <a:off x="457200" y="1600200"/>
          <a:ext cx="8229600" cy="4421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6848">
                <a:tc>
                  <a:txBody>
                    <a:bodyPr/>
                    <a:lstStyle/>
                    <a:p>
                      <a:r>
                        <a:rPr lang="en-GB" dirty="0"/>
                        <a:t>ADD R10,</a:t>
                      </a:r>
                      <a:r>
                        <a:rPr lang="en-GB" baseline="0" dirty="0"/>
                        <a:t> R1, R2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 R10,</a:t>
                      </a:r>
                      <a:r>
                        <a:rPr lang="en-GB" baseline="0" dirty="0"/>
                        <a:t> R1, R2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848">
                <a:tc>
                  <a:txBody>
                    <a:bodyPr/>
                    <a:lstStyle/>
                    <a:p>
                      <a:r>
                        <a:rPr lang="en-GB" dirty="0"/>
                        <a:t>SUB R10, R10,</a:t>
                      </a:r>
                      <a:r>
                        <a:rPr lang="en-GB" baseline="0" dirty="0"/>
                        <a:t> R3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 R11, R4,</a:t>
                      </a:r>
                      <a:r>
                        <a:rPr lang="en-GB" baseline="0" dirty="0"/>
                        <a:t> R6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848">
                <a:tc>
                  <a:txBody>
                    <a:bodyPr/>
                    <a:lstStyle/>
                    <a:p>
                      <a:r>
                        <a:rPr lang="en-GB" dirty="0"/>
                        <a:t>ADD R10, R10, 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 R10, R10, R11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848">
                <a:tc>
                  <a:txBody>
                    <a:bodyPr/>
                    <a:lstStyle/>
                    <a:p>
                      <a:r>
                        <a:rPr lang="en-GB" dirty="0"/>
                        <a:t>SUB R10, R10, 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 R11, R3, 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848">
                <a:tc>
                  <a:txBody>
                    <a:bodyPr/>
                    <a:lstStyle/>
                    <a:p>
                      <a:r>
                        <a:rPr lang="en-GB" dirty="0"/>
                        <a:t>ADD R10, R10,</a:t>
                      </a:r>
                      <a:r>
                        <a:rPr lang="en-GB" baseline="0" dirty="0"/>
                        <a:t> R6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 R11, R11,</a:t>
                      </a:r>
                      <a:r>
                        <a:rPr lang="en-GB" baseline="0" dirty="0"/>
                        <a:t> R7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6848">
                <a:tc>
                  <a:txBody>
                    <a:bodyPr/>
                    <a:lstStyle/>
                    <a:p>
                      <a:r>
                        <a:rPr lang="en-GB" dirty="0"/>
                        <a:t>SUB R10, R10, 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 R10, R10, R11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F64245E3-6FCC-41B2-8D63-5D8FC15AD73B}"/>
              </a:ext>
            </a:extLst>
          </p:cNvPr>
          <p:cNvSpPr/>
          <p:nvPr/>
        </p:nvSpPr>
        <p:spPr>
          <a:xfrm>
            <a:off x="1547664" y="836712"/>
            <a:ext cx="1224136" cy="432048"/>
          </a:xfrm>
          <a:prstGeom prst="wedgeRectCallout">
            <a:avLst>
              <a:gd name="adj1" fmla="val -38262"/>
              <a:gd name="adj2" fmla="val 15068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ILP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CCB9621-238E-4B21-B00C-68626C8A4EE3}"/>
              </a:ext>
            </a:extLst>
          </p:cNvPr>
          <p:cNvSpPr/>
          <p:nvPr/>
        </p:nvSpPr>
        <p:spPr>
          <a:xfrm>
            <a:off x="6372202" y="826840"/>
            <a:ext cx="1224136" cy="432048"/>
          </a:xfrm>
          <a:prstGeom prst="wedgeRectCallout">
            <a:avLst>
              <a:gd name="adj1" fmla="val -38262"/>
              <a:gd name="adj2" fmla="val 15068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ILP</a:t>
            </a:r>
          </a:p>
        </p:txBody>
      </p:sp>
    </p:spTree>
    <p:extLst>
      <p:ext uri="{BB962C8B-B14F-4D97-AF65-F5344CB8AC3E}">
        <p14:creationId xmlns:p14="http://schemas.microsoft.com/office/powerpoint/2010/main" val="3590237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Techniques that make independent instructions easily available to the processor</a:t>
            </a:r>
          </a:p>
          <a:p>
            <a:r>
              <a:rPr lang="en-GB" sz="2400" dirty="0"/>
              <a:t>Ideal Processor</a:t>
            </a:r>
          </a:p>
          <a:p>
            <a:pPr lvl="1"/>
            <a:r>
              <a:rPr lang="en-GB" sz="2000" dirty="0"/>
              <a:t>Able to look at infinite number of instructions</a:t>
            </a:r>
          </a:p>
          <a:p>
            <a:r>
              <a:rPr lang="en-GB" sz="2400" dirty="0"/>
              <a:t>Real Processor</a:t>
            </a:r>
          </a:p>
          <a:p>
            <a:pPr lvl="1"/>
            <a:r>
              <a:rPr lang="en-GB" sz="2000" dirty="0"/>
              <a:t>Able to see only a limited number of instructions</a:t>
            </a:r>
          </a:p>
          <a:p>
            <a:r>
              <a:rPr lang="en-GB" sz="2400" dirty="0"/>
              <a:t>Take help of the compiler</a:t>
            </a:r>
          </a:p>
          <a:p>
            <a:pPr lvl="1"/>
            <a:endParaRPr lang="en-GB" sz="2000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233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Instruction Scheduling</a:t>
            </a:r>
          </a:p>
          <a:p>
            <a:pPr lvl="1"/>
            <a:r>
              <a:rPr lang="en-GB" sz="2000" dirty="0"/>
              <a:t>Independent instructions</a:t>
            </a:r>
          </a:p>
          <a:p>
            <a:r>
              <a:rPr lang="en-GB" sz="2400" dirty="0"/>
              <a:t>Dynamic Scheduling</a:t>
            </a:r>
          </a:p>
          <a:p>
            <a:pPr lvl="1"/>
            <a:r>
              <a:rPr lang="en-GB" sz="2000" dirty="0" err="1"/>
              <a:t>Tomosula’s</a:t>
            </a:r>
            <a:r>
              <a:rPr lang="en-GB" sz="2000" dirty="0"/>
              <a:t> algorithm : Hardware based approach</a:t>
            </a:r>
          </a:p>
          <a:p>
            <a:r>
              <a:rPr lang="en-GB" sz="2400" dirty="0"/>
              <a:t>Static Scheduling</a:t>
            </a:r>
          </a:p>
          <a:p>
            <a:pPr lvl="1"/>
            <a:r>
              <a:rPr lang="en-GB" sz="2000" dirty="0"/>
              <a:t>Compiler based approach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102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854011"/>
              </p:ext>
            </p:extLst>
          </p:nvPr>
        </p:nvGraphicFramePr>
        <p:xfrm>
          <a:off x="457200" y="1600200"/>
          <a:ext cx="8229600" cy="3052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587">
                <a:tc>
                  <a:txBody>
                    <a:bodyPr/>
                    <a:lstStyle/>
                    <a:p>
                      <a:r>
                        <a:rPr lang="en-GB" dirty="0"/>
                        <a:t>LW     R2,</a:t>
                      </a:r>
                      <a:r>
                        <a:rPr lang="en-GB" baseline="0" dirty="0"/>
                        <a:t> 0(R1)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587">
                <a:tc>
                  <a:txBody>
                    <a:bodyPr/>
                    <a:lstStyle/>
                    <a:p>
                      <a:r>
                        <a:rPr lang="en-GB" dirty="0"/>
                        <a:t>ADD   R2, R2,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587">
                <a:tc>
                  <a:txBody>
                    <a:bodyPr/>
                    <a:lstStyle/>
                    <a:p>
                      <a:r>
                        <a:rPr lang="en-GB" dirty="0"/>
                        <a:t>SW     R2, 0(R1)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587">
                <a:tc>
                  <a:txBody>
                    <a:bodyPr/>
                    <a:lstStyle/>
                    <a:p>
                      <a:r>
                        <a:rPr lang="en-GB" dirty="0"/>
                        <a:t>ADDI</a:t>
                      </a:r>
                      <a:r>
                        <a:rPr lang="en-GB" baseline="0" dirty="0"/>
                        <a:t> R1, R1,4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587">
                <a:tc>
                  <a:txBody>
                    <a:bodyPr/>
                    <a:lstStyle/>
                    <a:p>
                      <a:r>
                        <a:rPr lang="en-GB" dirty="0"/>
                        <a:t>BNE   R1, R3,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724128" y="5301208"/>
            <a:ext cx="259228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Load 2 cycles</a:t>
            </a:r>
          </a:p>
          <a:p>
            <a:pPr algn="ctr"/>
            <a:r>
              <a:rPr lang="en-GB" dirty="0"/>
              <a:t>Add takes 3 cycles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899592" y="4941168"/>
            <a:ext cx="3816424" cy="1044116"/>
          </a:xfrm>
          <a:prstGeom prst="wedgeRectCallout">
            <a:avLst>
              <a:gd name="adj1" fmla="val 17578"/>
              <a:gd name="adj2" fmla="val -65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very simple Processor only looks at the next instruction (single issue), in-order, no reservation stations</a:t>
            </a:r>
          </a:p>
        </p:txBody>
      </p:sp>
    </p:spTree>
    <p:extLst>
      <p:ext uri="{BB962C8B-B14F-4D97-AF65-F5344CB8AC3E}">
        <p14:creationId xmlns:p14="http://schemas.microsoft.com/office/powerpoint/2010/main" val="1636606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011051"/>
              </p:ext>
            </p:extLst>
          </p:nvPr>
        </p:nvGraphicFramePr>
        <p:xfrm>
          <a:off x="457200" y="1600200"/>
          <a:ext cx="8229600" cy="4914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587">
                <a:tc>
                  <a:txBody>
                    <a:bodyPr/>
                    <a:lstStyle/>
                    <a:p>
                      <a:r>
                        <a:rPr lang="en-GB" dirty="0"/>
                        <a:t>LW R2,</a:t>
                      </a:r>
                      <a:r>
                        <a:rPr lang="en-GB" baseline="0" dirty="0"/>
                        <a:t> 0(R1)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LW R2,</a:t>
                      </a:r>
                      <a:r>
                        <a:rPr lang="en-GB" baseline="0" dirty="0"/>
                        <a:t> 0(R1)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587">
                <a:tc>
                  <a:txBody>
                    <a:bodyPr/>
                    <a:lstStyle/>
                    <a:p>
                      <a:r>
                        <a:rPr lang="en-GB" dirty="0"/>
                        <a:t>ADD R2, R2,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 stall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587">
                <a:tc>
                  <a:txBody>
                    <a:bodyPr/>
                    <a:lstStyle/>
                    <a:p>
                      <a:r>
                        <a:rPr lang="en-GB" dirty="0"/>
                        <a:t>SW R2, 0(R1)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 R2, R2,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587">
                <a:tc>
                  <a:txBody>
                    <a:bodyPr/>
                    <a:lstStyle/>
                    <a:p>
                      <a:r>
                        <a:rPr lang="en-GB" dirty="0"/>
                        <a:t>ADDI</a:t>
                      </a:r>
                      <a:r>
                        <a:rPr lang="en-GB" baseline="0" dirty="0"/>
                        <a:t> R1, R1,4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 stall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587">
                <a:tc>
                  <a:txBody>
                    <a:bodyPr/>
                    <a:lstStyle/>
                    <a:p>
                      <a:r>
                        <a:rPr lang="en-GB" dirty="0"/>
                        <a:t>BNE R1, R3,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SW R2, 0(R1)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058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ADDI</a:t>
                      </a:r>
                      <a:r>
                        <a:rPr lang="en-GB" baseline="0" dirty="0"/>
                        <a:t> R1, R1,4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058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 stall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058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BNE R1, R3, loop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823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666288"/>
              </p:ext>
            </p:extLst>
          </p:nvPr>
        </p:nvGraphicFramePr>
        <p:xfrm>
          <a:off x="457200" y="1600200"/>
          <a:ext cx="8229600" cy="4914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587">
                <a:tc>
                  <a:txBody>
                    <a:bodyPr/>
                    <a:lstStyle/>
                    <a:p>
                      <a:r>
                        <a:rPr lang="en-GB" dirty="0"/>
                        <a:t>LW R2,</a:t>
                      </a:r>
                      <a:r>
                        <a:rPr lang="en-GB" baseline="0" dirty="0"/>
                        <a:t> 0(R1)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LW R2,</a:t>
                      </a:r>
                      <a:r>
                        <a:rPr lang="en-GB" baseline="0" dirty="0"/>
                        <a:t> 0(R1)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58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 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ADDI</a:t>
                      </a:r>
                      <a:r>
                        <a:rPr lang="en-GB" baseline="0" dirty="0">
                          <a:solidFill>
                            <a:srgbClr val="FF0000"/>
                          </a:solidFill>
                        </a:rPr>
                        <a:t> R1, R1, 4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587">
                <a:tc>
                  <a:txBody>
                    <a:bodyPr/>
                    <a:lstStyle/>
                    <a:p>
                      <a:r>
                        <a:rPr lang="en-GB" dirty="0"/>
                        <a:t>ADD R2, R2,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 R2, R2,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587">
                <a:tc>
                  <a:txBody>
                    <a:bodyPr/>
                    <a:lstStyle/>
                    <a:p>
                      <a:r>
                        <a:rPr lang="en-GB" dirty="0"/>
                        <a:t>2 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stall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587">
                <a:tc>
                  <a:txBody>
                    <a:bodyPr/>
                    <a:lstStyle/>
                    <a:p>
                      <a:r>
                        <a:rPr lang="en-GB" dirty="0"/>
                        <a:t>SW R2, 0(R1)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SW R2, 0(R1)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0587">
                <a:tc>
                  <a:txBody>
                    <a:bodyPr/>
                    <a:lstStyle/>
                    <a:p>
                      <a:r>
                        <a:rPr lang="en-GB" dirty="0"/>
                        <a:t>ADDI</a:t>
                      </a:r>
                      <a:r>
                        <a:rPr lang="en-GB" baseline="0" dirty="0"/>
                        <a:t> R1, R1,4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trike="sngStrike" dirty="0"/>
                        <a:t>ADDI</a:t>
                      </a:r>
                      <a:r>
                        <a:rPr lang="en-GB" strike="sngStrike" baseline="0" dirty="0"/>
                        <a:t> R1, R1,4</a:t>
                      </a:r>
                      <a:endParaRPr lang="en-GB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058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 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 stall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05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BNE R1, R3,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BNE R1, R3, loop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873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14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587">
                <a:tc>
                  <a:txBody>
                    <a:bodyPr/>
                    <a:lstStyle/>
                    <a:p>
                      <a:r>
                        <a:rPr lang="en-GB" dirty="0"/>
                        <a:t>LW R2,</a:t>
                      </a:r>
                      <a:r>
                        <a:rPr lang="en-GB" baseline="0" dirty="0"/>
                        <a:t> 0(R1)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LW R2,</a:t>
                      </a:r>
                      <a:r>
                        <a:rPr lang="en-GB" baseline="0" dirty="0"/>
                        <a:t> 0(R1)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58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 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ADDI</a:t>
                      </a:r>
                      <a:r>
                        <a:rPr lang="en-GB" baseline="0" dirty="0">
                          <a:solidFill>
                            <a:srgbClr val="FF0000"/>
                          </a:solidFill>
                        </a:rPr>
                        <a:t> R1, R1, 4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587">
                <a:tc>
                  <a:txBody>
                    <a:bodyPr/>
                    <a:lstStyle/>
                    <a:p>
                      <a:r>
                        <a:rPr lang="en-GB" dirty="0"/>
                        <a:t>ADD R2, R2,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 R2, R2, 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587">
                <a:tc>
                  <a:txBody>
                    <a:bodyPr/>
                    <a:lstStyle/>
                    <a:p>
                      <a:r>
                        <a:rPr lang="en-GB" dirty="0"/>
                        <a:t>2 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stall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587">
                <a:tc>
                  <a:txBody>
                    <a:bodyPr/>
                    <a:lstStyle/>
                    <a:p>
                      <a:r>
                        <a:rPr lang="en-GB" dirty="0"/>
                        <a:t>SW R2, 0(R1)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SW R2, 0(R1)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0587">
                <a:tc>
                  <a:txBody>
                    <a:bodyPr/>
                    <a:lstStyle/>
                    <a:p>
                      <a:r>
                        <a:rPr lang="en-GB" dirty="0"/>
                        <a:t>ADDI</a:t>
                      </a:r>
                      <a:r>
                        <a:rPr lang="en-GB" baseline="0" dirty="0"/>
                        <a:t> R1, R1,4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trike="sngStrike" dirty="0"/>
                        <a:t>ADDI</a:t>
                      </a:r>
                      <a:r>
                        <a:rPr lang="en-GB" strike="sngStrike" baseline="0" dirty="0"/>
                        <a:t> R1, R1,4</a:t>
                      </a:r>
                      <a:endParaRPr lang="en-GB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058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 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 stall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05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BNE R1, R3,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BNE R1, R3, loop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471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549439"/>
              </p:ext>
            </p:extLst>
          </p:nvPr>
        </p:nvGraphicFramePr>
        <p:xfrm>
          <a:off x="457200" y="1600200"/>
          <a:ext cx="8229600" cy="488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587">
                <a:tc>
                  <a:txBody>
                    <a:bodyPr/>
                    <a:lstStyle/>
                    <a:p>
                      <a:r>
                        <a:rPr lang="en-GB" dirty="0"/>
                        <a:t>LW R2,</a:t>
                      </a:r>
                      <a:r>
                        <a:rPr lang="en-GB" baseline="0" dirty="0"/>
                        <a:t> 0(R1)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LW R2,</a:t>
                      </a:r>
                      <a:r>
                        <a:rPr lang="en-GB" baseline="0" dirty="0"/>
                        <a:t> 0(R1)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58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 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587">
                <a:tc>
                  <a:txBody>
                    <a:bodyPr/>
                    <a:lstStyle/>
                    <a:p>
                      <a:r>
                        <a:rPr lang="en-GB" dirty="0"/>
                        <a:t>ADD R2, R2,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587">
                <a:tc>
                  <a:txBody>
                    <a:bodyPr/>
                    <a:lstStyle/>
                    <a:p>
                      <a:r>
                        <a:rPr lang="en-GB" dirty="0"/>
                        <a:t>2 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587">
                <a:tc>
                  <a:txBody>
                    <a:bodyPr/>
                    <a:lstStyle/>
                    <a:p>
                      <a:r>
                        <a:rPr lang="en-GB" dirty="0"/>
                        <a:t>SW R2, 0(R1)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0587">
                <a:tc>
                  <a:txBody>
                    <a:bodyPr/>
                    <a:lstStyle/>
                    <a:p>
                      <a:r>
                        <a:rPr lang="en-GB" dirty="0"/>
                        <a:t>ADDI</a:t>
                      </a:r>
                      <a:r>
                        <a:rPr lang="en-GB" baseline="0" dirty="0"/>
                        <a:t> R1, R1,4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058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 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05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BNE R1, R3,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4D8755-A71D-3188-3BA5-015335944D4B}"/>
                  </a:ext>
                </a:extLst>
              </p14:cNvPr>
              <p14:cNvContentPartPr/>
              <p14:nvPr/>
            </p14:nvContentPartPr>
            <p14:xfrm>
              <a:off x="72360" y="150840"/>
              <a:ext cx="9014760" cy="6186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4D8755-A71D-3188-3BA5-015335944D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00" y="141480"/>
                <a:ext cx="9033480" cy="620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866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Find Independent Instructions that can be used to replace the stalls</a:t>
            </a:r>
          </a:p>
        </p:txBody>
      </p:sp>
    </p:spTree>
    <p:extLst>
      <p:ext uri="{BB962C8B-B14F-4D97-AF65-F5344CB8AC3E}">
        <p14:creationId xmlns:p14="http://schemas.microsoft.com/office/powerpoint/2010/main" val="3469549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 Scheduling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880405"/>
              </p:ext>
            </p:extLst>
          </p:nvPr>
        </p:nvGraphicFramePr>
        <p:xfrm>
          <a:off x="457200" y="1600200"/>
          <a:ext cx="8229600" cy="3268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827">
                <a:tc>
                  <a:txBody>
                    <a:bodyPr/>
                    <a:lstStyle/>
                    <a:p>
                      <a:r>
                        <a:rPr lang="en-GB" dirty="0"/>
                        <a:t>LW R1, 0(R2)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27">
                <a:tc>
                  <a:txBody>
                    <a:bodyPr/>
                    <a:lstStyle/>
                    <a:p>
                      <a:r>
                        <a:rPr lang="en-GB" dirty="0"/>
                        <a:t>ADD R1, R1,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827">
                <a:tc>
                  <a:txBody>
                    <a:bodyPr/>
                    <a:lstStyle/>
                    <a:p>
                      <a:r>
                        <a:rPr lang="en-GB" dirty="0"/>
                        <a:t>SW R1, 0(R2)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827">
                <a:tc>
                  <a:txBody>
                    <a:bodyPr/>
                    <a:lstStyle/>
                    <a:p>
                      <a:r>
                        <a:rPr lang="en-GB" dirty="0"/>
                        <a:t>LW R1, 0(R4)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827">
                <a:tc>
                  <a:txBody>
                    <a:bodyPr/>
                    <a:lstStyle/>
                    <a:p>
                      <a:r>
                        <a:rPr lang="en-GB" dirty="0"/>
                        <a:t>ADD R1, R1, 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827">
                <a:tc>
                  <a:txBody>
                    <a:bodyPr/>
                    <a:lstStyle/>
                    <a:p>
                      <a:r>
                        <a:rPr lang="en-GB" dirty="0"/>
                        <a:t>SW R1, 0(R4)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724128" y="5301208"/>
            <a:ext cx="259228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Load 2 cycles</a:t>
            </a:r>
          </a:p>
          <a:p>
            <a:pPr algn="ctr"/>
            <a:r>
              <a:rPr lang="en-GB" dirty="0"/>
              <a:t>Add takes 1cycle</a:t>
            </a:r>
          </a:p>
          <a:p>
            <a:pPr algn="ctr"/>
            <a:r>
              <a:rPr lang="en-GB" dirty="0"/>
              <a:t>Store 1 Cycle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7624" y="5445224"/>
            <a:ext cx="244827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-One Instruction per cycle</a:t>
            </a:r>
          </a:p>
          <a:p>
            <a:pPr algn="ctr"/>
            <a:r>
              <a:rPr lang="en-GB" dirty="0"/>
              <a:t>-In order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A76E062-FE0A-AB15-E727-B956056F1F33}"/>
                  </a:ext>
                </a:extLst>
              </p14:cNvPr>
              <p14:cNvContentPartPr/>
              <p14:nvPr/>
            </p14:nvContentPartPr>
            <p14:xfrm>
              <a:off x="99000" y="1396440"/>
              <a:ext cx="8559360" cy="3992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A76E062-FE0A-AB15-E727-B956056F1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1387080"/>
                <a:ext cx="8578080" cy="401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760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How compilers can help processors ?</a:t>
            </a:r>
          </a:p>
        </p:txBody>
      </p:sp>
    </p:spTree>
    <p:extLst>
      <p:ext uri="{BB962C8B-B14F-4D97-AF65-F5344CB8AC3E}">
        <p14:creationId xmlns:p14="http://schemas.microsoft.com/office/powerpoint/2010/main" val="3211794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 Scheduling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347488"/>
              </p:ext>
            </p:extLst>
          </p:nvPr>
        </p:nvGraphicFramePr>
        <p:xfrm>
          <a:off x="457200" y="1600200"/>
          <a:ext cx="8229600" cy="336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827">
                <a:tc>
                  <a:txBody>
                    <a:bodyPr/>
                    <a:lstStyle/>
                    <a:p>
                      <a:r>
                        <a:rPr lang="en-GB" dirty="0"/>
                        <a:t>LW R1, 0(R2)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LW R1, 0(R2)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27">
                <a:tc>
                  <a:txBody>
                    <a:bodyPr/>
                    <a:lstStyle/>
                    <a:p>
                      <a:r>
                        <a:rPr lang="en-GB" dirty="0"/>
                        <a:t>ADD R1, R1,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LW R10, 0(R4)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827">
                <a:tc>
                  <a:txBody>
                    <a:bodyPr/>
                    <a:lstStyle/>
                    <a:p>
                      <a:r>
                        <a:rPr lang="en-GB" dirty="0"/>
                        <a:t>SW R1, 0(R2)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ADD R1, R1, R3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827">
                <a:tc>
                  <a:txBody>
                    <a:bodyPr/>
                    <a:lstStyle/>
                    <a:p>
                      <a:r>
                        <a:rPr lang="en-GB" dirty="0"/>
                        <a:t>LW R1, 0(R4)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ADD R10, R10, R5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827">
                <a:tc>
                  <a:txBody>
                    <a:bodyPr/>
                    <a:lstStyle/>
                    <a:p>
                      <a:r>
                        <a:rPr lang="en-GB" dirty="0"/>
                        <a:t>ADD R1, R1, 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SW R1, 0(R2)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827">
                <a:tc>
                  <a:txBody>
                    <a:bodyPr/>
                    <a:lstStyle/>
                    <a:p>
                      <a:r>
                        <a:rPr lang="en-GB" dirty="0"/>
                        <a:t>SW R1, 0(R4)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SW R10, 0(R4)</a:t>
                      </a:r>
                    </a:p>
                    <a:p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724128" y="5301208"/>
            <a:ext cx="259228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Load 2 cycles</a:t>
            </a:r>
          </a:p>
          <a:p>
            <a:pPr algn="ctr"/>
            <a:r>
              <a:rPr lang="en-GB" dirty="0"/>
              <a:t>Add takes 1cycle</a:t>
            </a:r>
          </a:p>
          <a:p>
            <a:pPr algn="ctr"/>
            <a:r>
              <a:rPr lang="en-GB" dirty="0"/>
              <a:t>Store 1 Cycle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7624" y="5445224"/>
            <a:ext cx="244827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-One Instruction per cycle</a:t>
            </a:r>
          </a:p>
          <a:p>
            <a:pPr algn="ctr"/>
            <a:r>
              <a:rPr lang="en-GB" dirty="0"/>
              <a:t>-In order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C7D5A46-A34E-4817-9AEF-AA17935D2B93}"/>
              </a:ext>
            </a:extLst>
          </p:cNvPr>
          <p:cNvSpPr/>
          <p:nvPr/>
        </p:nvSpPr>
        <p:spPr>
          <a:xfrm>
            <a:off x="1835696" y="1124744"/>
            <a:ext cx="1224136" cy="432048"/>
          </a:xfrm>
          <a:prstGeom prst="wedgeRectCallout">
            <a:avLst>
              <a:gd name="adj1" fmla="val -38262"/>
              <a:gd name="adj2" fmla="val 15068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Cycles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CD3F792D-FADA-4180-A42C-B9A303205A31}"/>
              </a:ext>
            </a:extLst>
          </p:cNvPr>
          <p:cNvSpPr/>
          <p:nvPr/>
        </p:nvSpPr>
        <p:spPr>
          <a:xfrm>
            <a:off x="6984268" y="1109519"/>
            <a:ext cx="1224136" cy="432048"/>
          </a:xfrm>
          <a:prstGeom prst="wedgeRectCallout">
            <a:avLst>
              <a:gd name="adj1" fmla="val -38262"/>
              <a:gd name="adj2" fmla="val 15068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Cycles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3A3214A-760B-B081-B3DD-4E19BD80E28C}"/>
                  </a:ext>
                </a:extLst>
              </p14:cNvPr>
              <p14:cNvContentPartPr/>
              <p14:nvPr/>
            </p14:nvContentPartPr>
            <p14:xfrm>
              <a:off x="188640" y="272880"/>
              <a:ext cx="7719120" cy="4839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3A3214A-760B-B081-B3DD-4E19BD80E2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280" y="263520"/>
                <a:ext cx="7737840" cy="48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0029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 Unrolling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For (i=1000; i !=0; i--)</a:t>
            </a:r>
          </a:p>
          <a:p>
            <a:pPr marL="0" indent="0">
              <a:buNone/>
            </a:pPr>
            <a:r>
              <a:rPr lang="en-GB" sz="2400" dirty="0"/>
              <a:t>               a[i]=a[i]+5;</a:t>
            </a:r>
          </a:p>
          <a:p>
            <a:pPr marL="0" indent="0">
              <a:buNone/>
            </a:pPr>
            <a:endParaRPr lang="en-GB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C6E4CA-91A9-D958-3695-582E9DB80607}"/>
                  </a:ext>
                </a:extLst>
              </p14:cNvPr>
              <p14:cNvContentPartPr/>
              <p14:nvPr/>
            </p14:nvContentPartPr>
            <p14:xfrm>
              <a:off x="912240" y="1357920"/>
              <a:ext cx="8237520" cy="501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C6E4CA-91A9-D958-3695-582E9DB806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2880" y="1348560"/>
                <a:ext cx="8256240" cy="503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1638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1D6A-0450-744D-2AC2-C08A532A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08D48-3853-66BF-DD96-ADEF3ADF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CB1496-4D01-CD28-8126-6ADCC4E9CD59}"/>
                  </a:ext>
                </a:extLst>
              </p14:cNvPr>
              <p14:cNvContentPartPr/>
              <p14:nvPr/>
            </p14:nvContentPartPr>
            <p14:xfrm>
              <a:off x="-1332656" y="980728"/>
              <a:ext cx="8478720" cy="611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CB1496-4D01-CD28-8126-6ADCC4E9CD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42016" y="971368"/>
                <a:ext cx="8497440" cy="613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6007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F291-97A0-D458-2576-4B27B70B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E9BBEF-A0A3-1F75-F0FA-0473AB911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90654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45776821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96421356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54594942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33102609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885114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35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81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171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 Unrolling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By making each iteration of the new loop do more than one iteration of the old loop</a:t>
            </a:r>
          </a:p>
          <a:p>
            <a:pPr lvl="1"/>
            <a:r>
              <a:rPr lang="en-GB" sz="2000" dirty="0"/>
              <a:t>Each iteration of the new loop would do the work it should be doing plus the work of the next iteration</a:t>
            </a:r>
          </a:p>
        </p:txBody>
      </p:sp>
    </p:spTree>
    <p:extLst>
      <p:ext uri="{BB962C8B-B14F-4D97-AF65-F5344CB8AC3E}">
        <p14:creationId xmlns:p14="http://schemas.microsoft.com/office/powerpoint/2010/main" val="2327704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 Unrolling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For (i=1000; i !=0; i--)</a:t>
            </a:r>
          </a:p>
          <a:p>
            <a:pPr marL="0" indent="0">
              <a:buNone/>
            </a:pPr>
            <a:r>
              <a:rPr lang="en-GB" sz="2400" dirty="0"/>
              <a:t>               a[i]=a[i]+5;</a:t>
            </a:r>
          </a:p>
          <a:p>
            <a:pPr marL="0" indent="0">
              <a:buNone/>
            </a:pPr>
            <a:r>
              <a:rPr lang="en-GB" sz="2400" dirty="0"/>
              <a:t>               a[i]=a[i]+5;</a:t>
            </a:r>
          </a:p>
          <a:p>
            <a:pPr marL="0" indent="0">
              <a:buNone/>
            </a:pP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38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 Unrolling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For (i=1000; i !=0; i=i-2)</a:t>
            </a:r>
          </a:p>
          <a:p>
            <a:pPr marL="0" indent="0">
              <a:buNone/>
            </a:pPr>
            <a:r>
              <a:rPr lang="en-GB" sz="2400" dirty="0"/>
              <a:t>               a[i]=a[i]+5;</a:t>
            </a:r>
          </a:p>
          <a:p>
            <a:pPr marL="0" indent="0">
              <a:buNone/>
            </a:pPr>
            <a:r>
              <a:rPr lang="en-GB" sz="2400" dirty="0"/>
              <a:t>               a[i-1]=a[i-1]+5;</a:t>
            </a:r>
          </a:p>
          <a:p>
            <a:pPr marL="0" indent="0">
              <a:buNone/>
            </a:pP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241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8D92-8307-4D2B-9643-61EAA1EF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Scalar Processor</a:t>
            </a:r>
          </a:p>
        </p:txBody>
      </p:sp>
      <p:pic>
        <p:nvPicPr>
          <p:cNvPr id="4" name="Picture 35" descr="AppA-fig31">
            <a:extLst>
              <a:ext uri="{FF2B5EF4-FFF2-40B4-BE49-F238E27FC236}">
                <a16:creationId xmlns:a16="http://schemas.microsoft.com/office/drawing/2014/main" id="{26D68985-3AA0-4BB6-A389-4B74429C29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6046"/>
            <a:ext cx="8229600" cy="445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385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>
            <a:extLst>
              <a:ext uri="{FF2B5EF4-FFF2-40B4-BE49-F238E27FC236}">
                <a16:creationId xmlns:a16="http://schemas.microsoft.com/office/drawing/2014/main" id="{AE16734F-8493-4DF9-9DA8-BCB320A52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96875"/>
            <a:ext cx="2532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CC0000"/>
                </a:solidFill>
              </a:rPr>
              <a:t>Assumptions</a:t>
            </a:r>
          </a:p>
        </p:txBody>
      </p:sp>
      <p:sp>
        <p:nvSpPr>
          <p:cNvPr id="6148" name="Line 3">
            <a:extLst>
              <a:ext uri="{FF2B5EF4-FFF2-40B4-BE49-F238E27FC236}">
                <a16:creationId xmlns:a16="http://schemas.microsoft.com/office/drawing/2014/main" id="{BBD5459A-8694-44CF-9BA3-F785420E3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F57F0330-8416-40BF-A385-CADE80091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563688"/>
            <a:ext cx="81549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Load: 2-cycles   (1 cycle stall for consumer)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FP ALU: 4-cycles (3 cycle stall for consumer; 2 cycle stall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/>
              <a:t>                                 if the consumer is a store)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One branch delay slot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Int ALU: 1-cycle (no stall for consumer, 1 cycle stall if the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/>
              <a:t>                               consumer is a branch)</a:t>
            </a:r>
          </a:p>
        </p:txBody>
      </p:sp>
      <p:pic>
        <p:nvPicPr>
          <p:cNvPr id="6150" name="Picture 35" descr="AppA-fig31">
            <a:extLst>
              <a:ext uri="{FF2B5EF4-FFF2-40B4-BE49-F238E27FC236}">
                <a16:creationId xmlns:a16="http://schemas.microsoft.com/office/drawing/2014/main" id="{DBA38AFA-C4D5-4302-AA76-9A6CD15F5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38600"/>
            <a:ext cx="4619625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9D146F4A-096F-4226-AA42-17C01B5A808A}"/>
              </a:ext>
            </a:extLst>
          </p:cNvPr>
          <p:cNvSpPr/>
          <p:nvPr/>
        </p:nvSpPr>
        <p:spPr>
          <a:xfrm>
            <a:off x="5334000" y="4267200"/>
            <a:ext cx="3581400" cy="16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LD -&gt; any : 1 stall</a:t>
            </a:r>
          </a:p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FPALU -&gt; any: 3 stalls</a:t>
            </a:r>
          </a:p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FPALU -&gt; ST : 2 stalls</a:t>
            </a:r>
          </a:p>
          <a:p>
            <a:pPr algn="ctr">
              <a:defRPr/>
            </a:pPr>
            <a:r>
              <a:rPr lang="en-US" sz="1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IntALU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-&gt; BR : 1 stall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5B02DCC-76FC-44C0-939F-44F558B7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DF7CA1-D1E4-480D-A9DB-E50F1BEB123A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BD7DD715-C68D-40B2-8BA4-B2CE9F975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96875"/>
            <a:ext cx="2778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CC0000"/>
                </a:solidFill>
              </a:rPr>
              <a:t>Loop Example</a:t>
            </a:r>
          </a:p>
        </p:txBody>
      </p:sp>
      <p:sp>
        <p:nvSpPr>
          <p:cNvPr id="7172" name="Line 3">
            <a:extLst>
              <a:ext uri="{FF2B5EF4-FFF2-40B4-BE49-F238E27FC236}">
                <a16:creationId xmlns:a16="http://schemas.microsoft.com/office/drawing/2014/main" id="{A843AAF4-5919-4E58-A97E-20B91759A1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Text Box 4">
            <a:extLst>
              <a:ext uri="{FF2B5EF4-FFF2-40B4-BE49-F238E27FC236}">
                <a16:creationId xmlns:a16="http://schemas.microsoft.com/office/drawing/2014/main" id="{7E92554A-ED79-4D7A-854C-ADAA53DA8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331913"/>
            <a:ext cx="21367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1800"/>
              <a:t>for (i=1000; i&gt;0; i--)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/>
              <a:t>    x[i] = x[i] + s;</a:t>
            </a:r>
          </a:p>
        </p:txBody>
      </p:sp>
      <p:sp>
        <p:nvSpPr>
          <p:cNvPr id="7174" name="Text Box 5">
            <a:extLst>
              <a:ext uri="{FF2B5EF4-FFF2-40B4-BE49-F238E27FC236}">
                <a16:creationId xmlns:a16="http://schemas.microsoft.com/office/drawing/2014/main" id="{DA98344F-B427-403D-8C77-EDCF796E5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05013"/>
            <a:ext cx="6532563" cy="17557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Loop:     L.D         F0, 0(R1)          ; F0 = array element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ADD.D    F4, F0, F2        ; add scalar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S.D         F4, 0(R1)          ; store result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DADDUI  R1, R1,# -8      ; decrement address pointer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BNE        R1, R2, Loop    ; branch if R1 != R2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NOP</a:t>
            </a:r>
          </a:p>
        </p:txBody>
      </p:sp>
      <p:sp>
        <p:nvSpPr>
          <p:cNvPr id="7175" name="Text Box 10">
            <a:extLst>
              <a:ext uri="{FF2B5EF4-FFF2-40B4-BE49-F238E27FC236}">
                <a16:creationId xmlns:a16="http://schemas.microsoft.com/office/drawing/2014/main" id="{05DE0311-89A2-48B2-9AD0-350E97AC7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524000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Source code</a:t>
            </a:r>
          </a:p>
        </p:txBody>
      </p:sp>
      <p:sp>
        <p:nvSpPr>
          <p:cNvPr id="7176" name="Text Box 11">
            <a:extLst>
              <a:ext uri="{FF2B5EF4-FFF2-40B4-BE49-F238E27FC236}">
                <a16:creationId xmlns:a16="http://schemas.microsoft.com/office/drawing/2014/main" id="{226D00B5-5981-4280-8325-6BC7FBC7D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743200"/>
            <a:ext cx="173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Assembly 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Limited ILP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Chain of dependencies</a:t>
            </a:r>
          </a:p>
          <a:p>
            <a:endParaRPr lang="en-GB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667908"/>
              </p:ext>
            </p:extLst>
          </p:nvPr>
        </p:nvGraphicFramePr>
        <p:xfrm>
          <a:off x="2339752" y="2492896"/>
          <a:ext cx="3888432" cy="237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pPr algn="just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ADD R1, R2,</a:t>
                      </a:r>
                      <a:r>
                        <a:rPr lang="en-GB" b="1" baseline="0" dirty="0">
                          <a:solidFill>
                            <a:schemeClr val="tx1"/>
                          </a:solidFill>
                        </a:rPr>
                        <a:t> R3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ADD R4, R1, 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ADD</a:t>
                      </a:r>
                      <a:r>
                        <a:rPr lang="en-GB" b="1" baseline="0" dirty="0"/>
                        <a:t> R7, R4, R8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ADD R10, R7, 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ADD R11,</a:t>
                      </a:r>
                      <a:r>
                        <a:rPr lang="en-GB" b="1" baseline="0" dirty="0"/>
                        <a:t> R10, R12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396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F85E9AF-6CDE-4925-A74F-B0C0C0F2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6474D5C-67F1-4369-B3CE-4A1107D548EF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0E6493D5-A32B-41D3-9173-1995E87B1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96875"/>
            <a:ext cx="2778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CC0000"/>
                </a:solidFill>
              </a:rPr>
              <a:t>Loop Example</a:t>
            </a:r>
          </a:p>
        </p:txBody>
      </p:sp>
      <p:sp>
        <p:nvSpPr>
          <p:cNvPr id="8196" name="Line 3">
            <a:extLst>
              <a:ext uri="{FF2B5EF4-FFF2-40B4-BE49-F238E27FC236}">
                <a16:creationId xmlns:a16="http://schemas.microsoft.com/office/drawing/2014/main" id="{69BF0662-3EA9-42E0-8F3B-D0F6243C2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EF0803FD-A034-4C2B-9883-1DCEF719D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331913"/>
            <a:ext cx="21367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1800"/>
              <a:t>for (i=1000; i&gt;0; i--)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/>
              <a:t>    x[i] = x[i] + s;</a:t>
            </a:r>
          </a:p>
        </p:txBody>
      </p:sp>
      <p:sp>
        <p:nvSpPr>
          <p:cNvPr id="8198" name="Text Box 5">
            <a:extLst>
              <a:ext uri="{FF2B5EF4-FFF2-40B4-BE49-F238E27FC236}">
                <a16:creationId xmlns:a16="http://schemas.microsoft.com/office/drawing/2014/main" id="{63C2BA03-CB21-4E98-B0D7-DC36B7E41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05013"/>
            <a:ext cx="6532563" cy="17557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Loop:     L.D         F0, 0(R1)          ; F0 = array element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ADD.D    F4, F0, F2        ; add scalar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S.D         F4, 0(R1)          ; store result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DADDUI  R1, R1,# -8      ; decrement address pointer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BNE        R1, R2, Loop    ; branch if R1 != R2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NOP</a:t>
            </a:r>
          </a:p>
        </p:txBody>
      </p:sp>
      <p:sp>
        <p:nvSpPr>
          <p:cNvPr id="8199" name="Text Box 6">
            <a:extLst>
              <a:ext uri="{FF2B5EF4-FFF2-40B4-BE49-F238E27FC236}">
                <a16:creationId xmlns:a16="http://schemas.microsoft.com/office/drawing/2014/main" id="{D6A59392-848B-4CC1-8544-818A046C9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524000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Source code</a:t>
            </a:r>
          </a:p>
        </p:txBody>
      </p:sp>
      <p:sp>
        <p:nvSpPr>
          <p:cNvPr id="8200" name="Text Box 7">
            <a:extLst>
              <a:ext uri="{FF2B5EF4-FFF2-40B4-BE49-F238E27FC236}">
                <a16:creationId xmlns:a16="http://schemas.microsoft.com/office/drawing/2014/main" id="{C3840F89-E38D-4FD7-85CB-2EA83A46C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743200"/>
            <a:ext cx="173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Assembly code</a:t>
            </a:r>
          </a:p>
        </p:txBody>
      </p:sp>
      <p:sp>
        <p:nvSpPr>
          <p:cNvPr id="8201" name="Text Box 8">
            <a:extLst>
              <a:ext uri="{FF2B5EF4-FFF2-40B4-BE49-F238E27FC236}">
                <a16:creationId xmlns:a16="http://schemas.microsoft.com/office/drawing/2014/main" id="{621CA423-1573-498A-84DF-116B7EE34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760788"/>
            <a:ext cx="6532563" cy="28479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Loop:     L.D         F0, 0(R1)          ; F0 = array element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stall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ADD.D    F4, F0, F2        ; add scalar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stall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stall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S.D         F4, 0(R1)          ; store result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DADDUI  R1, R1,# -8      ; decrement address pointer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stall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BNE        R1, R2, Loop    ; branch if R1 != R2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stall</a:t>
            </a:r>
          </a:p>
        </p:txBody>
      </p:sp>
      <p:sp>
        <p:nvSpPr>
          <p:cNvPr id="8202" name="Text Box 9">
            <a:extLst>
              <a:ext uri="{FF2B5EF4-FFF2-40B4-BE49-F238E27FC236}">
                <a16:creationId xmlns:a16="http://schemas.microsoft.com/office/drawing/2014/main" id="{8D6A8E5E-619B-49D6-A8F0-7A497CA66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648200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10-cycle</a:t>
            </a:r>
          </a:p>
          <a:p>
            <a:pPr algn="ctr" eaLnBrk="1" hangingPunct="1"/>
            <a:r>
              <a:rPr lang="en-US" altLang="en-US" sz="1800"/>
              <a:t>schedule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C04B7741-F5D4-4A06-899C-5C719226FA1E}"/>
              </a:ext>
            </a:extLst>
          </p:cNvPr>
          <p:cNvSpPr/>
          <p:nvPr/>
        </p:nvSpPr>
        <p:spPr>
          <a:xfrm>
            <a:off x="4953000" y="152400"/>
            <a:ext cx="3581400" cy="16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LD -&gt; any : 1 stall</a:t>
            </a:r>
          </a:p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FPALU -&gt; any: 3 stalls</a:t>
            </a:r>
          </a:p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FPALU -&gt; ST : 2 stalls</a:t>
            </a:r>
          </a:p>
          <a:p>
            <a:pPr algn="ctr">
              <a:defRPr/>
            </a:pPr>
            <a:r>
              <a:rPr lang="en-US" sz="1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IntALU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-&gt; BR : 1 stall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476D19A-48D4-4463-BD49-3A3CCD56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C8F432D-0171-4716-AA9D-6C9B80D67D16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A91BC419-F53B-48F9-83E8-B93D1F317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96875"/>
            <a:ext cx="3071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CC0000"/>
                </a:solidFill>
              </a:rPr>
              <a:t>Smart Schedule</a:t>
            </a:r>
          </a:p>
        </p:txBody>
      </p:sp>
      <p:sp>
        <p:nvSpPr>
          <p:cNvPr id="9220" name="Line 3">
            <a:extLst>
              <a:ext uri="{FF2B5EF4-FFF2-40B4-BE49-F238E27FC236}">
                <a16:creationId xmlns:a16="http://schemas.microsoft.com/office/drawing/2014/main" id="{345B83EB-A627-4B74-944D-50E47FC62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Text Box 4">
            <a:extLst>
              <a:ext uri="{FF2B5EF4-FFF2-40B4-BE49-F238E27FC236}">
                <a16:creationId xmlns:a16="http://schemas.microsoft.com/office/drawing/2014/main" id="{5272D691-99EE-44FE-A147-C91E5BFB2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95800"/>
            <a:ext cx="816768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000"/>
              <a:t> By re-ordering instructions, it takes 6 cycles per iteration instead of 10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000"/>
              <a:t> We were able to violate an anti-dependence easily because an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000"/>
              <a:t>  immediate was involved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000"/>
              <a:t> Loop overhead (instrs that do book-keeping for the loop): 2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000"/>
              <a:t>  Actual work (the ld, add.d, and s.d): 3 instrs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000"/>
              <a:t>  Can we somehow get execution time to be 3 cycles per iteration?</a:t>
            </a:r>
          </a:p>
        </p:txBody>
      </p:sp>
      <p:sp>
        <p:nvSpPr>
          <p:cNvPr id="9222" name="Text Box 5">
            <a:extLst>
              <a:ext uri="{FF2B5EF4-FFF2-40B4-BE49-F238E27FC236}">
                <a16:creationId xmlns:a16="http://schemas.microsoft.com/office/drawing/2014/main" id="{26F77124-9A9D-4401-8203-CEC5A0DFC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3406775" cy="28479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Loop:     L.D         F0, 0(R1)    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stall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ADD.D    F4, F0, F2  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stall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stall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S.D         F4, 0(R1)    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DADDUI  R1, R1,# -8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stall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BNE        R1, R2, Loop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stall</a:t>
            </a:r>
          </a:p>
        </p:txBody>
      </p:sp>
      <p:sp>
        <p:nvSpPr>
          <p:cNvPr id="9223" name="Text Box 6">
            <a:extLst>
              <a:ext uri="{FF2B5EF4-FFF2-40B4-BE49-F238E27FC236}">
                <a16:creationId xmlns:a16="http://schemas.microsoft.com/office/drawing/2014/main" id="{ACC535E2-900D-43C4-BC3F-40BF85D3B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05000"/>
            <a:ext cx="3406775" cy="17494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Loop:     L.D         F0, 0(R1)    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DADDUI  R1, R1,# -8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ADD.D    F4, F0, F2  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stall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BNE        R1, R2, Loop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S.D         F4, 8(R1)     </a:t>
            </a:r>
          </a:p>
        </p:txBody>
      </p:sp>
      <p:sp>
        <p:nvSpPr>
          <p:cNvPr id="9224" name="Line 7">
            <a:extLst>
              <a:ext uri="{FF2B5EF4-FFF2-40B4-BE49-F238E27FC236}">
                <a16:creationId xmlns:a16="http://schemas.microsoft.com/office/drawing/2014/main" id="{2B823A49-76CB-44C8-B051-083A504B6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362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5E90724-8936-4456-95A2-7A8B762E147B}"/>
              </a:ext>
            </a:extLst>
          </p:cNvPr>
          <p:cNvSpPr/>
          <p:nvPr/>
        </p:nvSpPr>
        <p:spPr>
          <a:xfrm>
            <a:off x="4953000" y="152400"/>
            <a:ext cx="3581400" cy="16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LD -&gt; any : 1 stall</a:t>
            </a:r>
          </a:p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FPALU -&gt; any: 3 stalls</a:t>
            </a:r>
          </a:p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FPALU -&gt; ST : 2 stalls</a:t>
            </a:r>
          </a:p>
          <a:p>
            <a:pPr algn="ctr">
              <a:defRPr/>
            </a:pPr>
            <a:r>
              <a:rPr lang="en-US" sz="1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IntALU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-&gt; BR : 1 stall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123754C-8D26-4AC1-B1ED-26D1275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4A58C1-616E-4359-84EB-AE077AC0DC0A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76A5C596-778A-47F1-8E59-31E013653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96875"/>
            <a:ext cx="2800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CC0000"/>
                </a:solidFill>
              </a:rPr>
              <a:t>Loop Unrolling</a:t>
            </a:r>
          </a:p>
        </p:txBody>
      </p:sp>
      <p:sp>
        <p:nvSpPr>
          <p:cNvPr id="10244" name="Line 3">
            <a:extLst>
              <a:ext uri="{FF2B5EF4-FFF2-40B4-BE49-F238E27FC236}">
                <a16:creationId xmlns:a16="http://schemas.microsoft.com/office/drawing/2014/main" id="{9298D91D-1DBC-4973-9C2C-319A071A1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96157DE0-EADB-46E3-ADA0-9C37753E6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295400"/>
            <a:ext cx="3394075" cy="39465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1800" dirty="0">
                <a:solidFill>
                  <a:schemeClr val="accent2"/>
                </a:solidFill>
              </a:rPr>
              <a:t>Loop:     L.D         F0, 0(R1)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 dirty="0">
                <a:solidFill>
                  <a:schemeClr val="accent2"/>
                </a:solidFill>
              </a:rPr>
              <a:t>              ADD.D    F4, F0, F2  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 dirty="0">
                <a:solidFill>
                  <a:schemeClr val="accent2"/>
                </a:solidFill>
              </a:rPr>
              <a:t>              S.D         F4, 0(R1)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 dirty="0">
                <a:solidFill>
                  <a:schemeClr val="accent2"/>
                </a:solidFill>
              </a:rPr>
              <a:t>              L.D         F6, -8(R1)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 dirty="0">
                <a:solidFill>
                  <a:schemeClr val="accent2"/>
                </a:solidFill>
              </a:rPr>
              <a:t>              ADD.D    F8, F6, F2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 dirty="0">
                <a:solidFill>
                  <a:schemeClr val="accent2"/>
                </a:solidFill>
              </a:rPr>
              <a:t>              S.D         F8, -8(R1)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 dirty="0">
                <a:solidFill>
                  <a:schemeClr val="accent2"/>
                </a:solidFill>
              </a:rPr>
              <a:t>              L.D         F10,-16(R1)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 dirty="0">
                <a:solidFill>
                  <a:schemeClr val="accent2"/>
                </a:solidFill>
              </a:rPr>
              <a:t>              ADD.D    F12, F10, F2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 dirty="0">
                <a:solidFill>
                  <a:schemeClr val="accent2"/>
                </a:solidFill>
              </a:rPr>
              <a:t>              S.D         F12, -16(R1)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 dirty="0">
                <a:solidFill>
                  <a:schemeClr val="accent2"/>
                </a:solidFill>
              </a:rPr>
              <a:t>              L.D          F14, -24(R1)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 dirty="0">
                <a:solidFill>
                  <a:schemeClr val="accent2"/>
                </a:solidFill>
              </a:rPr>
              <a:t>              ADD.D    F16, F14, F2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 dirty="0">
                <a:solidFill>
                  <a:schemeClr val="accent2"/>
                </a:solidFill>
              </a:rPr>
              <a:t>              S.D          F16, -24(R1)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 dirty="0">
                <a:solidFill>
                  <a:schemeClr val="accent2"/>
                </a:solidFill>
              </a:rPr>
              <a:t>              DADDUI  R1, R1, #-32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 dirty="0">
                <a:solidFill>
                  <a:schemeClr val="accent2"/>
                </a:solidFill>
              </a:rPr>
              <a:t>              BNE        R1,R2, Loop</a:t>
            </a: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96D22482-CB19-4489-BB15-AA1961300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410200"/>
            <a:ext cx="617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000"/>
              <a:t> Loop overhead: 2 instrs; Work: 12 instrs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000"/>
              <a:t> How long will the above schedule take to complete?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735AA1-2117-4615-B754-05147F19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B551F1-65ED-4B05-9690-8B0D8E956D74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33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267" name="Text Box 1026">
            <a:extLst>
              <a:ext uri="{FF2B5EF4-FFF2-40B4-BE49-F238E27FC236}">
                <a16:creationId xmlns:a16="http://schemas.microsoft.com/office/drawing/2014/main" id="{FF0C3403-BAF1-4BA5-8FEE-23E13B97B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96875"/>
            <a:ext cx="5529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CC0000"/>
                </a:solidFill>
              </a:rPr>
              <a:t>Scheduled and Unrolled Loop</a:t>
            </a:r>
          </a:p>
        </p:txBody>
      </p:sp>
      <p:sp>
        <p:nvSpPr>
          <p:cNvPr id="11268" name="Line 1027">
            <a:extLst>
              <a:ext uri="{FF2B5EF4-FFF2-40B4-BE49-F238E27FC236}">
                <a16:creationId xmlns:a16="http://schemas.microsoft.com/office/drawing/2014/main" id="{B9FB4E09-1518-41D8-9674-22018983E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Text Box 1029">
            <a:extLst>
              <a:ext uri="{FF2B5EF4-FFF2-40B4-BE49-F238E27FC236}">
                <a16:creationId xmlns:a16="http://schemas.microsoft.com/office/drawing/2014/main" id="{65B33CA6-1485-4E73-B584-087BB5A60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524000"/>
            <a:ext cx="3889375" cy="39465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Loop:     L.D         F0, 0(R1)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L.D         F6, -8(R1)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L.D         F10,-16(R1)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L.D          F14, -24(R1)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ADD.D    F4, F0, F2 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ADD.D    F8, F6, F2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ADD.D    F12, F10, F2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ADD.D    F16, F14, F2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S.D         F4, 0(R1)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S.D         F8, -8(R1)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DADDUI  R1, R1, # -32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S.D         F12, 16(R1)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BNE        R1,R2, Loop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S.D         F16, 8(R1)            </a:t>
            </a:r>
          </a:p>
        </p:txBody>
      </p:sp>
      <p:sp>
        <p:nvSpPr>
          <p:cNvPr id="11270" name="Text Box 1030">
            <a:extLst>
              <a:ext uri="{FF2B5EF4-FFF2-40B4-BE49-F238E27FC236}">
                <a16:creationId xmlns:a16="http://schemas.microsoft.com/office/drawing/2014/main" id="{9A36E33D-C152-4B3C-801F-5904A356C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638800"/>
            <a:ext cx="700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000"/>
              <a:t> Execution time: 14 cycles or 3.5 cycles per original iteration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AE7D7C63-C710-4472-B85A-F2C3F41EEC45}"/>
              </a:ext>
            </a:extLst>
          </p:cNvPr>
          <p:cNvSpPr/>
          <p:nvPr/>
        </p:nvSpPr>
        <p:spPr>
          <a:xfrm>
            <a:off x="5334000" y="2362200"/>
            <a:ext cx="3581400" cy="16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LD -&gt; any : 1 stall</a:t>
            </a:r>
          </a:p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FPALU -&gt; any: 3 stalls</a:t>
            </a:r>
          </a:p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FPALU -&gt; ST : 2 stalls</a:t>
            </a:r>
          </a:p>
          <a:p>
            <a:pPr algn="ctr">
              <a:defRPr/>
            </a:pPr>
            <a:r>
              <a:rPr lang="en-US" sz="1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IntALU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-&gt; BR : 1 stall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FB07877-69BF-489A-A6E1-3FC132D4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100307-F11B-4F76-A3BD-5F0539D18921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34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B7AAB5FE-C901-4D06-ABD4-D325BCEF0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96875"/>
            <a:ext cx="4110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CC0000"/>
                </a:solidFill>
              </a:rPr>
              <a:t>Superscalar Pipelines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60F7B21C-D7C7-43AA-B5B6-476552AD6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C581D3A-486C-4035-9616-B47A92C10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5921375" cy="3671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chemeClr val="accent2"/>
                </a:solidFill>
              </a:rPr>
              <a:t>                 Integer pipeline                  FP pipeline</a:t>
            </a:r>
            <a:endParaRPr lang="en-US" altLang="en-US" sz="1800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sz="1800" dirty="0">
                <a:solidFill>
                  <a:schemeClr val="accent2"/>
                </a:solidFill>
              </a:rPr>
              <a:t>Loop:        L.D         F0,0(R1)</a:t>
            </a:r>
          </a:p>
          <a:p>
            <a:pPr eaLnBrk="1" hangingPunct="1"/>
            <a:r>
              <a:rPr lang="en-US" altLang="en-US" sz="1800" dirty="0">
                <a:solidFill>
                  <a:schemeClr val="accent2"/>
                </a:solidFill>
              </a:rPr>
              <a:t>                 L.D         F6,-8(R1)</a:t>
            </a:r>
          </a:p>
          <a:p>
            <a:pPr eaLnBrk="1" hangingPunct="1"/>
            <a:r>
              <a:rPr lang="en-US" altLang="en-US" sz="1800" dirty="0">
                <a:solidFill>
                  <a:schemeClr val="accent2"/>
                </a:solidFill>
              </a:rPr>
              <a:t>                 L.D         F10,-16(R1)      ADD.D   F4,F0,F2</a:t>
            </a:r>
          </a:p>
          <a:p>
            <a:pPr eaLnBrk="1" hangingPunct="1"/>
            <a:r>
              <a:rPr lang="en-US" altLang="en-US" sz="1800" dirty="0">
                <a:solidFill>
                  <a:schemeClr val="accent2"/>
                </a:solidFill>
              </a:rPr>
              <a:t>                 L.D         F14,-24(R1)      ADD.D   F8,F6,F2</a:t>
            </a:r>
          </a:p>
          <a:p>
            <a:pPr eaLnBrk="1" hangingPunct="1"/>
            <a:r>
              <a:rPr lang="en-US" altLang="en-US" sz="1800" dirty="0">
                <a:solidFill>
                  <a:schemeClr val="accent2"/>
                </a:solidFill>
              </a:rPr>
              <a:t>                 L.D         F18,-32(R1)      ADD.D   F12,F10,F2</a:t>
            </a:r>
          </a:p>
          <a:p>
            <a:pPr eaLnBrk="1" hangingPunct="1"/>
            <a:r>
              <a:rPr lang="en-US" altLang="en-US" sz="1800" dirty="0">
                <a:solidFill>
                  <a:schemeClr val="accent2"/>
                </a:solidFill>
              </a:rPr>
              <a:t>                 S.D         F4,0(R1)           ADD.D   F16,F14,F2</a:t>
            </a:r>
          </a:p>
          <a:p>
            <a:pPr eaLnBrk="1" hangingPunct="1"/>
            <a:r>
              <a:rPr lang="en-US" altLang="en-US" sz="1800" dirty="0">
                <a:solidFill>
                  <a:schemeClr val="accent2"/>
                </a:solidFill>
              </a:rPr>
              <a:t>                 S.D         F8,-8(R1)          ADD.D   F20,F18,F2</a:t>
            </a:r>
          </a:p>
          <a:p>
            <a:pPr eaLnBrk="1" hangingPunct="1"/>
            <a:r>
              <a:rPr lang="en-US" altLang="en-US" sz="1800" dirty="0">
                <a:solidFill>
                  <a:schemeClr val="accent2"/>
                </a:solidFill>
              </a:rPr>
              <a:t>                 S.D         F12,-16(R1)</a:t>
            </a:r>
          </a:p>
          <a:p>
            <a:pPr eaLnBrk="1" hangingPunct="1"/>
            <a:r>
              <a:rPr lang="en-US" altLang="en-US" sz="1800" dirty="0">
                <a:solidFill>
                  <a:schemeClr val="accent2"/>
                </a:solidFill>
              </a:rPr>
              <a:t>                 DADDUI  R1,R1,# -40</a:t>
            </a:r>
          </a:p>
          <a:p>
            <a:pPr eaLnBrk="1" hangingPunct="1"/>
            <a:r>
              <a:rPr lang="en-US" altLang="en-US" sz="1800" dirty="0">
                <a:solidFill>
                  <a:schemeClr val="accent2"/>
                </a:solidFill>
              </a:rPr>
              <a:t>                 S.D         F16,16(R1)</a:t>
            </a:r>
          </a:p>
          <a:p>
            <a:pPr eaLnBrk="1" hangingPunct="1"/>
            <a:r>
              <a:rPr lang="en-US" altLang="en-US" sz="1800" dirty="0">
                <a:solidFill>
                  <a:schemeClr val="accent2"/>
                </a:solidFill>
              </a:rPr>
              <a:t>                 BNE        R1,R2,Loop</a:t>
            </a:r>
          </a:p>
          <a:p>
            <a:pPr eaLnBrk="1" hangingPunct="1"/>
            <a:r>
              <a:rPr lang="en-US" altLang="en-US" sz="1800" dirty="0">
                <a:solidFill>
                  <a:schemeClr val="accent2"/>
                </a:solidFill>
              </a:rPr>
              <a:t>                 S.D          F20,8(R1)</a:t>
            </a:r>
            <a:endParaRPr lang="en-US" altLang="en-US" sz="1800" b="1" dirty="0">
              <a:solidFill>
                <a:schemeClr val="accent2"/>
              </a:solidFill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59DE27F7-310E-444C-9DBD-9D91AC3FB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57800"/>
            <a:ext cx="83804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000" dirty="0"/>
              <a:t> Need unroll by degree 5 to eliminate stalls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000" dirty="0"/>
              <a:t> The compiler may specify instructions that can be issued as one packet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000" dirty="0"/>
              <a:t> The compiler may specify a fixed number of instructions in each packet: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000" dirty="0"/>
              <a:t>  Very Large Instruction Word (VLIW)</a:t>
            </a:r>
          </a:p>
        </p:txBody>
      </p:sp>
    </p:spTree>
    <p:extLst>
      <p:ext uri="{BB962C8B-B14F-4D97-AF65-F5344CB8AC3E}">
        <p14:creationId xmlns:p14="http://schemas.microsoft.com/office/powerpoint/2010/main" val="1938794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 Unrolling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24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Loop:  LW</a:t>
            </a:r>
            <a:r>
              <a:rPr lang="en-GB" sz="2400" b="1" i="0" u="none" strike="noStrike" kern="1200" baseline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R1, 0(R2)</a:t>
            </a:r>
            <a:endParaRPr lang="en-US" sz="24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After scheduling the loop (w/o unrolling)</a:t>
            </a:r>
          </a:p>
          <a:p>
            <a:pPr lvl="1"/>
            <a:r>
              <a:rPr lang="en-GB" sz="2000" dirty="0"/>
              <a:t>________________cycles/1000 iterations</a:t>
            </a:r>
          </a:p>
          <a:p>
            <a:pPr marL="457200" lvl="1" indent="0">
              <a:buNone/>
            </a:pPr>
            <a:endParaRPr lang="en-GB" sz="2000" dirty="0"/>
          </a:p>
          <a:p>
            <a:r>
              <a:rPr lang="en-GB" sz="2400" dirty="0"/>
              <a:t>After unrolling once and scheduling</a:t>
            </a:r>
          </a:p>
          <a:p>
            <a:pPr lvl="1"/>
            <a:r>
              <a:rPr lang="en-GB" sz="2000" dirty="0"/>
              <a:t>________________cycles/1000 iterations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17913C-F9EB-47E9-B863-55503F9D27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747099"/>
              </p:ext>
            </p:extLst>
          </p:nvPr>
        </p:nvGraphicFramePr>
        <p:xfrm>
          <a:off x="465301" y="1628800"/>
          <a:ext cx="2982133" cy="18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005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Loop:  LW</a:t>
                      </a:r>
                      <a:r>
                        <a:rPr lang="en-GB" baseline="0" dirty="0"/>
                        <a:t> R1, 0(R2)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           ADD R3, R3,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           ADDI R2, R2,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              BNE R2, R4,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loud 4">
            <a:extLst>
              <a:ext uri="{FF2B5EF4-FFF2-40B4-BE49-F238E27FC236}">
                <a16:creationId xmlns:a16="http://schemas.microsoft.com/office/drawing/2014/main" id="{6E4B5164-82F7-4D13-BA7A-DD6E4D17B17D}"/>
              </a:ext>
            </a:extLst>
          </p:cNvPr>
          <p:cNvSpPr/>
          <p:nvPr/>
        </p:nvSpPr>
        <p:spPr>
          <a:xfrm>
            <a:off x="4067944" y="1268760"/>
            <a:ext cx="5076056" cy="136815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 Order: 1 Instruction per Cycle</a:t>
            </a:r>
          </a:p>
          <a:p>
            <a:pPr algn="ctr">
              <a:defRPr/>
            </a:pPr>
            <a:r>
              <a:rPr lang="en-US" sz="1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LD -&gt; any : </a:t>
            </a: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1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stall</a:t>
            </a:r>
          </a:p>
          <a:p>
            <a:pPr algn="ctr">
              <a:defRPr/>
            </a:pPr>
            <a:r>
              <a:rPr lang="en-US" sz="1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ADD/ADDI -&gt; any: </a:t>
            </a: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 s</a:t>
            </a:r>
            <a:r>
              <a:rPr lang="en-US" sz="1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talls</a:t>
            </a:r>
          </a:p>
        </p:txBody>
      </p:sp>
    </p:spTree>
    <p:extLst>
      <p:ext uri="{BB962C8B-B14F-4D97-AF65-F5344CB8AC3E}">
        <p14:creationId xmlns:p14="http://schemas.microsoft.com/office/powerpoint/2010/main" val="182650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 Unrolling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It reduces the overall number of instructions we have to execute</a:t>
            </a:r>
          </a:p>
          <a:p>
            <a:r>
              <a:rPr lang="en-GB" sz="2400" dirty="0"/>
              <a:t>It also can reduce the IPC/CPI in addition to reducing the number of instructions</a:t>
            </a:r>
          </a:p>
        </p:txBody>
      </p:sp>
    </p:spTree>
    <p:extLst>
      <p:ext uri="{BB962C8B-B14F-4D97-AF65-F5344CB8AC3E}">
        <p14:creationId xmlns:p14="http://schemas.microsoft.com/office/powerpoint/2010/main" val="3093286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BE302EA-641C-46B9-8484-41A6820E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5B231FD-9DB5-4272-BD1E-60CE7CBB0B07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37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F2C67A50-4186-4960-A8F0-33EDEC641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96875"/>
            <a:ext cx="2800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CC0000"/>
                </a:solidFill>
              </a:rPr>
              <a:t>Loop Unrolling</a:t>
            </a:r>
          </a:p>
        </p:txBody>
      </p:sp>
      <p:sp>
        <p:nvSpPr>
          <p:cNvPr id="12292" name="Line 3">
            <a:extLst>
              <a:ext uri="{FF2B5EF4-FFF2-40B4-BE49-F238E27FC236}">
                <a16:creationId xmlns:a16="http://schemas.microsoft.com/office/drawing/2014/main" id="{FFEF216D-86EB-4797-B8D4-D2F3EC18C2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B790505D-AB8D-4061-8369-AE6344574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563688"/>
            <a:ext cx="8377238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Increases program size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endParaRPr lang="en-US" altLang="en-US" sz="240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Requires more registers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endParaRPr lang="en-US" altLang="en-US" sz="240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/>
              <a:t> To unroll an n-iteration loop by degree k, we will need (n/k)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/>
              <a:t>  iterations of the larger loop, followed by (n mod k) iterations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/>
              <a:t>  of the original loop</a:t>
            </a:r>
          </a:p>
        </p:txBody>
      </p:sp>
    </p:spTree>
    <p:extLst>
      <p:ext uri="{BB962C8B-B14F-4D97-AF65-F5344CB8AC3E}">
        <p14:creationId xmlns:p14="http://schemas.microsoft.com/office/powerpoint/2010/main" val="4056047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Call In lining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Optimization</a:t>
            </a:r>
          </a:p>
          <a:p>
            <a:r>
              <a:rPr lang="en-GB" sz="2400" dirty="0"/>
              <a:t>Avoid the overhead of calling the function and returning from it</a:t>
            </a:r>
          </a:p>
          <a:p>
            <a:pPr lvl="1"/>
            <a:r>
              <a:rPr lang="en-GB" sz="2000" dirty="0"/>
              <a:t>Prepare function parameters</a:t>
            </a:r>
          </a:p>
          <a:p>
            <a:pPr lvl="1"/>
            <a:r>
              <a:rPr lang="en-GB" sz="2000" dirty="0"/>
              <a:t>Call function</a:t>
            </a:r>
          </a:p>
          <a:p>
            <a:pPr lvl="1"/>
            <a:r>
              <a:rPr lang="en-GB" sz="2000" dirty="0"/>
              <a:t>Return from the function</a:t>
            </a:r>
          </a:p>
          <a:p>
            <a:r>
              <a:rPr lang="en-GB" sz="2400" dirty="0"/>
              <a:t>Simply take the work of the parameter and put it there</a:t>
            </a:r>
          </a:p>
        </p:txBody>
      </p:sp>
    </p:spTree>
    <p:extLst>
      <p:ext uri="{BB962C8B-B14F-4D97-AF65-F5344CB8AC3E}">
        <p14:creationId xmlns:p14="http://schemas.microsoft.com/office/powerpoint/2010/main" val="4154108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C732-DCEF-415F-9FF3-7E9CF502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Call In lining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BD1A3-915A-406B-8549-41316F67FE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800" dirty="0"/>
              <a:t>Instructions </a:t>
            </a:r>
          </a:p>
          <a:p>
            <a:r>
              <a:rPr lang="en-GB" sz="2800" dirty="0"/>
              <a:t>Prepare function parameters           </a:t>
            </a:r>
          </a:p>
          <a:p>
            <a:r>
              <a:rPr lang="en-GB" sz="2800" dirty="0"/>
              <a:t>Call function </a:t>
            </a:r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Other instructions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85226-98BB-4E89-B4E7-FD235AB466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 Rd, Rs1, Rs2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Return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6071FB-8639-4C4F-9046-0B66DF9A92A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843808" y="3284984"/>
            <a:ext cx="1804392" cy="57819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0B68E1-DB98-418B-863B-0C3DB93DC019}"/>
              </a:ext>
            </a:extLst>
          </p:cNvPr>
          <p:cNvCxnSpPr>
            <a:cxnSpLocks/>
          </p:cNvCxnSpPr>
          <p:nvPr/>
        </p:nvCxnSpPr>
        <p:spPr>
          <a:xfrm flipH="1">
            <a:off x="3491880" y="4327237"/>
            <a:ext cx="1294563" cy="54192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36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Limited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Independent instructions far apart</a:t>
            </a:r>
          </a:p>
          <a:p>
            <a:pPr lvl="1"/>
            <a:r>
              <a:rPr lang="en-GB" dirty="0"/>
              <a:t>Ideal processor</a:t>
            </a:r>
          </a:p>
          <a:p>
            <a:pPr lvl="2"/>
            <a:r>
              <a:rPr lang="en-GB" dirty="0"/>
              <a:t>No problem</a:t>
            </a:r>
          </a:p>
          <a:p>
            <a:pPr lvl="1"/>
            <a:r>
              <a:rPr lang="en-GB" dirty="0"/>
              <a:t>Real processor</a:t>
            </a:r>
          </a:p>
          <a:p>
            <a:pPr lvl="2"/>
            <a:r>
              <a:rPr lang="en-GB" dirty="0"/>
              <a:t>Some instructions can never be seen</a:t>
            </a:r>
          </a:p>
          <a:p>
            <a:pPr lvl="3"/>
            <a:r>
              <a:rPr lang="en-GB" dirty="0"/>
              <a:t>Runs out of ROB space</a:t>
            </a:r>
          </a:p>
          <a:p>
            <a:pPr lvl="3"/>
            <a:r>
              <a:rPr lang="en-GB" dirty="0"/>
              <a:t>Runs out of reservation stations</a:t>
            </a:r>
          </a:p>
          <a:p>
            <a:pPr lvl="1"/>
            <a:r>
              <a:rPr lang="en-GB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417438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C732-DCEF-415F-9FF3-7E9CF502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Call In lining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BD1A3-915A-406B-8549-41316F67FE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800" dirty="0"/>
              <a:t>Instructions </a:t>
            </a:r>
          </a:p>
          <a:p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Add Rd1, Rs1, Rs2</a:t>
            </a:r>
          </a:p>
          <a:p>
            <a:r>
              <a:rPr lang="en-GB" sz="2800" dirty="0"/>
              <a:t>Other instructions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85226-98BB-4E89-B4E7-FD235AB466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Eliminates call/return overheads</a:t>
            </a:r>
          </a:p>
          <a:p>
            <a:r>
              <a:rPr lang="en-US" dirty="0">
                <a:solidFill>
                  <a:srgbClr val="FF0000"/>
                </a:solidFill>
              </a:rPr>
              <a:t>Helps in Scheduling (imp)</a:t>
            </a:r>
          </a:p>
          <a:p>
            <a:endParaRPr lang="en-US" dirty="0"/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0668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Function Call Inline (Disadvantages)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Bloat</a:t>
            </a:r>
          </a:p>
          <a:p>
            <a:pPr lvl="1"/>
            <a:r>
              <a:rPr lang="en-GB" dirty="0"/>
              <a:t>For large codes</a:t>
            </a:r>
          </a:p>
        </p:txBody>
      </p:sp>
    </p:spTree>
    <p:extLst>
      <p:ext uri="{BB962C8B-B14F-4D97-AF65-F5344CB8AC3E}">
        <p14:creationId xmlns:p14="http://schemas.microsoft.com/office/powerpoint/2010/main" val="38484369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(Function In lining)</a:t>
            </a:r>
            <a:br>
              <a:rPr lang="en-GB" dirty="0"/>
            </a:br>
            <a:r>
              <a:rPr lang="en-GB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scheduling and over head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39112"/>
              </p:ext>
            </p:extLst>
          </p:nvPr>
        </p:nvGraphicFramePr>
        <p:xfrm>
          <a:off x="457200" y="1988840"/>
          <a:ext cx="8229600" cy="2592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327">
                <a:tc>
                  <a:txBody>
                    <a:bodyPr/>
                    <a:lstStyle/>
                    <a:p>
                      <a:r>
                        <a:rPr lang="en-GB" dirty="0"/>
                        <a:t>LW A0, 0(R1)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dirty="0"/>
                        <a:t>CALL ADDSQUARE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ADDSQUARE: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MUL A0, A0, A0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 RV</a:t>
                      </a:r>
                      <a:r>
                        <a:rPr lang="en-GB" baseline="0" dirty="0"/>
                        <a:t>, A0, A1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dirty="0"/>
                        <a:t>SW RV, 0(R2)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47664" y="5213609"/>
            <a:ext cx="302433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LW 2 CYCLES</a:t>
            </a:r>
          </a:p>
          <a:p>
            <a:pPr algn="ctr"/>
            <a:r>
              <a:rPr lang="en-GB" dirty="0"/>
              <a:t>CALL 2 CYCLES</a:t>
            </a:r>
          </a:p>
          <a:p>
            <a:pPr algn="ctr"/>
            <a:r>
              <a:rPr lang="en-GB" dirty="0"/>
              <a:t>RETURN 2 CYCLES</a:t>
            </a:r>
          </a:p>
          <a:p>
            <a:pPr algn="ctr"/>
            <a:r>
              <a:rPr lang="en-GB" dirty="0"/>
              <a:t>SW/ADD 1 CYCLE</a:t>
            </a:r>
          </a:p>
          <a:p>
            <a:pPr algn="ctr"/>
            <a:r>
              <a:rPr lang="en-GB" dirty="0"/>
              <a:t>MUL 3 CYCLES</a:t>
            </a:r>
          </a:p>
        </p:txBody>
      </p:sp>
    </p:spTree>
    <p:extLst>
      <p:ext uri="{BB962C8B-B14F-4D97-AF65-F5344CB8AC3E}">
        <p14:creationId xmlns:p14="http://schemas.microsoft.com/office/powerpoint/2010/main" val="19595691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(Function In lining)</a:t>
            </a:r>
            <a:br>
              <a:rPr lang="en-GB" dirty="0"/>
            </a:br>
            <a:r>
              <a:rPr lang="en-GB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scheduling and over head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001208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LW A0, 0(R1)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MUL A0, A0, 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ADD RV</a:t>
                      </a:r>
                      <a:r>
                        <a:rPr lang="en-GB" baseline="0" dirty="0"/>
                        <a:t>, A0, A1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SW RV, 0(R2)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79712" y="4725144"/>
            <a:ext cx="302433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LW 2 CYCLES</a:t>
            </a:r>
          </a:p>
          <a:p>
            <a:pPr algn="ctr"/>
            <a:r>
              <a:rPr lang="en-GB" dirty="0"/>
              <a:t>CALL 2 CYCLES</a:t>
            </a:r>
          </a:p>
          <a:p>
            <a:pPr algn="ctr"/>
            <a:r>
              <a:rPr lang="en-GB" dirty="0"/>
              <a:t>RETURN 2 CYCLES</a:t>
            </a:r>
          </a:p>
          <a:p>
            <a:pPr algn="ctr"/>
            <a:r>
              <a:rPr lang="en-GB" dirty="0"/>
              <a:t>SW/ADD 1 CYCLE</a:t>
            </a:r>
          </a:p>
          <a:p>
            <a:pPr algn="ctr"/>
            <a:r>
              <a:rPr lang="en-GB" dirty="0"/>
              <a:t>MUL 3 CYCLES</a:t>
            </a:r>
          </a:p>
        </p:txBody>
      </p:sp>
    </p:spTree>
    <p:extLst>
      <p:ext uri="{BB962C8B-B14F-4D97-AF65-F5344CB8AC3E}">
        <p14:creationId xmlns:p14="http://schemas.microsoft.com/office/powerpoint/2010/main" val="22968959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B314-FD96-4089-9DEC-A334397D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6A360-DCD1-4071-9327-8A96C2AC8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927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A9FA5DA6-71B2-4ABF-B51D-9A6B8932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EF7EBE-120A-4440-A415-BF5F65507C7B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45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5750D67C-3968-4F47-ADB2-74527FE26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3681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CC0000"/>
                </a:solidFill>
              </a:rPr>
              <a:t>Software Pipeline?!</a:t>
            </a:r>
          </a:p>
        </p:txBody>
      </p:sp>
      <p:sp>
        <p:nvSpPr>
          <p:cNvPr id="16388" name="Line 3">
            <a:extLst>
              <a:ext uri="{FF2B5EF4-FFF2-40B4-BE49-F238E27FC236}">
                <a16:creationId xmlns:a16="http://schemas.microsoft.com/office/drawing/2014/main" id="{A39D6387-9CDF-48E8-8DD6-8BC5287D9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9906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003F6A7E-7014-4803-8B81-784C2AA44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430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L.D</a:t>
            </a:r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id="{2693A616-BDB4-4A13-9FCB-AADB60A25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1430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391" name="Rectangle 6">
            <a:extLst>
              <a:ext uri="{FF2B5EF4-FFF2-40B4-BE49-F238E27FC236}">
                <a16:creationId xmlns:a16="http://schemas.microsoft.com/office/drawing/2014/main" id="{14F92903-C0AF-4098-81DF-8101F038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143000"/>
            <a:ext cx="914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ADD.D</a:t>
            </a:r>
          </a:p>
        </p:txBody>
      </p:sp>
      <p:sp>
        <p:nvSpPr>
          <p:cNvPr id="16392" name="Rectangle 7">
            <a:extLst>
              <a:ext uri="{FF2B5EF4-FFF2-40B4-BE49-F238E27FC236}">
                <a16:creationId xmlns:a16="http://schemas.microsoft.com/office/drawing/2014/main" id="{83AFB58C-6A20-4D49-894C-C83A46FFF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143000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S.D</a:t>
            </a:r>
          </a:p>
        </p:txBody>
      </p:sp>
      <p:sp>
        <p:nvSpPr>
          <p:cNvPr id="16393" name="Rectangle 8">
            <a:extLst>
              <a:ext uri="{FF2B5EF4-FFF2-40B4-BE49-F238E27FC236}">
                <a16:creationId xmlns:a16="http://schemas.microsoft.com/office/drawing/2014/main" id="{E7AE4B77-697D-4C06-8CF2-CE5450B09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1430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394" name="Rectangle 9">
            <a:extLst>
              <a:ext uri="{FF2B5EF4-FFF2-40B4-BE49-F238E27FC236}">
                <a16:creationId xmlns:a16="http://schemas.microsoft.com/office/drawing/2014/main" id="{8B7A8F80-B9B9-4FF9-A12B-F9C18C648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1430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395" name="Rectangle 10">
            <a:extLst>
              <a:ext uri="{FF2B5EF4-FFF2-40B4-BE49-F238E27FC236}">
                <a16:creationId xmlns:a16="http://schemas.microsoft.com/office/drawing/2014/main" id="{B339EF53-9896-43A0-B511-6B143214D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0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DADDUI</a:t>
            </a:r>
          </a:p>
        </p:txBody>
      </p:sp>
      <p:sp>
        <p:nvSpPr>
          <p:cNvPr id="16396" name="Rectangle 11">
            <a:extLst>
              <a:ext uri="{FF2B5EF4-FFF2-40B4-BE49-F238E27FC236}">
                <a16:creationId xmlns:a16="http://schemas.microsoft.com/office/drawing/2014/main" id="{8CB46F86-7DD2-4932-9DAF-ADB39F63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600200"/>
            <a:ext cx="9144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BNE</a:t>
            </a:r>
          </a:p>
        </p:txBody>
      </p:sp>
      <p:sp>
        <p:nvSpPr>
          <p:cNvPr id="16397" name="Rectangle 12">
            <a:extLst>
              <a:ext uri="{FF2B5EF4-FFF2-40B4-BE49-F238E27FC236}">
                <a16:creationId xmlns:a16="http://schemas.microsoft.com/office/drawing/2014/main" id="{1AF69622-DA3C-451A-B73E-E1B8F6A46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57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L.D</a:t>
            </a:r>
          </a:p>
        </p:txBody>
      </p:sp>
      <p:sp>
        <p:nvSpPr>
          <p:cNvPr id="16398" name="Rectangle 13">
            <a:extLst>
              <a:ext uri="{FF2B5EF4-FFF2-40B4-BE49-F238E27FC236}">
                <a16:creationId xmlns:a16="http://schemas.microsoft.com/office/drawing/2014/main" id="{9C4A5D85-F8CF-4781-BE63-76FC4D45E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0574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399" name="Rectangle 14">
            <a:extLst>
              <a:ext uri="{FF2B5EF4-FFF2-40B4-BE49-F238E27FC236}">
                <a16:creationId xmlns:a16="http://schemas.microsoft.com/office/drawing/2014/main" id="{91B0DE06-0863-4276-A7AC-6D417369E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057400"/>
            <a:ext cx="914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ADD.D</a:t>
            </a:r>
          </a:p>
        </p:txBody>
      </p:sp>
      <p:sp>
        <p:nvSpPr>
          <p:cNvPr id="16400" name="Rectangle 15">
            <a:extLst>
              <a:ext uri="{FF2B5EF4-FFF2-40B4-BE49-F238E27FC236}">
                <a16:creationId xmlns:a16="http://schemas.microsoft.com/office/drawing/2014/main" id="{5235A63F-EE4C-43A9-8964-D881A3B51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057400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S.D</a:t>
            </a:r>
          </a:p>
        </p:txBody>
      </p:sp>
      <p:sp>
        <p:nvSpPr>
          <p:cNvPr id="16401" name="Rectangle 16">
            <a:extLst>
              <a:ext uri="{FF2B5EF4-FFF2-40B4-BE49-F238E27FC236}">
                <a16:creationId xmlns:a16="http://schemas.microsoft.com/office/drawing/2014/main" id="{9C1CBA48-D3A5-4773-A1A6-3707E127A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0574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402" name="Rectangle 17">
            <a:extLst>
              <a:ext uri="{FF2B5EF4-FFF2-40B4-BE49-F238E27FC236}">
                <a16:creationId xmlns:a16="http://schemas.microsoft.com/office/drawing/2014/main" id="{0F88C611-B533-4538-86F1-1B7E6E391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0574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403" name="Rectangle 18">
            <a:extLst>
              <a:ext uri="{FF2B5EF4-FFF2-40B4-BE49-F238E27FC236}">
                <a16:creationId xmlns:a16="http://schemas.microsoft.com/office/drawing/2014/main" id="{9E4CC1B5-F242-4A8C-B1DD-C43597DD6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971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L.D</a:t>
            </a:r>
          </a:p>
        </p:txBody>
      </p:sp>
      <p:sp>
        <p:nvSpPr>
          <p:cNvPr id="16404" name="Rectangle 19">
            <a:extLst>
              <a:ext uri="{FF2B5EF4-FFF2-40B4-BE49-F238E27FC236}">
                <a16:creationId xmlns:a16="http://schemas.microsoft.com/office/drawing/2014/main" id="{8DF61D6F-C06B-47B5-A092-9FF783285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9718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405" name="Rectangle 20">
            <a:extLst>
              <a:ext uri="{FF2B5EF4-FFF2-40B4-BE49-F238E27FC236}">
                <a16:creationId xmlns:a16="http://schemas.microsoft.com/office/drawing/2014/main" id="{68DCDCBA-C8D8-4C5D-A558-A90AF9181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971800"/>
            <a:ext cx="914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ADD.D</a:t>
            </a:r>
          </a:p>
        </p:txBody>
      </p:sp>
      <p:sp>
        <p:nvSpPr>
          <p:cNvPr id="16406" name="Rectangle 21">
            <a:extLst>
              <a:ext uri="{FF2B5EF4-FFF2-40B4-BE49-F238E27FC236}">
                <a16:creationId xmlns:a16="http://schemas.microsoft.com/office/drawing/2014/main" id="{149D86DF-3B33-4778-A0CC-4A9EFA4E4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971800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S.D</a:t>
            </a:r>
          </a:p>
        </p:txBody>
      </p:sp>
      <p:sp>
        <p:nvSpPr>
          <p:cNvPr id="16407" name="Rectangle 22">
            <a:extLst>
              <a:ext uri="{FF2B5EF4-FFF2-40B4-BE49-F238E27FC236}">
                <a16:creationId xmlns:a16="http://schemas.microsoft.com/office/drawing/2014/main" id="{50128B5E-9A1F-445E-9998-1706B78C8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9718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408" name="Rectangle 23">
            <a:extLst>
              <a:ext uri="{FF2B5EF4-FFF2-40B4-BE49-F238E27FC236}">
                <a16:creationId xmlns:a16="http://schemas.microsoft.com/office/drawing/2014/main" id="{D539A332-7E62-445A-BD9A-A6D3B0FB4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9718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409" name="Rectangle 24">
            <a:extLst>
              <a:ext uri="{FF2B5EF4-FFF2-40B4-BE49-F238E27FC236}">
                <a16:creationId xmlns:a16="http://schemas.microsoft.com/office/drawing/2014/main" id="{1BA9C78C-EA37-4966-93E4-562A7CE23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8862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L.D</a:t>
            </a:r>
          </a:p>
        </p:txBody>
      </p:sp>
      <p:sp>
        <p:nvSpPr>
          <p:cNvPr id="16410" name="Rectangle 25">
            <a:extLst>
              <a:ext uri="{FF2B5EF4-FFF2-40B4-BE49-F238E27FC236}">
                <a16:creationId xmlns:a16="http://schemas.microsoft.com/office/drawing/2014/main" id="{B9C8487C-A779-4103-8B65-7D3D95113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862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411" name="Rectangle 26">
            <a:extLst>
              <a:ext uri="{FF2B5EF4-FFF2-40B4-BE49-F238E27FC236}">
                <a16:creationId xmlns:a16="http://schemas.microsoft.com/office/drawing/2014/main" id="{BB011F09-48DF-4FA8-8BB9-6EE43C204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886200"/>
            <a:ext cx="914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ADD.D</a:t>
            </a:r>
          </a:p>
        </p:txBody>
      </p:sp>
      <p:sp>
        <p:nvSpPr>
          <p:cNvPr id="16412" name="Rectangle 27">
            <a:extLst>
              <a:ext uri="{FF2B5EF4-FFF2-40B4-BE49-F238E27FC236}">
                <a16:creationId xmlns:a16="http://schemas.microsoft.com/office/drawing/2014/main" id="{B0476E53-B12A-4348-85F8-A44C4E8CC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886200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S.D</a:t>
            </a:r>
          </a:p>
        </p:txBody>
      </p:sp>
      <p:sp>
        <p:nvSpPr>
          <p:cNvPr id="16413" name="Rectangle 28">
            <a:extLst>
              <a:ext uri="{FF2B5EF4-FFF2-40B4-BE49-F238E27FC236}">
                <a16:creationId xmlns:a16="http://schemas.microsoft.com/office/drawing/2014/main" id="{21425F23-08A5-4F74-8136-B264A9A4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8862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414" name="Rectangle 29">
            <a:extLst>
              <a:ext uri="{FF2B5EF4-FFF2-40B4-BE49-F238E27FC236}">
                <a16:creationId xmlns:a16="http://schemas.microsoft.com/office/drawing/2014/main" id="{DA1908DC-BDA6-4327-9814-956376601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862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415" name="Rectangle 30">
            <a:extLst>
              <a:ext uri="{FF2B5EF4-FFF2-40B4-BE49-F238E27FC236}">
                <a16:creationId xmlns:a16="http://schemas.microsoft.com/office/drawing/2014/main" id="{E50B7E13-F2CB-4BE4-BBA8-E17D166D7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006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L.D</a:t>
            </a:r>
          </a:p>
        </p:txBody>
      </p:sp>
      <p:sp>
        <p:nvSpPr>
          <p:cNvPr id="16416" name="Rectangle 31">
            <a:extLst>
              <a:ext uri="{FF2B5EF4-FFF2-40B4-BE49-F238E27FC236}">
                <a16:creationId xmlns:a16="http://schemas.microsoft.com/office/drawing/2014/main" id="{F25AEDA7-3D1B-4D3A-B54F-B1E0ABD62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800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417" name="Rectangle 32">
            <a:extLst>
              <a:ext uri="{FF2B5EF4-FFF2-40B4-BE49-F238E27FC236}">
                <a16:creationId xmlns:a16="http://schemas.microsoft.com/office/drawing/2014/main" id="{2483B3C8-D398-424F-BFE6-6CCB2589B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00600"/>
            <a:ext cx="914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ADD.D</a:t>
            </a:r>
          </a:p>
        </p:txBody>
      </p:sp>
      <p:sp>
        <p:nvSpPr>
          <p:cNvPr id="16418" name="Rectangle 33">
            <a:extLst>
              <a:ext uri="{FF2B5EF4-FFF2-40B4-BE49-F238E27FC236}">
                <a16:creationId xmlns:a16="http://schemas.microsoft.com/office/drawing/2014/main" id="{44B4D7D1-64A6-46F6-BAAA-F7BC4BFEA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419" name="Rectangle 34">
            <a:extLst>
              <a:ext uri="{FF2B5EF4-FFF2-40B4-BE49-F238E27FC236}">
                <a16:creationId xmlns:a16="http://schemas.microsoft.com/office/drawing/2014/main" id="{7EE5C4B5-F50D-47A0-991E-F2CB58D5D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420" name="Rectangle 35">
            <a:extLst>
              <a:ext uri="{FF2B5EF4-FFF2-40B4-BE49-F238E27FC236}">
                <a16:creationId xmlns:a16="http://schemas.microsoft.com/office/drawing/2014/main" id="{ECB7C6C3-003F-49F7-86C8-C2C03AA0E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7150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L.D</a:t>
            </a:r>
          </a:p>
        </p:txBody>
      </p:sp>
      <p:sp>
        <p:nvSpPr>
          <p:cNvPr id="16421" name="Rectangle 36">
            <a:extLst>
              <a:ext uri="{FF2B5EF4-FFF2-40B4-BE49-F238E27FC236}">
                <a16:creationId xmlns:a16="http://schemas.microsoft.com/office/drawing/2014/main" id="{013999CB-F77A-4470-A3C3-2BC26AB7C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7150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422" name="Rectangle 37">
            <a:extLst>
              <a:ext uri="{FF2B5EF4-FFF2-40B4-BE49-F238E27FC236}">
                <a16:creationId xmlns:a16="http://schemas.microsoft.com/office/drawing/2014/main" id="{27AFD3A5-AA2C-436E-A2B0-26088CA37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715000"/>
            <a:ext cx="914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ADD.D</a:t>
            </a:r>
          </a:p>
        </p:txBody>
      </p:sp>
      <p:sp>
        <p:nvSpPr>
          <p:cNvPr id="16423" name="Rectangle 38">
            <a:extLst>
              <a:ext uri="{FF2B5EF4-FFF2-40B4-BE49-F238E27FC236}">
                <a16:creationId xmlns:a16="http://schemas.microsoft.com/office/drawing/2014/main" id="{74EE800E-CC98-4B79-87D6-091B93573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150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424" name="Rectangle 39">
            <a:extLst>
              <a:ext uri="{FF2B5EF4-FFF2-40B4-BE49-F238E27FC236}">
                <a16:creationId xmlns:a16="http://schemas.microsoft.com/office/drawing/2014/main" id="{151AB0B3-E041-4049-8CD1-0692AA51B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514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DADDUI</a:t>
            </a:r>
          </a:p>
        </p:txBody>
      </p:sp>
      <p:sp>
        <p:nvSpPr>
          <p:cNvPr id="16425" name="Rectangle 40">
            <a:extLst>
              <a:ext uri="{FF2B5EF4-FFF2-40B4-BE49-F238E27FC236}">
                <a16:creationId xmlns:a16="http://schemas.microsoft.com/office/drawing/2014/main" id="{50BD88B5-95CC-468E-99A0-79B06BECC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514600"/>
            <a:ext cx="9144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BNE</a:t>
            </a:r>
          </a:p>
        </p:txBody>
      </p:sp>
      <p:sp>
        <p:nvSpPr>
          <p:cNvPr id="16426" name="Rectangle 41">
            <a:extLst>
              <a:ext uri="{FF2B5EF4-FFF2-40B4-BE49-F238E27FC236}">
                <a16:creationId xmlns:a16="http://schemas.microsoft.com/office/drawing/2014/main" id="{12E894D2-2489-4724-B015-7D72D1304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4290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DADDUI</a:t>
            </a:r>
          </a:p>
        </p:txBody>
      </p:sp>
      <p:sp>
        <p:nvSpPr>
          <p:cNvPr id="16427" name="Rectangle 42">
            <a:extLst>
              <a:ext uri="{FF2B5EF4-FFF2-40B4-BE49-F238E27FC236}">
                <a16:creationId xmlns:a16="http://schemas.microsoft.com/office/drawing/2014/main" id="{05B7DAF9-1D52-4BE6-9954-B174A9219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429000"/>
            <a:ext cx="9144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BNE</a:t>
            </a:r>
          </a:p>
        </p:txBody>
      </p:sp>
      <p:sp>
        <p:nvSpPr>
          <p:cNvPr id="16428" name="Rectangle 43">
            <a:extLst>
              <a:ext uri="{FF2B5EF4-FFF2-40B4-BE49-F238E27FC236}">
                <a16:creationId xmlns:a16="http://schemas.microsoft.com/office/drawing/2014/main" id="{5E59E85E-78B8-4638-926F-72EE68074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3434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DADDUI</a:t>
            </a:r>
          </a:p>
        </p:txBody>
      </p:sp>
      <p:sp>
        <p:nvSpPr>
          <p:cNvPr id="16429" name="Rectangle 44">
            <a:extLst>
              <a:ext uri="{FF2B5EF4-FFF2-40B4-BE49-F238E27FC236}">
                <a16:creationId xmlns:a16="http://schemas.microsoft.com/office/drawing/2014/main" id="{B194256B-CD4B-42D5-B2A2-BCFA67260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343400"/>
            <a:ext cx="9144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BNE</a:t>
            </a:r>
          </a:p>
        </p:txBody>
      </p:sp>
      <p:sp>
        <p:nvSpPr>
          <p:cNvPr id="16430" name="Rectangle 45">
            <a:extLst>
              <a:ext uri="{FF2B5EF4-FFF2-40B4-BE49-F238E27FC236}">
                <a16:creationId xmlns:a16="http://schemas.microsoft.com/office/drawing/2014/main" id="{5A9314FB-6F92-409F-98E4-823D93C3D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2578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DADDUI</a:t>
            </a:r>
          </a:p>
        </p:txBody>
      </p:sp>
      <p:sp>
        <p:nvSpPr>
          <p:cNvPr id="16431" name="Rectangle 46">
            <a:extLst>
              <a:ext uri="{FF2B5EF4-FFF2-40B4-BE49-F238E27FC236}">
                <a16:creationId xmlns:a16="http://schemas.microsoft.com/office/drawing/2014/main" id="{B57CD603-E735-4B48-890F-D75DCA559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257800"/>
            <a:ext cx="9144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BNE</a:t>
            </a:r>
          </a:p>
        </p:txBody>
      </p:sp>
      <p:sp>
        <p:nvSpPr>
          <p:cNvPr id="16432" name="Rectangle 47">
            <a:extLst>
              <a:ext uri="{FF2B5EF4-FFF2-40B4-BE49-F238E27FC236}">
                <a16:creationId xmlns:a16="http://schemas.microsoft.com/office/drawing/2014/main" id="{179F7B46-E9A4-456B-81DF-C7DB51EBA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172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DADDUI</a:t>
            </a:r>
          </a:p>
        </p:txBody>
      </p:sp>
      <p:sp>
        <p:nvSpPr>
          <p:cNvPr id="16433" name="Rectangle 48">
            <a:extLst>
              <a:ext uri="{FF2B5EF4-FFF2-40B4-BE49-F238E27FC236}">
                <a16:creationId xmlns:a16="http://schemas.microsoft.com/office/drawing/2014/main" id="{458201A7-850A-4E54-A236-16335E073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172200"/>
            <a:ext cx="9144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BNE</a:t>
            </a:r>
          </a:p>
        </p:txBody>
      </p:sp>
      <p:sp>
        <p:nvSpPr>
          <p:cNvPr id="16434" name="Text Box 49">
            <a:extLst>
              <a:ext uri="{FF2B5EF4-FFF2-40B4-BE49-F238E27FC236}">
                <a16:creationId xmlns:a16="http://schemas.microsoft.com/office/drawing/2014/main" id="{CBD36EB2-B938-4222-B632-EDC797289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57200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…</a:t>
            </a:r>
          </a:p>
        </p:txBody>
      </p:sp>
      <p:sp>
        <p:nvSpPr>
          <p:cNvPr id="16435" name="Text Box 50">
            <a:extLst>
              <a:ext uri="{FF2B5EF4-FFF2-40B4-BE49-F238E27FC236}">
                <a16:creationId xmlns:a16="http://schemas.microsoft.com/office/drawing/2014/main" id="{012DC9F0-4E62-4A8D-92E6-B41FECCC9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548640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…</a:t>
            </a:r>
          </a:p>
        </p:txBody>
      </p:sp>
      <p:sp>
        <p:nvSpPr>
          <p:cNvPr id="16436" name="Text Box 51">
            <a:extLst>
              <a:ext uri="{FF2B5EF4-FFF2-40B4-BE49-F238E27FC236}">
                <a16:creationId xmlns:a16="http://schemas.microsoft.com/office/drawing/2014/main" id="{B8592ABE-C034-4913-B25B-E437DFF27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76800"/>
            <a:ext cx="3470275" cy="14747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Loop:     L.D         F0, 0(R1)      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ADD.D    F4, F0, F2    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S.D         F4, 0(R1)      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DADDUI  R1, R1,# -8 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BNE        R1, R2, Loop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A9FA5DA6-71B2-4ABF-B51D-9A6B8932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EF7EBE-120A-4440-A415-BF5F65507C7B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46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5750D67C-3968-4F47-ADB2-74527FE26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3681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CC0000"/>
                </a:solidFill>
              </a:rPr>
              <a:t>Software Pipeline?!</a:t>
            </a:r>
          </a:p>
        </p:txBody>
      </p:sp>
      <p:sp>
        <p:nvSpPr>
          <p:cNvPr id="16388" name="Line 3">
            <a:extLst>
              <a:ext uri="{FF2B5EF4-FFF2-40B4-BE49-F238E27FC236}">
                <a16:creationId xmlns:a16="http://schemas.microsoft.com/office/drawing/2014/main" id="{A39D6387-9CDF-48E8-8DD6-8BC5287D9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9906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003F6A7E-7014-4803-8B81-784C2AA44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430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L.D</a:t>
            </a:r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id="{2693A616-BDB4-4A13-9FCB-AADB60A25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1430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391" name="Rectangle 6">
            <a:extLst>
              <a:ext uri="{FF2B5EF4-FFF2-40B4-BE49-F238E27FC236}">
                <a16:creationId xmlns:a16="http://schemas.microsoft.com/office/drawing/2014/main" id="{14F92903-C0AF-4098-81DF-8101F038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143000"/>
            <a:ext cx="914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ADD.D</a:t>
            </a:r>
          </a:p>
        </p:txBody>
      </p:sp>
      <p:sp>
        <p:nvSpPr>
          <p:cNvPr id="16392" name="Rectangle 7">
            <a:extLst>
              <a:ext uri="{FF2B5EF4-FFF2-40B4-BE49-F238E27FC236}">
                <a16:creationId xmlns:a16="http://schemas.microsoft.com/office/drawing/2014/main" id="{83AFB58C-6A20-4D49-894C-C83A46FFF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143000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S.D</a:t>
            </a:r>
          </a:p>
        </p:txBody>
      </p:sp>
      <p:sp>
        <p:nvSpPr>
          <p:cNvPr id="16393" name="Rectangle 8">
            <a:extLst>
              <a:ext uri="{FF2B5EF4-FFF2-40B4-BE49-F238E27FC236}">
                <a16:creationId xmlns:a16="http://schemas.microsoft.com/office/drawing/2014/main" id="{E7AE4B77-697D-4C06-8CF2-CE5450B09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1430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394" name="Rectangle 9">
            <a:extLst>
              <a:ext uri="{FF2B5EF4-FFF2-40B4-BE49-F238E27FC236}">
                <a16:creationId xmlns:a16="http://schemas.microsoft.com/office/drawing/2014/main" id="{8B7A8F80-B9B9-4FF9-A12B-F9C18C648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1430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395" name="Rectangle 10">
            <a:extLst>
              <a:ext uri="{FF2B5EF4-FFF2-40B4-BE49-F238E27FC236}">
                <a16:creationId xmlns:a16="http://schemas.microsoft.com/office/drawing/2014/main" id="{B339EF53-9896-43A0-B511-6B143214D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00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DADDUI</a:t>
            </a:r>
          </a:p>
        </p:txBody>
      </p:sp>
      <p:sp>
        <p:nvSpPr>
          <p:cNvPr id="16396" name="Rectangle 11">
            <a:extLst>
              <a:ext uri="{FF2B5EF4-FFF2-40B4-BE49-F238E27FC236}">
                <a16:creationId xmlns:a16="http://schemas.microsoft.com/office/drawing/2014/main" id="{8CB46F86-7DD2-4932-9DAF-ADB39F63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600200"/>
            <a:ext cx="9144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BNE</a:t>
            </a:r>
          </a:p>
        </p:txBody>
      </p:sp>
      <p:sp>
        <p:nvSpPr>
          <p:cNvPr id="16397" name="Rectangle 12">
            <a:extLst>
              <a:ext uri="{FF2B5EF4-FFF2-40B4-BE49-F238E27FC236}">
                <a16:creationId xmlns:a16="http://schemas.microsoft.com/office/drawing/2014/main" id="{1AF69622-DA3C-451A-B73E-E1B8F6A46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57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L.D</a:t>
            </a:r>
          </a:p>
        </p:txBody>
      </p:sp>
      <p:sp>
        <p:nvSpPr>
          <p:cNvPr id="16398" name="Rectangle 13">
            <a:extLst>
              <a:ext uri="{FF2B5EF4-FFF2-40B4-BE49-F238E27FC236}">
                <a16:creationId xmlns:a16="http://schemas.microsoft.com/office/drawing/2014/main" id="{9C4A5D85-F8CF-4781-BE63-76FC4D45E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0574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399" name="Rectangle 14">
            <a:extLst>
              <a:ext uri="{FF2B5EF4-FFF2-40B4-BE49-F238E27FC236}">
                <a16:creationId xmlns:a16="http://schemas.microsoft.com/office/drawing/2014/main" id="{91B0DE06-0863-4276-A7AC-6D417369E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057400"/>
            <a:ext cx="914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ADD.D</a:t>
            </a:r>
          </a:p>
        </p:txBody>
      </p:sp>
      <p:sp>
        <p:nvSpPr>
          <p:cNvPr id="16400" name="Rectangle 15">
            <a:extLst>
              <a:ext uri="{FF2B5EF4-FFF2-40B4-BE49-F238E27FC236}">
                <a16:creationId xmlns:a16="http://schemas.microsoft.com/office/drawing/2014/main" id="{5235A63F-EE4C-43A9-8964-D881A3B51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057400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S.D</a:t>
            </a:r>
          </a:p>
        </p:txBody>
      </p:sp>
      <p:sp>
        <p:nvSpPr>
          <p:cNvPr id="16401" name="Rectangle 16">
            <a:extLst>
              <a:ext uri="{FF2B5EF4-FFF2-40B4-BE49-F238E27FC236}">
                <a16:creationId xmlns:a16="http://schemas.microsoft.com/office/drawing/2014/main" id="{9C1CBA48-D3A5-4773-A1A6-3707E127A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0574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402" name="Rectangle 17">
            <a:extLst>
              <a:ext uri="{FF2B5EF4-FFF2-40B4-BE49-F238E27FC236}">
                <a16:creationId xmlns:a16="http://schemas.microsoft.com/office/drawing/2014/main" id="{0F88C611-B533-4538-86F1-1B7E6E391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0574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403" name="Rectangle 18">
            <a:extLst>
              <a:ext uri="{FF2B5EF4-FFF2-40B4-BE49-F238E27FC236}">
                <a16:creationId xmlns:a16="http://schemas.microsoft.com/office/drawing/2014/main" id="{9E4CC1B5-F242-4A8C-B1DD-C43597DD6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971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L.D</a:t>
            </a:r>
          </a:p>
        </p:txBody>
      </p:sp>
      <p:sp>
        <p:nvSpPr>
          <p:cNvPr id="16404" name="Rectangle 19">
            <a:extLst>
              <a:ext uri="{FF2B5EF4-FFF2-40B4-BE49-F238E27FC236}">
                <a16:creationId xmlns:a16="http://schemas.microsoft.com/office/drawing/2014/main" id="{8DF61D6F-C06B-47B5-A092-9FF783285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9718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405" name="Rectangle 20">
            <a:extLst>
              <a:ext uri="{FF2B5EF4-FFF2-40B4-BE49-F238E27FC236}">
                <a16:creationId xmlns:a16="http://schemas.microsoft.com/office/drawing/2014/main" id="{68DCDCBA-C8D8-4C5D-A558-A90AF9181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971800"/>
            <a:ext cx="914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ADD.D</a:t>
            </a:r>
          </a:p>
        </p:txBody>
      </p:sp>
      <p:sp>
        <p:nvSpPr>
          <p:cNvPr id="16406" name="Rectangle 21">
            <a:extLst>
              <a:ext uri="{FF2B5EF4-FFF2-40B4-BE49-F238E27FC236}">
                <a16:creationId xmlns:a16="http://schemas.microsoft.com/office/drawing/2014/main" id="{149D86DF-3B33-4778-A0CC-4A9EFA4E4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971800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S.D</a:t>
            </a:r>
          </a:p>
        </p:txBody>
      </p:sp>
      <p:sp>
        <p:nvSpPr>
          <p:cNvPr id="16407" name="Rectangle 22">
            <a:extLst>
              <a:ext uri="{FF2B5EF4-FFF2-40B4-BE49-F238E27FC236}">
                <a16:creationId xmlns:a16="http://schemas.microsoft.com/office/drawing/2014/main" id="{50128B5E-9A1F-445E-9998-1706B78C8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9718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408" name="Rectangle 23">
            <a:extLst>
              <a:ext uri="{FF2B5EF4-FFF2-40B4-BE49-F238E27FC236}">
                <a16:creationId xmlns:a16="http://schemas.microsoft.com/office/drawing/2014/main" id="{D539A332-7E62-445A-BD9A-A6D3B0FB4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9718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409" name="Rectangle 24">
            <a:extLst>
              <a:ext uri="{FF2B5EF4-FFF2-40B4-BE49-F238E27FC236}">
                <a16:creationId xmlns:a16="http://schemas.microsoft.com/office/drawing/2014/main" id="{1BA9C78C-EA37-4966-93E4-562A7CE23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8862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L.D</a:t>
            </a:r>
          </a:p>
        </p:txBody>
      </p:sp>
      <p:sp>
        <p:nvSpPr>
          <p:cNvPr id="16410" name="Rectangle 25">
            <a:extLst>
              <a:ext uri="{FF2B5EF4-FFF2-40B4-BE49-F238E27FC236}">
                <a16:creationId xmlns:a16="http://schemas.microsoft.com/office/drawing/2014/main" id="{B9C8487C-A779-4103-8B65-7D3D95113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862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411" name="Rectangle 26">
            <a:extLst>
              <a:ext uri="{FF2B5EF4-FFF2-40B4-BE49-F238E27FC236}">
                <a16:creationId xmlns:a16="http://schemas.microsoft.com/office/drawing/2014/main" id="{BB011F09-48DF-4FA8-8BB9-6EE43C204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886200"/>
            <a:ext cx="914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ADD.D</a:t>
            </a:r>
          </a:p>
        </p:txBody>
      </p:sp>
      <p:sp>
        <p:nvSpPr>
          <p:cNvPr id="16412" name="Rectangle 27">
            <a:extLst>
              <a:ext uri="{FF2B5EF4-FFF2-40B4-BE49-F238E27FC236}">
                <a16:creationId xmlns:a16="http://schemas.microsoft.com/office/drawing/2014/main" id="{B0476E53-B12A-4348-85F8-A44C4E8CC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886200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S.D</a:t>
            </a:r>
          </a:p>
        </p:txBody>
      </p:sp>
      <p:sp>
        <p:nvSpPr>
          <p:cNvPr id="16413" name="Rectangle 28">
            <a:extLst>
              <a:ext uri="{FF2B5EF4-FFF2-40B4-BE49-F238E27FC236}">
                <a16:creationId xmlns:a16="http://schemas.microsoft.com/office/drawing/2014/main" id="{21425F23-08A5-4F74-8136-B264A9A4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8862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414" name="Rectangle 29">
            <a:extLst>
              <a:ext uri="{FF2B5EF4-FFF2-40B4-BE49-F238E27FC236}">
                <a16:creationId xmlns:a16="http://schemas.microsoft.com/office/drawing/2014/main" id="{DA1908DC-BDA6-4327-9814-956376601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862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415" name="Rectangle 30">
            <a:extLst>
              <a:ext uri="{FF2B5EF4-FFF2-40B4-BE49-F238E27FC236}">
                <a16:creationId xmlns:a16="http://schemas.microsoft.com/office/drawing/2014/main" id="{E50B7E13-F2CB-4BE4-BBA8-E17D166D7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006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L.D</a:t>
            </a:r>
          </a:p>
        </p:txBody>
      </p:sp>
      <p:sp>
        <p:nvSpPr>
          <p:cNvPr id="16416" name="Rectangle 31">
            <a:extLst>
              <a:ext uri="{FF2B5EF4-FFF2-40B4-BE49-F238E27FC236}">
                <a16:creationId xmlns:a16="http://schemas.microsoft.com/office/drawing/2014/main" id="{F25AEDA7-3D1B-4D3A-B54F-B1E0ABD62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800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417" name="Rectangle 32">
            <a:extLst>
              <a:ext uri="{FF2B5EF4-FFF2-40B4-BE49-F238E27FC236}">
                <a16:creationId xmlns:a16="http://schemas.microsoft.com/office/drawing/2014/main" id="{2483B3C8-D398-424F-BFE6-6CCB2589B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00600"/>
            <a:ext cx="914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ADD.D</a:t>
            </a:r>
          </a:p>
        </p:txBody>
      </p:sp>
      <p:sp>
        <p:nvSpPr>
          <p:cNvPr id="16418" name="Rectangle 33">
            <a:extLst>
              <a:ext uri="{FF2B5EF4-FFF2-40B4-BE49-F238E27FC236}">
                <a16:creationId xmlns:a16="http://schemas.microsoft.com/office/drawing/2014/main" id="{44B4D7D1-64A6-46F6-BAAA-F7BC4BFEA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419" name="Rectangle 34">
            <a:extLst>
              <a:ext uri="{FF2B5EF4-FFF2-40B4-BE49-F238E27FC236}">
                <a16:creationId xmlns:a16="http://schemas.microsoft.com/office/drawing/2014/main" id="{7EE5C4B5-F50D-47A0-991E-F2CB58D5D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420" name="Rectangle 35">
            <a:extLst>
              <a:ext uri="{FF2B5EF4-FFF2-40B4-BE49-F238E27FC236}">
                <a16:creationId xmlns:a16="http://schemas.microsoft.com/office/drawing/2014/main" id="{ECB7C6C3-003F-49F7-86C8-C2C03AA0E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7150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L.D</a:t>
            </a:r>
          </a:p>
        </p:txBody>
      </p:sp>
      <p:sp>
        <p:nvSpPr>
          <p:cNvPr id="16421" name="Rectangle 36">
            <a:extLst>
              <a:ext uri="{FF2B5EF4-FFF2-40B4-BE49-F238E27FC236}">
                <a16:creationId xmlns:a16="http://schemas.microsoft.com/office/drawing/2014/main" id="{013999CB-F77A-4470-A3C3-2BC26AB7C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7150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422" name="Rectangle 37">
            <a:extLst>
              <a:ext uri="{FF2B5EF4-FFF2-40B4-BE49-F238E27FC236}">
                <a16:creationId xmlns:a16="http://schemas.microsoft.com/office/drawing/2014/main" id="{27AFD3A5-AA2C-436E-A2B0-26088CA37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715000"/>
            <a:ext cx="914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ADD.D</a:t>
            </a:r>
          </a:p>
        </p:txBody>
      </p:sp>
      <p:sp>
        <p:nvSpPr>
          <p:cNvPr id="16423" name="Rectangle 38">
            <a:extLst>
              <a:ext uri="{FF2B5EF4-FFF2-40B4-BE49-F238E27FC236}">
                <a16:creationId xmlns:a16="http://schemas.microsoft.com/office/drawing/2014/main" id="{74EE800E-CC98-4B79-87D6-091B93573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150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424" name="Rectangle 39">
            <a:extLst>
              <a:ext uri="{FF2B5EF4-FFF2-40B4-BE49-F238E27FC236}">
                <a16:creationId xmlns:a16="http://schemas.microsoft.com/office/drawing/2014/main" id="{151AB0B3-E041-4049-8CD1-0692AA51B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5146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DADDUI</a:t>
            </a:r>
          </a:p>
        </p:txBody>
      </p:sp>
      <p:sp>
        <p:nvSpPr>
          <p:cNvPr id="16425" name="Rectangle 40">
            <a:extLst>
              <a:ext uri="{FF2B5EF4-FFF2-40B4-BE49-F238E27FC236}">
                <a16:creationId xmlns:a16="http://schemas.microsoft.com/office/drawing/2014/main" id="{50BD88B5-95CC-468E-99A0-79B06BECC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514600"/>
            <a:ext cx="9144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BNE</a:t>
            </a:r>
          </a:p>
        </p:txBody>
      </p:sp>
      <p:sp>
        <p:nvSpPr>
          <p:cNvPr id="16426" name="Rectangle 41">
            <a:extLst>
              <a:ext uri="{FF2B5EF4-FFF2-40B4-BE49-F238E27FC236}">
                <a16:creationId xmlns:a16="http://schemas.microsoft.com/office/drawing/2014/main" id="{12E894D2-2489-4724-B015-7D72D1304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4290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DADDUI</a:t>
            </a:r>
          </a:p>
        </p:txBody>
      </p:sp>
      <p:sp>
        <p:nvSpPr>
          <p:cNvPr id="16427" name="Rectangle 42">
            <a:extLst>
              <a:ext uri="{FF2B5EF4-FFF2-40B4-BE49-F238E27FC236}">
                <a16:creationId xmlns:a16="http://schemas.microsoft.com/office/drawing/2014/main" id="{05B7DAF9-1D52-4BE6-9954-B174A9219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429000"/>
            <a:ext cx="9144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BNE</a:t>
            </a:r>
          </a:p>
        </p:txBody>
      </p:sp>
      <p:sp>
        <p:nvSpPr>
          <p:cNvPr id="16428" name="Rectangle 43">
            <a:extLst>
              <a:ext uri="{FF2B5EF4-FFF2-40B4-BE49-F238E27FC236}">
                <a16:creationId xmlns:a16="http://schemas.microsoft.com/office/drawing/2014/main" id="{5E59E85E-78B8-4638-926F-72EE68074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3434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DADDUI</a:t>
            </a:r>
          </a:p>
        </p:txBody>
      </p:sp>
      <p:sp>
        <p:nvSpPr>
          <p:cNvPr id="16429" name="Rectangle 44">
            <a:extLst>
              <a:ext uri="{FF2B5EF4-FFF2-40B4-BE49-F238E27FC236}">
                <a16:creationId xmlns:a16="http://schemas.microsoft.com/office/drawing/2014/main" id="{B194256B-CD4B-42D5-B2A2-BCFA67260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343400"/>
            <a:ext cx="9144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BNE</a:t>
            </a:r>
          </a:p>
        </p:txBody>
      </p:sp>
      <p:sp>
        <p:nvSpPr>
          <p:cNvPr id="16430" name="Rectangle 45">
            <a:extLst>
              <a:ext uri="{FF2B5EF4-FFF2-40B4-BE49-F238E27FC236}">
                <a16:creationId xmlns:a16="http://schemas.microsoft.com/office/drawing/2014/main" id="{5A9314FB-6F92-409F-98E4-823D93C3D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2578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DADDUI</a:t>
            </a:r>
          </a:p>
        </p:txBody>
      </p:sp>
      <p:sp>
        <p:nvSpPr>
          <p:cNvPr id="16431" name="Rectangle 46">
            <a:extLst>
              <a:ext uri="{FF2B5EF4-FFF2-40B4-BE49-F238E27FC236}">
                <a16:creationId xmlns:a16="http://schemas.microsoft.com/office/drawing/2014/main" id="{B57CD603-E735-4B48-890F-D75DCA559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257800"/>
            <a:ext cx="9144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BNE</a:t>
            </a:r>
          </a:p>
        </p:txBody>
      </p:sp>
      <p:sp>
        <p:nvSpPr>
          <p:cNvPr id="16432" name="Rectangle 47">
            <a:extLst>
              <a:ext uri="{FF2B5EF4-FFF2-40B4-BE49-F238E27FC236}">
                <a16:creationId xmlns:a16="http://schemas.microsoft.com/office/drawing/2014/main" id="{179F7B46-E9A4-456B-81DF-C7DB51EBA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1722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DADDUI</a:t>
            </a:r>
          </a:p>
        </p:txBody>
      </p:sp>
      <p:sp>
        <p:nvSpPr>
          <p:cNvPr id="16433" name="Rectangle 48">
            <a:extLst>
              <a:ext uri="{FF2B5EF4-FFF2-40B4-BE49-F238E27FC236}">
                <a16:creationId xmlns:a16="http://schemas.microsoft.com/office/drawing/2014/main" id="{458201A7-850A-4E54-A236-16335E073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172200"/>
            <a:ext cx="9144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BNE</a:t>
            </a:r>
          </a:p>
        </p:txBody>
      </p:sp>
      <p:sp>
        <p:nvSpPr>
          <p:cNvPr id="16434" name="Text Box 49">
            <a:extLst>
              <a:ext uri="{FF2B5EF4-FFF2-40B4-BE49-F238E27FC236}">
                <a16:creationId xmlns:a16="http://schemas.microsoft.com/office/drawing/2014/main" id="{CBD36EB2-B938-4222-B632-EDC797289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57200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…</a:t>
            </a:r>
          </a:p>
        </p:txBody>
      </p:sp>
      <p:sp>
        <p:nvSpPr>
          <p:cNvPr id="16435" name="Text Box 50">
            <a:extLst>
              <a:ext uri="{FF2B5EF4-FFF2-40B4-BE49-F238E27FC236}">
                <a16:creationId xmlns:a16="http://schemas.microsoft.com/office/drawing/2014/main" id="{012DC9F0-4E62-4A8D-92E6-B41FECCC9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548640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…</a:t>
            </a:r>
          </a:p>
        </p:txBody>
      </p:sp>
      <p:sp>
        <p:nvSpPr>
          <p:cNvPr id="16436" name="Text Box 51">
            <a:extLst>
              <a:ext uri="{FF2B5EF4-FFF2-40B4-BE49-F238E27FC236}">
                <a16:creationId xmlns:a16="http://schemas.microsoft.com/office/drawing/2014/main" id="{B8592ABE-C034-4913-B25B-E437DFF27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76800"/>
            <a:ext cx="3470275" cy="14747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Loop:     L.D         F0, 0(R1)      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ADD.D    F4, F0, F2    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S.D         F4, 0(R1)      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DADDUI  R1, R1,# -8 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BNE        R1, R2, Loop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0E93C3-E98A-4116-BECD-58B984187332}"/>
              </a:ext>
            </a:extLst>
          </p:cNvPr>
          <p:cNvSpPr/>
          <p:nvPr/>
        </p:nvSpPr>
        <p:spPr>
          <a:xfrm>
            <a:off x="4572000" y="990600"/>
            <a:ext cx="1177925" cy="573087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0D0DF-E5A5-41B7-8D78-947A261E4832}"/>
              </a:ext>
            </a:extLst>
          </p:cNvPr>
          <p:cNvSpPr txBox="1"/>
          <p:nvPr/>
        </p:nvSpPr>
        <p:spPr>
          <a:xfrm>
            <a:off x="5791200" y="946150"/>
            <a:ext cx="1949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for </a:t>
            </a:r>
            <a:r>
              <a:rPr lang="en-US" dirty="0" err="1"/>
              <a:t>Iter</a:t>
            </a:r>
            <a:r>
              <a:rPr lang="en-US" dirty="0"/>
              <a:t>. 1, Add for </a:t>
            </a:r>
            <a:r>
              <a:rPr lang="en-US" dirty="0" err="1"/>
              <a:t>Iter</a:t>
            </a:r>
            <a:r>
              <a:rPr lang="en-US" dirty="0"/>
              <a:t>. 4 and Load for </a:t>
            </a:r>
            <a:r>
              <a:rPr lang="en-US" dirty="0" err="1"/>
              <a:t>Iter</a:t>
            </a:r>
            <a:r>
              <a:rPr lang="en-US" dirty="0"/>
              <a:t>. 6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DEC3CBEC-8B26-424A-958E-333466C2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85D291-6185-43A9-B9F4-01006532578F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47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54575C62-B8FF-4302-B821-322C9DCF4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3375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CC0000"/>
                </a:solidFill>
              </a:rPr>
              <a:t>Software Pipeline</a:t>
            </a:r>
          </a:p>
        </p:txBody>
      </p:sp>
      <p:sp>
        <p:nvSpPr>
          <p:cNvPr id="17412" name="Line 3">
            <a:extLst>
              <a:ext uri="{FF2B5EF4-FFF2-40B4-BE49-F238E27FC236}">
                <a16:creationId xmlns:a16="http://schemas.microsoft.com/office/drawing/2014/main" id="{F3FCF2AA-AB15-4256-9AD8-D76B9F6175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03275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CEFD24E8-FD48-44BF-8FC9-FC00BFBB0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9812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L.D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2A5533EC-B59B-4104-946D-A5162D281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1200"/>
            <a:ext cx="914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ADD.D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F95A0FF8-C767-4667-814A-CF96B1B38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3" y="1981200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S.D</a:t>
            </a:r>
          </a:p>
        </p:txBody>
      </p:sp>
      <p:sp>
        <p:nvSpPr>
          <p:cNvPr id="17416" name="Rectangle 4">
            <a:extLst>
              <a:ext uri="{FF2B5EF4-FFF2-40B4-BE49-F238E27FC236}">
                <a16:creationId xmlns:a16="http://schemas.microsoft.com/office/drawing/2014/main" id="{AAB8C11E-1CAB-47AD-9FE3-CB8E9DC40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0" y="2438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L.D</a:t>
            </a:r>
          </a:p>
        </p:txBody>
      </p:sp>
      <p:sp>
        <p:nvSpPr>
          <p:cNvPr id="17417" name="Rectangle 6">
            <a:extLst>
              <a:ext uri="{FF2B5EF4-FFF2-40B4-BE49-F238E27FC236}">
                <a16:creationId xmlns:a16="http://schemas.microsoft.com/office/drawing/2014/main" id="{1FE46980-7364-4308-8900-BA3A4A947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00" y="2438400"/>
            <a:ext cx="914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ADD.D</a:t>
            </a:r>
          </a:p>
        </p:txBody>
      </p:sp>
      <p:sp>
        <p:nvSpPr>
          <p:cNvPr id="17418" name="Rectangle 7">
            <a:extLst>
              <a:ext uri="{FF2B5EF4-FFF2-40B4-BE49-F238E27FC236}">
                <a16:creationId xmlns:a16="http://schemas.microsoft.com/office/drawing/2014/main" id="{E7F5A615-17AF-4090-B64D-CB176A8D0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013" y="2438400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S.D</a:t>
            </a:r>
          </a:p>
        </p:txBody>
      </p:sp>
      <p:sp>
        <p:nvSpPr>
          <p:cNvPr id="17419" name="Rectangle 4">
            <a:extLst>
              <a:ext uri="{FF2B5EF4-FFF2-40B4-BE49-F238E27FC236}">
                <a16:creationId xmlns:a16="http://schemas.microsoft.com/office/drawing/2014/main" id="{74F5EE54-ACDF-4FFE-849D-A553BC977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29210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L.D</a:t>
            </a:r>
          </a:p>
        </p:txBody>
      </p:sp>
      <p:sp>
        <p:nvSpPr>
          <p:cNvPr id="17420" name="Rectangle 6">
            <a:extLst>
              <a:ext uri="{FF2B5EF4-FFF2-40B4-BE49-F238E27FC236}">
                <a16:creationId xmlns:a16="http://schemas.microsoft.com/office/drawing/2014/main" id="{627973D4-8F33-49E0-825E-6536600BC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413" y="2921000"/>
            <a:ext cx="914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ADD.D</a:t>
            </a:r>
          </a:p>
        </p:txBody>
      </p:sp>
      <p:sp>
        <p:nvSpPr>
          <p:cNvPr id="17421" name="Rectangle 7">
            <a:extLst>
              <a:ext uri="{FF2B5EF4-FFF2-40B4-BE49-F238E27FC236}">
                <a16:creationId xmlns:a16="http://schemas.microsoft.com/office/drawing/2014/main" id="{5BDF8144-640C-41A9-BEB2-9FB56F146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525" y="2921000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S.D</a:t>
            </a:r>
          </a:p>
        </p:txBody>
      </p:sp>
      <p:sp>
        <p:nvSpPr>
          <p:cNvPr id="17422" name="Rectangle 4">
            <a:extLst>
              <a:ext uri="{FF2B5EF4-FFF2-40B4-BE49-F238E27FC236}">
                <a16:creationId xmlns:a16="http://schemas.microsoft.com/office/drawing/2014/main" id="{DF05C891-95AA-4814-8111-2E6EE3CE8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5" y="33782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L.D</a:t>
            </a:r>
          </a:p>
        </p:txBody>
      </p:sp>
      <p:sp>
        <p:nvSpPr>
          <p:cNvPr id="17423" name="Rectangle 6">
            <a:extLst>
              <a:ext uri="{FF2B5EF4-FFF2-40B4-BE49-F238E27FC236}">
                <a16:creationId xmlns:a16="http://schemas.microsoft.com/office/drawing/2014/main" id="{9BE34613-FA35-4E42-82D6-DCF0C9230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525" y="3378200"/>
            <a:ext cx="914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ADD.D</a:t>
            </a:r>
          </a:p>
        </p:txBody>
      </p:sp>
      <p:sp>
        <p:nvSpPr>
          <p:cNvPr id="17424" name="Rectangle 7">
            <a:extLst>
              <a:ext uri="{FF2B5EF4-FFF2-40B4-BE49-F238E27FC236}">
                <a16:creationId xmlns:a16="http://schemas.microsoft.com/office/drawing/2014/main" id="{6F781868-CAD8-4B69-B4F4-DDA5A70F1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38" y="3378200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S.D</a:t>
            </a:r>
          </a:p>
        </p:txBody>
      </p:sp>
      <p:sp>
        <p:nvSpPr>
          <p:cNvPr id="17425" name="Rectangle 4">
            <a:extLst>
              <a:ext uri="{FF2B5EF4-FFF2-40B4-BE49-F238E27FC236}">
                <a16:creationId xmlns:a16="http://schemas.microsoft.com/office/drawing/2014/main" id="{8EC30AEE-8938-4367-A722-D0FB14B00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3" y="3805238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L.D</a:t>
            </a:r>
          </a:p>
        </p:txBody>
      </p:sp>
      <p:sp>
        <p:nvSpPr>
          <p:cNvPr id="17426" name="Rectangle 6">
            <a:extLst>
              <a:ext uri="{FF2B5EF4-FFF2-40B4-BE49-F238E27FC236}">
                <a16:creationId xmlns:a16="http://schemas.microsoft.com/office/drawing/2014/main" id="{05669DFE-D252-4D4D-94EA-0B10B0E5A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3" y="3805238"/>
            <a:ext cx="914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ADD.D</a:t>
            </a:r>
          </a:p>
        </p:txBody>
      </p:sp>
      <p:sp>
        <p:nvSpPr>
          <p:cNvPr id="17427" name="Rectangle 7">
            <a:extLst>
              <a:ext uri="{FF2B5EF4-FFF2-40B4-BE49-F238E27FC236}">
                <a16:creationId xmlns:a16="http://schemas.microsoft.com/office/drawing/2014/main" id="{F5AC49B9-FF2B-417E-B877-D4E169C58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575" y="3805238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S.D</a:t>
            </a:r>
          </a:p>
        </p:txBody>
      </p:sp>
      <p:sp>
        <p:nvSpPr>
          <p:cNvPr id="17428" name="Rectangle 4">
            <a:extLst>
              <a:ext uri="{FF2B5EF4-FFF2-40B4-BE49-F238E27FC236}">
                <a16:creationId xmlns:a16="http://schemas.microsoft.com/office/drawing/2014/main" id="{3198BEC3-F1F9-4DEC-BE64-45BD08717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4262438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L.D</a:t>
            </a:r>
          </a:p>
        </p:txBody>
      </p:sp>
      <p:sp>
        <p:nvSpPr>
          <p:cNvPr id="17429" name="Rectangle 6">
            <a:extLst>
              <a:ext uri="{FF2B5EF4-FFF2-40B4-BE49-F238E27FC236}">
                <a16:creationId xmlns:a16="http://schemas.microsoft.com/office/drawing/2014/main" id="{3746B8B6-75E4-4DF6-BA62-B1416FC7A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163" y="4262438"/>
            <a:ext cx="914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ADD.D</a:t>
            </a:r>
          </a:p>
        </p:txBody>
      </p:sp>
      <p:sp>
        <p:nvSpPr>
          <p:cNvPr id="17430" name="Rectangle 7">
            <a:extLst>
              <a:ext uri="{FF2B5EF4-FFF2-40B4-BE49-F238E27FC236}">
                <a16:creationId xmlns:a16="http://schemas.microsoft.com/office/drawing/2014/main" id="{487DF670-2344-4859-AF74-249A75BD0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4262438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S.D</a:t>
            </a:r>
          </a:p>
        </p:txBody>
      </p:sp>
      <p:sp>
        <p:nvSpPr>
          <p:cNvPr id="17431" name="Rectangle 4">
            <a:extLst>
              <a:ext uri="{FF2B5EF4-FFF2-40B4-BE49-F238E27FC236}">
                <a16:creationId xmlns:a16="http://schemas.microsoft.com/office/drawing/2014/main" id="{E4F66662-B5CE-418D-9C5A-4AD643150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275" y="4745038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L.D</a:t>
            </a:r>
          </a:p>
        </p:txBody>
      </p:sp>
      <p:sp>
        <p:nvSpPr>
          <p:cNvPr id="17432" name="Rectangle 6">
            <a:extLst>
              <a:ext uri="{FF2B5EF4-FFF2-40B4-BE49-F238E27FC236}">
                <a16:creationId xmlns:a16="http://schemas.microsoft.com/office/drawing/2014/main" id="{87C70FB4-175E-448A-B8BA-D630B5116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2675" y="4745038"/>
            <a:ext cx="914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ADD.D</a:t>
            </a:r>
          </a:p>
        </p:txBody>
      </p:sp>
      <p:sp>
        <p:nvSpPr>
          <p:cNvPr id="17433" name="Rectangle 4">
            <a:extLst>
              <a:ext uri="{FF2B5EF4-FFF2-40B4-BE49-F238E27FC236}">
                <a16:creationId xmlns:a16="http://schemas.microsoft.com/office/drawing/2014/main" id="{6A98D4E4-AD45-472F-AC10-725E1B9AE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5" y="5202238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L.D</a:t>
            </a:r>
          </a:p>
        </p:txBody>
      </p:sp>
      <p:sp>
        <p:nvSpPr>
          <p:cNvPr id="17434" name="Text Box 2059">
            <a:extLst>
              <a:ext uri="{FF2B5EF4-FFF2-40B4-BE49-F238E27FC236}">
                <a16:creationId xmlns:a16="http://schemas.microsoft.com/office/drawing/2014/main" id="{4A0B879F-B3B7-480A-8AB3-71287664D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663" y="1966913"/>
            <a:ext cx="1620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Original iter  1</a:t>
            </a:r>
          </a:p>
        </p:txBody>
      </p:sp>
      <p:sp>
        <p:nvSpPr>
          <p:cNvPr id="17435" name="Text Box 2059">
            <a:extLst>
              <a:ext uri="{FF2B5EF4-FFF2-40B4-BE49-F238E27FC236}">
                <a16:creationId xmlns:a16="http://schemas.microsoft.com/office/drawing/2014/main" id="{CB1E93A2-6D2E-4B79-B455-F3F86571A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225" y="2438400"/>
            <a:ext cx="162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Original iter  2</a:t>
            </a:r>
          </a:p>
        </p:txBody>
      </p:sp>
      <p:sp>
        <p:nvSpPr>
          <p:cNvPr id="17436" name="Text Box 2059">
            <a:extLst>
              <a:ext uri="{FF2B5EF4-FFF2-40B4-BE49-F238E27FC236}">
                <a16:creationId xmlns:a16="http://schemas.microsoft.com/office/drawing/2014/main" id="{BACED828-374D-4765-9F96-4E6041599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921000"/>
            <a:ext cx="162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Original iter  3</a:t>
            </a:r>
          </a:p>
        </p:txBody>
      </p:sp>
      <p:sp>
        <p:nvSpPr>
          <p:cNvPr id="17437" name="Text Box 2059">
            <a:extLst>
              <a:ext uri="{FF2B5EF4-FFF2-40B4-BE49-F238E27FC236}">
                <a16:creationId xmlns:a16="http://schemas.microsoft.com/office/drawing/2014/main" id="{DB1AEAF9-97A9-4F98-8043-0E0416AF9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0" y="3378200"/>
            <a:ext cx="162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Original iter  4</a:t>
            </a:r>
          </a:p>
        </p:txBody>
      </p:sp>
      <p:sp>
        <p:nvSpPr>
          <p:cNvPr id="17438" name="Text Box 2059">
            <a:extLst>
              <a:ext uri="{FF2B5EF4-FFF2-40B4-BE49-F238E27FC236}">
                <a16:creationId xmlns:a16="http://schemas.microsoft.com/office/drawing/2014/main" id="{FF9BB48E-5F8E-4788-8DB2-F88B2BFDE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88" y="3894138"/>
            <a:ext cx="12874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New iter  1</a:t>
            </a:r>
          </a:p>
        </p:txBody>
      </p:sp>
      <p:sp>
        <p:nvSpPr>
          <p:cNvPr id="17439" name="Text Box 2059">
            <a:extLst>
              <a:ext uri="{FF2B5EF4-FFF2-40B4-BE49-F238E27FC236}">
                <a16:creationId xmlns:a16="http://schemas.microsoft.com/office/drawing/2014/main" id="{22D2D5CE-9031-46D5-96C1-DE526BD56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4483100"/>
            <a:ext cx="1287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New iter  2</a:t>
            </a:r>
          </a:p>
        </p:txBody>
      </p:sp>
      <p:sp>
        <p:nvSpPr>
          <p:cNvPr id="17440" name="Text Box 2059">
            <a:extLst>
              <a:ext uri="{FF2B5EF4-FFF2-40B4-BE49-F238E27FC236}">
                <a16:creationId xmlns:a16="http://schemas.microsoft.com/office/drawing/2014/main" id="{A9A519EC-FEDB-4204-B2E6-751C5E97B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063" y="5018088"/>
            <a:ext cx="12874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New iter  3</a:t>
            </a:r>
          </a:p>
        </p:txBody>
      </p:sp>
      <p:sp>
        <p:nvSpPr>
          <p:cNvPr id="17441" name="Text Box 2059">
            <a:extLst>
              <a:ext uri="{FF2B5EF4-FFF2-40B4-BE49-F238E27FC236}">
                <a16:creationId xmlns:a16="http://schemas.microsoft.com/office/drawing/2014/main" id="{3D7CDFB8-80BA-441E-9467-A76BF3EDF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75" y="5640388"/>
            <a:ext cx="1287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New iter  4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58930E-EFC6-4124-B8A7-7464AE4F6AAC}"/>
              </a:ext>
            </a:extLst>
          </p:cNvPr>
          <p:cNvCxnSpPr/>
          <p:nvPr/>
        </p:nvCxnSpPr>
        <p:spPr>
          <a:xfrm flipH="1">
            <a:off x="4114800" y="2151063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E2BBA40-59F0-4D8F-99B1-927CBE5686E9}"/>
              </a:ext>
            </a:extLst>
          </p:cNvPr>
          <p:cNvCxnSpPr/>
          <p:nvPr/>
        </p:nvCxnSpPr>
        <p:spPr>
          <a:xfrm flipH="1">
            <a:off x="4870450" y="262255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B76EE91-BD1E-41B8-9C11-D8CC8D301691}"/>
              </a:ext>
            </a:extLst>
          </p:cNvPr>
          <p:cNvCxnSpPr/>
          <p:nvPr/>
        </p:nvCxnSpPr>
        <p:spPr>
          <a:xfrm flipH="1">
            <a:off x="5632450" y="3109913"/>
            <a:ext cx="768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9426A06-2F24-4A03-983D-0B13EC388700}"/>
              </a:ext>
            </a:extLst>
          </p:cNvPr>
          <p:cNvCxnSpPr/>
          <p:nvPr/>
        </p:nvCxnSpPr>
        <p:spPr>
          <a:xfrm flipH="1">
            <a:off x="6518275" y="3562350"/>
            <a:ext cx="2714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522A5C-E1C6-4C52-BC1F-790CD84E1CAA}"/>
              </a:ext>
            </a:extLst>
          </p:cNvPr>
          <p:cNvCxnSpPr/>
          <p:nvPr/>
        </p:nvCxnSpPr>
        <p:spPr>
          <a:xfrm flipV="1">
            <a:off x="3124200" y="3378200"/>
            <a:ext cx="0" cy="427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B14D95-C80A-4243-B4B4-C31DCE246F07}"/>
              </a:ext>
            </a:extLst>
          </p:cNvPr>
          <p:cNvCxnSpPr/>
          <p:nvPr/>
        </p:nvCxnSpPr>
        <p:spPr>
          <a:xfrm flipV="1">
            <a:off x="4116388" y="4033838"/>
            <a:ext cx="0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193CAFA-433B-4B02-B5FE-306996ACB651}"/>
              </a:ext>
            </a:extLst>
          </p:cNvPr>
          <p:cNvCxnSpPr/>
          <p:nvPr/>
        </p:nvCxnSpPr>
        <p:spPr>
          <a:xfrm flipV="1">
            <a:off x="5030788" y="4545013"/>
            <a:ext cx="0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0D5341-6EAF-435D-BF20-DFE0106893C0}"/>
              </a:ext>
            </a:extLst>
          </p:cNvPr>
          <p:cNvCxnSpPr/>
          <p:nvPr/>
        </p:nvCxnSpPr>
        <p:spPr>
          <a:xfrm flipV="1">
            <a:off x="5867400" y="5049838"/>
            <a:ext cx="0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FC4831E-C9EF-4E9C-8E27-049A5F44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A31E03-417D-4137-AA8B-2A52D300F051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48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C6AB99D9-3D7F-4394-9028-5CCB4C6E0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96875"/>
            <a:ext cx="3659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CC0000"/>
                </a:solidFill>
              </a:rPr>
              <a:t>Software Pipelining</a:t>
            </a:r>
          </a:p>
        </p:txBody>
      </p:sp>
      <p:sp>
        <p:nvSpPr>
          <p:cNvPr id="18436" name="Line 3">
            <a:extLst>
              <a:ext uri="{FF2B5EF4-FFF2-40B4-BE49-F238E27FC236}">
                <a16:creationId xmlns:a16="http://schemas.microsoft.com/office/drawing/2014/main" id="{68084111-A12F-4F8A-9864-F4A1C27C4D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F451A367-0B4D-4778-92C3-513B94F34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0"/>
            <a:ext cx="3470275" cy="14747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Loop:     L.D         F0, 0(R1)      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ADD.D    F4, F0, F2    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S.D         F4, 0(R1)      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DADDUI  R1, R1,# -8 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BNE        R1, R2, Loop </a:t>
            </a:r>
          </a:p>
        </p:txBody>
      </p:sp>
      <p:sp>
        <p:nvSpPr>
          <p:cNvPr id="18438" name="Text Box 5">
            <a:extLst>
              <a:ext uri="{FF2B5EF4-FFF2-40B4-BE49-F238E27FC236}">
                <a16:creationId xmlns:a16="http://schemas.microsoft.com/office/drawing/2014/main" id="{2DEAF5A4-0494-451B-8F4F-ED387267A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524000"/>
            <a:ext cx="3571875" cy="14747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Loop:     S.D         F4, 16(R1)      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ADD.D    F4, F0, F2    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L.D          F0, 0(R1)      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DADDUI  R1, R1,# -8 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>
                <a:solidFill>
                  <a:schemeClr val="accent2"/>
                </a:solidFill>
              </a:rPr>
              <a:t>              BNE        R1, R2, Loop </a:t>
            </a:r>
          </a:p>
        </p:txBody>
      </p:sp>
      <p:sp>
        <p:nvSpPr>
          <p:cNvPr id="18439" name="Line 6">
            <a:extLst>
              <a:ext uri="{FF2B5EF4-FFF2-40B4-BE49-F238E27FC236}">
                <a16:creationId xmlns:a16="http://schemas.microsoft.com/office/drawing/2014/main" id="{B65B5373-3282-48C6-A2CC-6D89CFF61C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09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Text Box 7">
            <a:extLst>
              <a:ext uri="{FF2B5EF4-FFF2-40B4-BE49-F238E27FC236}">
                <a16:creationId xmlns:a16="http://schemas.microsoft.com/office/drawing/2014/main" id="{D7E34BE7-608D-44F3-A3FE-D744E606D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00425"/>
            <a:ext cx="8424863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000"/>
              <a:t> Advantages: achieves nearly the same effect as loop unrolling, but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000"/>
              <a:t>  without the code expansion – an unrolled loop may have inefficiencies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000"/>
              <a:t>  at the start and end of each iteration, while a sw-pipelined loop is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000"/>
              <a:t>  almost always in steady state – a sw-pipelined loop can also be unrolled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000"/>
              <a:t>  to reduce loop overhead</a:t>
            </a:r>
          </a:p>
          <a:p>
            <a:pPr eaLnBrk="1" hangingPunct="1">
              <a:buClr>
                <a:srgbClr val="CC0000"/>
              </a:buClr>
            </a:pPr>
            <a:endParaRPr lang="en-US" altLang="en-US" sz="200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000"/>
              <a:t> Disadvantages: does not reduce loop overhead, may require more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000"/>
              <a:t>  registers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Height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R8=R2+R3+R4+R5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R8=(R2+R3)+(R4+R5)</a:t>
            </a:r>
          </a:p>
          <a:p>
            <a:endParaRPr lang="en-GB" sz="2400" dirty="0"/>
          </a:p>
          <a:p>
            <a:endParaRPr lang="en-GB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863160"/>
              </p:ext>
            </p:extLst>
          </p:nvPr>
        </p:nvGraphicFramePr>
        <p:xfrm>
          <a:off x="1187624" y="2276872"/>
          <a:ext cx="2016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 R8, R2, 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 R8, R8, 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 R8, R8, 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320536"/>
              </p:ext>
            </p:extLst>
          </p:nvPr>
        </p:nvGraphicFramePr>
        <p:xfrm>
          <a:off x="1187624" y="4509120"/>
          <a:ext cx="2016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 R8, R2, 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 R7, R4, 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 R8, R8, R7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56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Height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R8=R2+R3+R4+R5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R8=(R2+R3)+(R4+R5)</a:t>
            </a:r>
          </a:p>
          <a:p>
            <a:endParaRPr lang="en-GB" sz="2400" dirty="0"/>
          </a:p>
          <a:p>
            <a:endParaRPr lang="en-GB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99842"/>
              </p:ext>
            </p:extLst>
          </p:nvPr>
        </p:nvGraphicFramePr>
        <p:xfrm>
          <a:off x="1187624" y="2276872"/>
          <a:ext cx="2016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 R8, R2, 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 R8, R8, 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 R8, R8, 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21254"/>
              </p:ext>
            </p:extLst>
          </p:nvPr>
        </p:nvGraphicFramePr>
        <p:xfrm>
          <a:off x="1187624" y="4509120"/>
          <a:ext cx="2016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 R8, R2, 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 R7, R4, 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 R8, R8, R7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3203848" y="4581128"/>
            <a:ext cx="144016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ular Callout 6"/>
          <p:cNvSpPr/>
          <p:nvPr/>
        </p:nvSpPr>
        <p:spPr>
          <a:xfrm>
            <a:off x="4283968" y="3788161"/>
            <a:ext cx="3312368" cy="1296144"/>
          </a:xfrm>
          <a:prstGeom prst="wedgeRectCallout">
            <a:avLst>
              <a:gd name="adj1" fmla="val -76044"/>
              <a:gd name="adj2" fmla="val 31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Independent instructions can execute in parallel on a processor that can do at least 2 instruction per cycles</a:t>
            </a:r>
          </a:p>
        </p:txBody>
      </p:sp>
    </p:spTree>
    <p:extLst>
      <p:ext uri="{BB962C8B-B14F-4D97-AF65-F5344CB8AC3E}">
        <p14:creationId xmlns:p14="http://schemas.microsoft.com/office/powerpoint/2010/main" val="173529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Height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Associativity</a:t>
            </a:r>
          </a:p>
          <a:p>
            <a:pPr lvl="1"/>
            <a:r>
              <a:rPr lang="en-GB" sz="2000" dirty="0"/>
              <a:t>Not all operations are associative</a:t>
            </a:r>
          </a:p>
          <a:p>
            <a:pPr lvl="1"/>
            <a:r>
              <a:rPr lang="en-GB" sz="2000" dirty="0"/>
              <a:t>We can only apply tree height reduction if the final result is the same as if we did things in proper order</a:t>
            </a:r>
          </a:p>
        </p:txBody>
      </p:sp>
    </p:spTree>
    <p:extLst>
      <p:ext uri="{BB962C8B-B14F-4D97-AF65-F5344CB8AC3E}">
        <p14:creationId xmlns:p14="http://schemas.microsoft.com/office/powerpoint/2010/main" val="172265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341904"/>
              </p:ext>
            </p:extLst>
          </p:nvPr>
        </p:nvGraphicFramePr>
        <p:xfrm>
          <a:off x="457200" y="1600200"/>
          <a:ext cx="8229600" cy="4421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6848">
                <a:tc>
                  <a:txBody>
                    <a:bodyPr/>
                    <a:lstStyle/>
                    <a:p>
                      <a:r>
                        <a:rPr lang="en-GB" dirty="0"/>
                        <a:t>ADD R10,</a:t>
                      </a:r>
                      <a:r>
                        <a:rPr lang="en-GB" baseline="0" dirty="0"/>
                        <a:t> R1, R2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848">
                <a:tc>
                  <a:txBody>
                    <a:bodyPr/>
                    <a:lstStyle/>
                    <a:p>
                      <a:r>
                        <a:rPr lang="en-GB" dirty="0"/>
                        <a:t>SUB R10, R10,</a:t>
                      </a:r>
                      <a:r>
                        <a:rPr lang="en-GB" baseline="0" dirty="0"/>
                        <a:t> R3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848">
                <a:tc>
                  <a:txBody>
                    <a:bodyPr/>
                    <a:lstStyle/>
                    <a:p>
                      <a:r>
                        <a:rPr lang="en-GB" dirty="0"/>
                        <a:t>ADD R10, R10, 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848">
                <a:tc>
                  <a:txBody>
                    <a:bodyPr/>
                    <a:lstStyle/>
                    <a:p>
                      <a:r>
                        <a:rPr lang="en-GB" dirty="0"/>
                        <a:t>SUB R10, R10, 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848">
                <a:tc>
                  <a:txBody>
                    <a:bodyPr/>
                    <a:lstStyle/>
                    <a:p>
                      <a:r>
                        <a:rPr lang="en-GB" dirty="0"/>
                        <a:t>ADD R10, R10,</a:t>
                      </a:r>
                      <a:r>
                        <a:rPr lang="en-GB" baseline="0" dirty="0"/>
                        <a:t> R6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6848">
                <a:tc>
                  <a:txBody>
                    <a:bodyPr/>
                    <a:lstStyle/>
                    <a:p>
                      <a:r>
                        <a:rPr lang="en-GB" dirty="0"/>
                        <a:t>SUB R10, R10, 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73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What we are trying to compute (Rewrite the expression)</a:t>
            </a:r>
          </a:p>
          <a:p>
            <a:pPr lvl="1"/>
            <a:r>
              <a:rPr lang="en-GB" sz="2000" dirty="0"/>
              <a:t>R1+R2-R3+R4-R5+R6-R7</a:t>
            </a:r>
          </a:p>
          <a:p>
            <a:r>
              <a:rPr lang="en-GB" sz="2400" dirty="0"/>
              <a:t>Rewrite the expression</a:t>
            </a:r>
          </a:p>
          <a:p>
            <a:pPr lvl="1"/>
            <a:r>
              <a:rPr lang="en-GB" sz="2000" dirty="0"/>
              <a:t>R1+R2</a:t>
            </a:r>
          </a:p>
          <a:p>
            <a:pPr lvl="1"/>
            <a:r>
              <a:rPr lang="en-GB" sz="2000" dirty="0"/>
              <a:t>R4+R6</a:t>
            </a:r>
          </a:p>
          <a:p>
            <a:pPr lvl="1"/>
            <a:r>
              <a:rPr lang="en-GB" sz="2000" dirty="0"/>
              <a:t>(R1+R2)+(R4+R6)</a:t>
            </a:r>
          </a:p>
          <a:p>
            <a:pPr lvl="1"/>
            <a:r>
              <a:rPr lang="en-GB" sz="2000" dirty="0"/>
              <a:t>R3+R5</a:t>
            </a:r>
          </a:p>
          <a:p>
            <a:pPr lvl="1"/>
            <a:r>
              <a:rPr lang="en-GB" sz="2000" dirty="0"/>
              <a:t>(R3+R5)+R7</a:t>
            </a:r>
          </a:p>
          <a:p>
            <a:pPr lvl="1"/>
            <a:r>
              <a:rPr lang="en-GB" sz="2000" dirty="0"/>
              <a:t>((R1+R2) +(R4+R6))-((R3+R5)+R7)</a:t>
            </a:r>
          </a:p>
        </p:txBody>
      </p:sp>
    </p:spTree>
    <p:extLst>
      <p:ext uri="{BB962C8B-B14F-4D97-AF65-F5344CB8AC3E}">
        <p14:creationId xmlns:p14="http://schemas.microsoft.com/office/powerpoint/2010/main" val="397851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24014</TotalTime>
  <Words>3120</Words>
  <Application>Microsoft Office PowerPoint</Application>
  <PresentationFormat>On-screen Show (4:3)</PresentationFormat>
  <Paragraphs>568</Paragraphs>
  <Slides>48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Times New Roman</vt:lpstr>
      <vt:lpstr>Office Theme</vt:lpstr>
      <vt:lpstr>Exploiting Instruction Level Parallelism with Software Approaches</vt:lpstr>
      <vt:lpstr>PowerPoint Presentation</vt:lpstr>
      <vt:lpstr>Limited ILP</vt:lpstr>
      <vt:lpstr>Limited Window</vt:lpstr>
      <vt:lpstr>Tree Height Reduction</vt:lpstr>
      <vt:lpstr>Tree Height Reduction</vt:lpstr>
      <vt:lpstr>Tree Height Reduction</vt:lpstr>
      <vt:lpstr>Example</vt:lpstr>
      <vt:lpstr>Example</vt:lpstr>
      <vt:lpstr>Example</vt:lpstr>
      <vt:lpstr>Instruction Scheduling</vt:lpstr>
      <vt:lpstr>Instruction Scheduling</vt:lpstr>
      <vt:lpstr>Example</vt:lpstr>
      <vt:lpstr>Example</vt:lpstr>
      <vt:lpstr>Example</vt:lpstr>
      <vt:lpstr>Example</vt:lpstr>
      <vt:lpstr>Example</vt:lpstr>
      <vt:lpstr>Instruction Scheduling</vt:lpstr>
      <vt:lpstr>Instruction Scheduling</vt:lpstr>
      <vt:lpstr>Instruction Scheduling</vt:lpstr>
      <vt:lpstr>Loop Unrolling</vt:lpstr>
      <vt:lpstr>PowerPoint Presentation</vt:lpstr>
      <vt:lpstr>PowerPoint Presentation</vt:lpstr>
      <vt:lpstr>Loop Unrolling</vt:lpstr>
      <vt:lpstr>Loop Unrolling</vt:lpstr>
      <vt:lpstr>Loop Unrolling</vt:lpstr>
      <vt:lpstr>Super Scalar Processor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Loop Unrolling </vt:lpstr>
      <vt:lpstr>Loop Unrolling</vt:lpstr>
      <vt:lpstr>PowerPoint Presentation</vt:lpstr>
      <vt:lpstr>Function Call In lining</vt:lpstr>
      <vt:lpstr>Function Call In lining</vt:lpstr>
      <vt:lpstr>Function Call In lining</vt:lpstr>
      <vt:lpstr>Function Call Inline (Disadvantages)</vt:lpstr>
      <vt:lpstr>Example (Function In lining) scheduling and over head</vt:lpstr>
      <vt:lpstr>Example (Function In lining) scheduling and over head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Farhan</dc:creator>
  <cp:lastModifiedBy>Farhan Hussain</cp:lastModifiedBy>
  <cp:revision>51</cp:revision>
  <dcterms:created xsi:type="dcterms:W3CDTF">2017-12-18T17:34:40Z</dcterms:created>
  <dcterms:modified xsi:type="dcterms:W3CDTF">2022-11-12T13:35:47Z</dcterms:modified>
</cp:coreProperties>
</file>