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85" r:id="rId6"/>
    <p:sldId id="260" r:id="rId7"/>
    <p:sldId id="286" r:id="rId8"/>
    <p:sldId id="261" r:id="rId9"/>
    <p:sldId id="262" r:id="rId10"/>
    <p:sldId id="263" r:id="rId11"/>
    <p:sldId id="264" r:id="rId12"/>
    <p:sldId id="265" r:id="rId13"/>
    <p:sldId id="266" r:id="rId14"/>
    <p:sldId id="267" r:id="rId15"/>
    <p:sldId id="269" r:id="rId16"/>
    <p:sldId id="268" r:id="rId17"/>
    <p:sldId id="272" r:id="rId18"/>
    <p:sldId id="271" r:id="rId19"/>
    <p:sldId id="273" r:id="rId20"/>
    <p:sldId id="274" r:id="rId21"/>
    <p:sldId id="275" r:id="rId22"/>
    <p:sldId id="276" r:id="rId23"/>
    <p:sldId id="277" r:id="rId24"/>
    <p:sldId id="279" r:id="rId25"/>
    <p:sldId id="278" r:id="rId26"/>
    <p:sldId id="280" r:id="rId27"/>
    <p:sldId id="291" r:id="rId28"/>
    <p:sldId id="292" r:id="rId29"/>
    <p:sldId id="281" r:id="rId30"/>
    <p:sldId id="283" r:id="rId31"/>
    <p:sldId id="282" r:id="rId32"/>
    <p:sldId id="290" r:id="rId33"/>
    <p:sldId id="284"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67" d="100"/>
          <a:sy n="67" d="100"/>
        </p:scale>
        <p:origin x="150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ax="4096" units="cm"/>
          <inkml:channel name="Y" type="integer" max="4096" units="cm"/>
          <inkml:channel name="F" type="integer" max="2047" units="cm"/>
          <inkml:channel name="T" type="integer" max="2.14748E9" units="dev"/>
        </inkml:traceFormat>
        <inkml:channelProperties>
          <inkml:channelProperty channel="X" name="resolution" value="201.5748" units="1/cm"/>
          <inkml:channelProperty channel="Y" name="resolution" value="302.06491" units="1/cm"/>
          <inkml:channelProperty channel="F" name="resolution" value="10E-6" units="1/cm"/>
          <inkml:channelProperty channel="T" name="resolution" value="1" units="1/dev"/>
        </inkml:channelProperties>
      </inkml:inkSource>
      <inkml:timestamp xml:id="ts0" timeString="2022-11-08T13:47:11.631"/>
    </inkml:context>
    <inkml:brush xml:id="br0">
      <inkml:brushProperty name="width" value="0.05292" units="cm"/>
      <inkml:brushProperty name="height" value="0.05292" units="cm"/>
      <inkml:brushProperty name="color" value="#FF0000"/>
    </inkml:brush>
  </inkml:definitions>
  <inkml:trace contextRef="#ctx0" brushRef="#br0">2608 4674 500 0,'-25'-18'50'16,"25"18"-25"0,0 0-35-16,0 18 100 15,-49 84 60 1,49 15-60 0,49 36-20-16,75 56 0 15,1 75-10 1,-51-33-40-1,25 5 0 1,1 19-5-16,24-10-5 16,25 37 25-1,-50-65-10 1,0-88-25 0,-49-14-10-1,-1-28-55-15,51-56-270 16</inkml:trace>
  <inkml:trace contextRef="#ctx0" brushRef="#br0" timeOffset="699.75">2683 4818 175 0,'-25'-23'100'15,"-25"0"20"1,50 0-40-1,99 4 20-15,125 0 20 16,98-9-40 0,75 1-40-1,50 8-25-15,99-23 10 16,-25-14-10 0,-24 10-5-1,-100-10 0 1,-199 33-10-16,-173 13 0 15,-25 10 0 1,0 14 25 0,0 75 60-16,-25 60-20 15,25 32-30 1,100 28-5 0,98 103 15-1,75-38-20-15,-50-37-20 16,-49 19-5-1,-75-14-5 1,-74-23 0-16,-25-5 15 31,-99-19 20-31,-149-88-25 16,-124-19 15 0,-125-27 15-1,-272-1 0 1,74-18-5-16,199-23-20 15,173-10-5 1,149-9-5 0,75-14-35-16,49-5-105 15,125-78-990 1</inkml:trace>
  <inkml:trace contextRef="#ctx0" brushRef="#br0" timeOffset="1066.84">7224 5553 435 0,'-124'-23'105'16,"-99"-10"155"-1,173 29-70 1,25 4-85-16,75 0-80 16,173 32 30-1,199 47-5 1,74 24-25-16,-49 13-20 15,-149-14-5 1,-75-4-15 0,-148-14-70-16,-50-47-480 15</inkml:trace>
  <inkml:trace contextRef="#ctx0" brushRef="#br0" timeOffset="1266.58">8589 5330 640 0,'-50'-9'175'15,"1"32"-75"1,-51 88 30 0,-48 48-75-16,-1 3-45 15,74-13-15 1,26-28-45-1,123-70-295-15</inkml:trace>
  <inkml:trace contextRef="#ctx0" brushRef="#br0" timeOffset="1573.5">9954 4553 815 0,'-25'-18'55'15,"0"18"-15"-15,25 32-35 16,25 84 60 0,74 52 10-1,75 41-20-15,99 117 20 31,-74-38-25-31,-50 14-40 16,-100-97-15 0,-49-98-15-1,25-56-130-15</inkml:trace>
  <inkml:trace contextRef="#ctx0" brushRef="#br0" timeOffset="2217.71">9334 4316 390 0,'0'-65'545'16,"223"23"-550"-16,199-4 30 15,49-15 5 1,299-32 5 0,-76 19-20-1,-148 13-5 1,-24 1 0-16,-150 18-5 16,-149 14 0-1,-148 23 0 1,-26-4 0-16,-49 9 0 15,0 0-5 1,50 9 10 0,0 24 5-16,24 23-5 15,25 23 0 1,25 23 5 0,0 52 0-16,50 27-5 15,25 51-5 1,-26-4-5-1,-24 14 0-15,0 28 20 16,-25-93-20 0,-24-70-5-1,-26-33 5 1,-49-13 0-16,-25-34 0 16,0 1 10-1,-224 10 5 1,-173 17-10-16,-173 10 0 15,-175 33-5 1,-49 9 10 0,124-5 25-16,198-36-15 15,199-11-20 1,174-36-30 0,74-5-210-16</inkml:trace>
  <inkml:trace contextRef="#ctx0" brushRef="#br0" timeOffset="3509.96">2881 5395 235 0,'0'-5'175'16,"0"5"-90"-1,0 0-45-15,0 0 5 16,0 0 10 0,-25 0 5-16,1 0-30 15,24 0-10 1,0 0 10 0,0 0-15-1,0 0 0-15,0-4 35 16,124-6 10-1,198-45-40 1,1 31-5-16,49-18 5 16,273-27 40-1,-99 18-30 1,-149 18-20 0,-74-4-5-1,-174 18 0-15,-99 19 0 16,-26 0 5-1,-24 0 10 1,-24 0-15-16,-1 0-5 16,-50 0-5-1,50 0 5 1,25 0-10-16,0 0-20 16,0 0-10-1,0 0 0 1,0 0-25-16,0 0-150 15</inkml:trace>
  <inkml:trace contextRef="#ctx0" brushRef="#br0" timeOffset="4718.5">10624 4251 305 0,'-25'0'250'15,"25"-9"-65"1,-25 4-65-16,25 5-85 16,0 0-35-1,0 0 15 1,0 28 25-16,0 46 10 16,50-13-5-1,-50 32 0 1,50-5-15-1,-1 28-5-15,51 33 5 16,-1-37-15 0,50 4 0-1,-25-23-10-15,25 37 25 32,-50-9-15-32,-25-14 0 15,1 10-5 1,-50-6 0-16,24 5-10 15,1-13 0 1,0-29 0 0,-26-13 0-1,1-29 0-15,-25-13-15 16,0-5-100 0,75-5-855-16</inkml:trace>
  <inkml:trace contextRef="#ctx0" brushRef="#br0" timeOffset="6408.99">2583 5362 25 0,'0'0'270'15,"0"0"-85"-15,0 0-65 16,0 0-50 0,0 0-25-1,0 0-10-15,0 0 10 16,100 0 5-1,-1-4-15 1,199-33-20 0,-25 13 0-16,49-13-10 15,75 14 5 1,75-19 0 0,-149 9-10-1,-75 10 5-15,-75 5 0 16,1 4 5-1,-99 9-10 1,-51 5 5-16,-24 0 10 16,0-14-5-1,25 14 0 1,-25 0-10-16,0 0 10 16,0 0 0-1,0 0 0 1,0 0-5-16,0 0 0 15,0 0-5 1,0 0-5 0,75 0 5-1,-1-9 0-15,-24 4 0 16,24-4 5 0,25 4-5-1,1-9 0-15,-1 10 5 16,0-10-5-1,-24 14 0 1,-1-10 0-16,-24 10 0 16,-1 0 0-1,-24-4 0 1,-25 4 5-16,0 0 5 16,0 0 0-1,0 0 5 1,0 0-15-16,0 0-5 15,0 0 5 1,0 0-5 0,0 0 5-16,0 0-10 15,0 0 5 1,0 0 5 0,0 0 0-16,0 0 5 15,0 0 0 1,0 0-5-16,0 0-25 15,-49 0-110 1,49 0-745 0</inkml:trace>
  <inkml:trace contextRef="#ctx0" brushRef="#br0" timeOffset="7599.06">10326 4181 20 0,'0'0'75'0,"0"0"-25"16,0 0 40-1,0 0 15 1,25 28-5-16,49 28-45 16,-49-24-5-1,-25 10-10 1,25-9 15-16,0 9-20 16,-25 4 0-1,25 1 5 1,-25-1-10-16,0 1-10 15,49 9 10 1,1 4-5 0,0-4-15-16,-1-5 5 15,-49 5-10 1,25 18 5 0,0 15 10-1,0-24-5-15,0 9 0 16,-25 0 0-1,49 6-5 1,-24-11 10 0,0-4-5-16,24-9-10 15,1-9 10 1,25-5 0 0,-1 9 0-1,-24 0-5-15,-1 0-5 16,1-9 5-1,-50 4-5-15,50-13-5 16,-1-5 0 0,-49-14 5-1,0-14-5-15,25 14 0 16,-25-14 0 0,25 4 0-1,-25 6 0 1,0-6 0-16,0 6 5 15,0-10-10 1,0 0 0-16,0 4 5 16,0 10-10-1,0-4 0 1,0-6-35-16,0 10-50 16,0-14-110-1</inkml:trace>
  <inkml:trace contextRef="#ctx0" brushRef="#br0" timeOffset="8784.62">3204 5316 5 0,'198'-19'70'16,"-24"5"-25"-16,49-27-15 15,100 8 25 1,-25 5 10 0,-25 0 10-1,-50 0-25 1,-24 10-15-16,-50 13-20 15,-50-9-5 1,-74 14 0-16,24 0 5 16,-24 0 5-1,-25 0-5 1,75-9-10 0,49-5 5-1,49-5-5-15,-49 1-5 16,-24 8-5-1,-26 10-5 1,-49 0-50-16</inkml:trace>
  <inkml:trace contextRef="#ctx0" brushRef="#br0" timeOffset="9850.99">11195 4102 240 0,'0'0'265'0,"0"0"-85"16,0-14-40 0,0 14-40-1,0 0-50-15,0 0-25 16,0-5-10-1,0-8-5 1,0 13-15-16,0-10 10 16,0-4-5-1,0 14 5 1,0 0-5-16,0 0-5 16,0 0-10-1,0 0-15 1,0 0 35-16,0 24 10 15,49 50 0 1,26-14 0 0,-1 15 0-16,1-15 10 15,-1 19-5 1,26 14-5-16,-1-4 5 16,0 8-10-1,0-4 5 1,-24-4-5-1,24-15 0-15,-25-9-5 16,1 5 5 0,-1-5 0-16,1 5 0 31,-26 23 0-31,1-33-5 16,0-4 0-1,-1-9-5 1,1-1 0-16,0-13 5 15,-26-1-5 1,1-18 0 0,0-4-5-16,0 4-5 15,-25-10-40 1,0 10-115 0,124-18-820-16</inkml:trace>
  <inkml:trace contextRef="#ctx0" brushRef="#br0" timeOffset="10865.91">3005 5297 80 0,'-49'5'150'16,"-1"9"-10"-1,25 0-40 1,25-9-50-16,0-5-50 16,0 0 90-1,199 0 40 1,198-19-85-16,0-14-30 15,0 5-5 1,199-27 15 0,-100 17-15-1,-99-3 5 1,-174 8-5 0,-99 19 5-16,-74 5 10 15,-50 9 15 1,0 0 0-1,0 0-20-15,0 0-20 16,0 0 0 0,-25 0 0-1,25 0 0-15,0 0 0 16,0 0-5 0,-74 0-45-1,24 0-105-15,50 0-280 16</inkml:trace>
  <inkml:trace contextRef="#ctx0" brushRef="#br0" timeOffset="11967.37">12436 3967 5 0,'0'-14'215'16,"0"14"-80"-1,0 0-15-15,0 0-25 16,0 0-40 0,0 0-5-1,0 0-20-15,0-4-20 16,0-10-10 0,0 14-10-1,-25-14 0-15,0 14 10 16,25 0-5-1,0 0-20 1,0 0 5-16,0 0 40 16,0 4 15-1,0 24 25 1,0 28 5-16,25 5-5 16,0-1-10-1,49 14 10 1,1 5-15-16,-1 14-5 15,25 5-10 1,25 4-10 0,0-4 10-16,-24 4-10 15,49 1 0 1,-25-10-10 0,-50 0-10-16,-24-5 5 15,49-18 0 1,0-19 5-1,-49-23-5 1,0 0 0 0,-26-9 0-16,26-10-10 15,-25-9-35 1,-25 0-120-16,25 0-575 16</inkml:trace>
  <inkml:trace contextRef="#ctx0" brushRef="#br0" timeOffset="13859.01">3080 5972 25 0,'0'0'150'16,"0"0"-20"0,0 0-30-1,0 0-30-15,0 0-10 16,0 0 0 0,0 0-15-1,0 0-15-15,0 0-5 16,0 0 0-1,0 0-5 1,0 0 0-16,0 0 5 16,0 0 10-1,0 0-20 1,0 0-5-16,0 0 0 16,173-24 5-1,76-27-5-15,-1 23 0 16,0-13 5-1,50 3 0 1,24-4 0-16,1-4 5 16,0 9-5-1,-26 0 0 1,51 9-10 0,-125-5 0-1,-24 5 0-15,-50 10 0 16,0-10 0-1,-50 14-10 1,-25 4 10-16,1-8-5 16,-26 13 0-1,-49 5 0 1,0 0 0-16,0 0-5 16,0 0-45-1,0 0-185 1</inkml:trace>
  <inkml:trace contextRef="#ctx0" brushRef="#br0" timeOffset="16250.66">6455 8209 200 0,'124'-19'200'15,"50"-13"-45"-15,74-20-55 16,0 6-25 0,50 9-15-1,49-24-15-15,75-13 10 16,74-14-5-1,26 4-5 1,24 9-15-16,-100 10-15 16,-49 5-10-1,-149 13 0 1,-173 33-10 0,-75 14-15-16,-25 0-75 15,-124 14-375 1</inkml:trace>
  <inkml:trace contextRef="#ctx0" brushRef="#br0" timeOffset="16757.73">6579 8488 160 0,'50'5'345'16,"74"-5"-170"-16,74-5-90 15,100-37 5 1,198-37-10 0,174-23-15-1,-149 13-20-15,25 10-10 16,0-5-10-1,-99 19-15 1,-99 23 5 0,-200 24-15-16,-123 9 5 15,-25 9 0 1,0 0-5 0,-74 0-50-1,-25 9-55-15,49-4-225 16</inkml:trace>
  <inkml:trace contextRef="#ctx0" brushRef="#br0" timeOffset="25184.51">3378 4493 25 0,'99'-47'50'16,"0"1"-20"-16,-25 4 0 15,-24-5-10 1,0 19-5 0,-25 10-10-16,49-10 0 15,-49-5 5 1,49 10 5-16,-24-9 5 16,24 4 10-1,-24-5 5 1,0 15 15-16,-1-10-10 15,26-5-20 1,-1-9-5 0,25 10-5-16,26 4 0 15,23-5-5 1,-23-9 0 0,23 0 5-16,26 5-10 15,25-19 5 1,98-13 0-1,-48 18-5 1,-76 4 5 0,1 10 0-1,0-10 0-15,24 10-5 16,1-5 5 0,-1-4 0-1,1-1 5-15,-1 10-5 16,-24 4 0-1,-50 1-5 1,50 4-5-16,-50 14 10 16,50-14-5-1,-25 5 0 1,24-5 0-16,-24 5 0 16,0 4 0-1,50-13 5 1,-26 4-5-16,1-5 5 15,0 5-5 1,49 0 5 0,1 0 5-16,-26-4-5 15,25 13 0 1,-24-4 5 0,99 4 15-1,-25-9 0-15,-25 10-5 16,25-1-10-1,-50-9-5 1,25 5 0-16,-24 4 0 16,-1 15 0-1,-24-19 0 1,-26 9-5-16,76 9 0 16,-1 5 5-1,-25 0-5 1,0 0 0-16,1 14 5 15,24 5-5 1,0 8 0 0,-25-8 0-16,1 23 0 15,-26-10 0 1,1 15 5 0,-25 13 0-16,-50 24 0 15,49 23 0 1,-73-19-5-1,24-13 5 1,25 13-5 0,-25-9 5-16,-25-9 0 15,50-5 5 1,-75 10 0 0,-24 13 15-1,-25 14 5-15,-25-9-25 16,0 10-5-1,0-10 0 1,0 9 5-16,0 5-5 16,0-5 5-1,0 10-5 1,0 4 0-16,-25 0 5 16,-49 19-5-1,-26 0 5 1,1 0 0-16,-25 19 0 15,-50 8 10 1,25-41-15 0,0-14 5-1,1 9-5 1,-51 19 0 0,-24-32 5-16,-1-10 5 15,-24 0 0 1,0-5-5-1,25-9-5-15,-26 10 0 16,1-6 5 0,0-4-5-1,25 5 0-15,-100 9 15 16,-99 0 10 0,124-9-20-1,-49-10-5 1,-25-9 0-16,49 10 5 15,-24-1 10 1,-75 5 5 0,74 5 10-1,-24-5-20-15,-25 9-10 16,-25 15 0 0,-49-10-5-1,74 9 10-15,0-28 0 16,74-8-5-1,0-6 10 1,25-4 0-16,-24-14 0 16,24-10-10-1,0-4 5 1,-24-9 0 0,24-5 5-1,74-10-5-15,26-4-5 16,-25-18 5-1,-26-1 0 1,26 10 0-16,0-10 0 16,49 5 5-1,-25-4 0 1,-24 4 0-16,25-14 5 16,-26 0-5-1,51-5 0 1,-1 1 0-16,0-10 0 15,0-33 10 1,-24-27-5-16,24 9-5 16,0 5 0-1,1-5-10 1,49 9 5-16,-25-28-5 16,25-22 5-1,24-25-10 1,-24 6 5-1,0-1-5 1,50 10 5-16,24-9 0 16,50-10-5-1,50-28 10 1,-1 19-5-16,51 9 5 16,-26 15-5-1,25 17 0 1,25 11 0-16,50-6 0 15,25-18 10 1,-1 37-15 0,-24-14 5-1,0 19 0-15,24-5 5 16,26 4-5 0,-1 15 0-1,25 9 0-15,0 18-5 16,0 15 5-1,1 18 0 1,-26 14-30-16,0 14-70 16,1 0-205-1</inkml:trace>
  <inkml:trace contextRef="#ctx0" brushRef="#br0" timeOffset="26068.61">6579 9739 595 0,'-25'0'110'0,"25"0"-50"16,0 9 15-1,0 5 5 1,0 33-5 0,99 69-10-1,1 28-35-15,-26-28-30 16,-49-9 5-1,24-18-5 1,-49-19 5-16,0-33 0 16,0-23 10-1,-49-14 15 1,-26-19-30-16,-49-74-10 16,-25-70-10-1,1-93-10 1,-1 5 15-1,99 130 20-15,50 14 0 16,25 24 0 0,74 32-10-1,0 13 0-15,50 29 0 16,-25 18 0 0,50 43 10-1,-25 45 5-15,-75 15-5 16,-49-5-5-1,-25-19-5 1,-74-27 0-16,-50-1 5 31,99-23-220-31</inkml:trace>
  <inkml:trace contextRef="#ctx0" brushRef="#br0" timeOffset="26485.51">7845 9823 30 0,'-50'0'145'16,"-74"0"70"-16,0 14-5 15,-25 46-20 1,99-9-95-1,50 0-85 1,0-4-10-16,99-24 5 16,-49-9-5-1,0-5 0 1,-1-9 15-16,1-23-5 16,-50 0-5-1,0-33-10 1,0 10 0-16,0 36-5 31,0 10-5-31,0 0 25 16,99 0 30-1,1 0-30 1,-1 10-5 0,0-10-5-16,149 14-205 15</inkml:trace>
  <inkml:trace contextRef="#ctx0" brushRef="#br0" timeOffset="26801.29">7969 9730 95 0,'24'0'170'16,"76"0"170"-1,49 0-120-15,-1 0-115 16,51 46-70 0,-75-23-35-16,-99 1 0 15,-25-10 0 1,0-10 45 0,0-4 60-16,0 0-20 15,-50-18-55 1,1-43-20-1,-51-23-15-15,100 33-5 16,25 23-70 0,74-13-515-1</inkml:trace>
  <inkml:trace contextRef="#ctx0" brushRef="#br0" timeOffset="28451.17">9110 9581 110 0,'0'-14'160'16,"0"-9"90"-1,0 18-20 1,0 5-110-16,0 0-90 16,-25 28-15-1,-49 46-10 1,99-37-10-16,0 1 0 15,24-34 5 1,-24 6 5 0,25-10 10-16,-1 0 5 15,-49-28-5 1,0-19-15 0,0-4 0-16,0 14 0 15,0 28 0 1,0 9-5-1,0 0-5-15,50 0 25 16,24 23-5 0,26 0-10-1,73 14 0-15,-98-32 5 16,-1-5 10 0,-49 0 25-1,0-42 15-15,0-18-15 16,49-38-20-1,-123-4-15 1,-51-29-5-16,-49-8-10 16,0 4-5-1,25 47 15 1,75 60 15-16,24 28-25 16,0 28-5-1,25 74 40 1,75 24-15-16,98 22-15 15,-24-13 10 1,0-32-10-16,-25-48 10 16,0-36 0-1,0-19 15 1,0-33 10 0,0-27-10-16,-74-42-10 15,-50-15-5 1,-50-18 0-1,-74-18-15-15,-49 32-5 16,-1 33 10 0,100 46 5-16,24 42-5 15,50 14 0 1,-25 60 5 0,50 33-5-16,99 23 10 15,25-9-5 1,0-14 5-1,-25-28 0-15,0-27 0 16,-25-20 0 0,-74-18 0-1,49-14 0-15,26-46 10 32,-75 4-20-32,-1 0 5 15,26 9-5 1,-50 5 0-1,0 24 0-15,0-10 0 16,0 0 10 0,0-14-10-16,0 9 0 15,0 5 5 1,0 14 0 0,0 0 0-1,0 0 0-15,0 0-10 16,0 0 5-1,0 0-5 1,-74 0 0 0,49 19 5-16,-50 51 5 15,50-19 0 1,25 5-5 0,50-14 5-1,49 4 0 1,-24-41 0-16,24-5 10 15,0-14-5 1,1-10 0-16,-1-13-5 16,0 0 0-1,-24-19-5 1,-26 10 5-16,-24-15 0 16,-25-13 0-1,-50 13 0 1,-49 1 0-16,0 4 0 15,24 14 0 1,1 5 0 0,24 0 0-16,1 14 0 15,-1-1-5 1,25 10 10 0,25 14-5-16,0 0-10 15,0 0 0 1,0 0-15-1,0 24 20-15,0 55 15 16,50-5 0 0,49 1 0-1,0-15-5-15,1-4 0 16,-26-10-10 0,1-4 5-1,-51-23 0-15,26-5 0 16,-25-14 0-1,25-14 0 1,24-5-5-16,-24-4-20 16,-50 18-85-1,0-18-270 1</inkml:trace>
  <inkml:trace contextRef="#ctx0" brushRef="#br0" timeOffset="30678.59">2707 5358 15 0,'0'0'60'16,"0"-9"-10"-16,0-10-10 16,25 10-10-1,75 4 0-15,24-9 0 16,0 9-15-1,-25-9-15 1,100-14 5-16,-100 28-5 16,0-13 5-1,-25 13 10 1,1-5 5-16,24-9 20 31,0 5-5-31,26-5-20 16,-26 0-10-1,0 9 5 1,25-14-5-16,-25 19 0 16,1-13 0-1,-1 3 0 1,25 6 0-16,0-10-5 16,0 14 0-1,-25-14-5 1,1 14 15-1,-1-5-10-15,25-9 5 16,-25 14-5 0,1-9 0-1,49-5 0-15,-50 9 0 16,0 5 0 0,25-14 0-1,-25 10 5-15,1-10 0 16,-1 14-5-1,0-10 0 1,-24 6 0-16,-26 4 0 16,1-10 0-1,-25 10 0 1,-25 0 5-16,0 0 0 16,0 0 0-1,0 0 0 1,0 0 10-16,0 0 10 15,0 0-15 1,0 0-20 0,-50 0 10-16,-49 0 5 15,-50 38-5 1,25-34 0 0,-25 10 0-16,0 0 0 15,0 0 0 1,-49 5 5-1,-1 9-5 1,1-10 5-16,-1-4-5 16,-24 0 5-1,-1 14 0 1,-24-14 0 0,50 5 0-1,49-6 0-15,25-8 10 16,74 4 0-1,25-9-5 1,25 0 0-16,0 0-25 16,0 0 0-1,0 0 0 1,0 0 15-16,0 0 5 16,0 0-5-1,0 0 0-15,0 0 0 16,0 0 5-1,0 0 0 1,0 0-15 0,0 0-85-16,0 0-250 15</inkml:trace>
  <inkml:trace contextRef="#ctx0" brushRef="#br0" timeOffset="32884.62">10723 4883 45 0,'25'24'35'16,"-25"-1"45"-16,25 33 10 15,25-14 15 1,-26 4-15-1,51 1-40-15,-50-6-35 16,-1-17-10 0,1 4-5-1,0 0-10 1,-25-10 5-16,25 5 0 16,0-9 0-1,0 10 10 1,-1-1-5-1,-24-9-5-15,0 4-5 16,0 1 10 0,0 4-5-16,0 5 10 15,25 5-5 1,25-1 5 0,-25 10 5-16,-25-9-5 15,49 9-5 1,-24-10 0-1,0 1 10-15,-25 9 0 16,0 13 0 0,25-8 5-1,0 4 25-15,24 9 5 16,-24 10-15 0,49-23-15-1,-49-5 10-15,25-5 0 16,-25 0-5-1,0-18 0 1,-25 9-15-16,0-15 0 16,0 6-5-1,0 0 5 1,0 18 0-16,0-14-5 16,0 5 5-1,0-5-5 1,24-23 10-16,-24 5 0 15,0-5 5 1,0 0 10 0,0 0 0-16,0 0-20 15,0 0 0 1,0 0-5 0,0 0 0-16,0-5 0 15,0 5 5 1,0 0 0-1,0 0-5-15,0 0 0 16,0 0 0 0,0 0 0-1,0 0 0-15,0 0 0 16,0 0 0 0,0 0 0-1,0 0 0-15,0 0 0 16,0 0 0-1,0 0 5 1,0 0 0-16,0 0-10 16,0 0 10-1,0 0-5 1,0 0 5-16,0 0-5 16,0 0 0-1,0-14 0-15,0 14 0 16,0 0 0-1,0 0 0 1,0 0 5-16,0 0-10 16,0 0 5-1,0 0 0 1,0 0 0 0,0 0 0-16,0 0 0 15,0 0 0 1,0 0-5-16,0 0 5 15,0 0 0 1,0 0 0 0,0 0 0-16,0 0 0 15,0 0 5 1,0 0 0 0,0 0 5-16,0 0 0 15,0 0-5 1,0 0 5-1,0 0-5-15,0 0 0 16,0 0 0 0,0 0-5-1,0 0 0-15,0 0 5 16,0 0-5 0,0 0 5-1,0 0 0-15,0 0 0 16,0 0-5-1,0 0 5 1,0 0-10-16,0 0 5 16,0 0 5-1,0 0-5 1,0 0-5-16,0 0 5 16,0 0 0-1,0 0-5 1,0 0-25-16,174-42-290 15</inkml:trace>
  <inkml:trace contextRef="#ctx0" brushRef="#br0" timeOffset="37434.01">3874 5107 20 0,'49'0'10'15,"1"0"5"-15,25-5 5 16,-51-9 5 0,51 14-5-1,-50-14 5-15,49 0 0 16,-24 14-10-1,-1-14 5 1,1 10 5-16,0-10 5 16,-1 14-5-1,26-10-10 1,-26 6 0-16,1-6-5 16,24 6 5-1,1-10-5 1,-25 14-5-16,24-14 0 15,-24 14 5 1,24-14 5 0,25 9 0-16,-49-4 5 15,24-5-10 1,1 9 0 0,-1-9 0-16,-49 14 0 15,25-4-5 1,-1-10 0-1,1 14 0 1,0-10 0 0,-1 6 0-16,1-6 0 15,24 6 0 1,-24 4 0-16,24-14 0 16,-24 9-5-1,0-4 5 1,-25 4 0-16,24-4-5 15,1 4 5 1,-1-4 0 0,1 4-5-16,0-4 5 15,-1 4-5 1,1-9 0 0,-25 14 5-16,0 0-10 15,-1 0 10 1,-24 0 0-1,0 0 0-15,0 0 5 16,0 0-10 0,0 0-20-1,0 0-110-15</inkml:trace>
  <inkml:trace contextRef="#ctx0" brushRef="#br0" timeOffset="38268.67">10177 4302 135 0,'0'23'265'15,"100"52"-85"1,-1-1-65-16,0 5-25 16,0 24-25-1,50 31-15 1,50 6-10-1,-50-28-20 1,-50-15 0-16,25 19-10 16,-49-41 0-1,-1-10-5 1,-24-5 0 0,-26-4 0-16,1-14-10 15,25-23-30 1,-50-5-130-1,25-19-305-15</inkml:trace>
  <inkml:trace contextRef="#ctx0" brushRef="#br0" timeOffset="41002.31">9954 4697 110 0,'0'0'105'16,"0"0"-5"-1,0 5 10-15,0-5-10 16,0 0-25 0,0 0-40-1,0 0 0-15,50 0-5 16,24 0-5-1,0 0 0 1,1 0 0-16,-25-19-5 16,49 5-5-1,-50 1 0 1,1 3-5-16,0 6-5 16,-25-1 0-1,-1-4 0 1,26 4-5-16,-50 5 0 15,0 0 0 1,0 0-10 0,0 0 10-16,0 0 5 15,0 0 5 1,0 0 10 0,0 0 0-16,0 0-10 15,0 0 10 1,0 0 10-1,0-9-20-15,25-5-5 16,-25 9 0 0,0 5 10-1,0-19 0-15,0 6 0 16,0-15-5 0,0 4-5-1,0 6 0-15,-25-15 0 16,-25 5-5-1,1 0 0 1,49 14 0-16,-25-4 5 16,0 4-10-1,25 14 5 1,0 0-5-16,0 0 5 16,0 0-5-1,0 0 0 1,0 0 0-16,-25 0 0 15,25 0 0 1,-25 0-5 0,25 0 10-16,-49 0 0 15,-1 0-5 1,-49 0 5 0,-75 0 0-16,75 0-5 15,49 9 5 1,1-4 0-16,24-1-10 15,25-4-15 1,0 0 5 0,0 0 5-1,0 0 0-15,0 0 10 16,99 0 15 0,0 0 0-16,25-18-5 15,1-1 0 1,-26-9 0-1,-50 14 0-15,-49 14 15 16,0 0 5 0,0 0-5-1,0 0-30 1,-124 0 5-16,-99 28 10 16,124 5-5-1,49-15-5-15,1 6 0 16,24-24-5-1,25 4-10 1,0-4 5-16,49 0 5 16,-24 0 15-1,74-4 5 1,1-10-15-16,-1-14 10 16,0 14-5-1,-99 9 5 1,0 5 15-16,0 0 5 15,0 0-30 1,-149 0 0 0,-74 33 10-16,99-5-10 15,74-14 5 1,50-10-15 0,0-4-10-16,25 10 5 15,25-10 20 1,99 0 10-1,-25-10-10-15,-25-4 5 16,-49 10-5 0,-26 4-5-1,-24 0 5-15,0 0 0 16,0 0-5 0,0 0 15-1,-24 0-10-15,-1 28-5 16,0-10 0-1,25-13-5 1,0 4 0-16,0-9 0 16,0 0 15-1,99 0 0 1,-24 0 0-16,-26 0-5 16,-24 0 5-1,-25 0 10 1,0 0 5-16,0 0-15 15,-50 0-5 1,-49 19 0 0,0 13-5-16,99-22-5 15,0-10-10 1,0 0 0 0,0 0 5-16,0 0 10 15,74 0 10 1,1 0-5-1,-26 0 5-15,-49 0-5 16,0 0 5 0,0 0 5-1,0 0 10-15,0 0-15 16,-49 14 0 0,24-14-20-16,25 0-5 15,0 0 0 1,0 4 15-1,50-4 20-15,-1 0-10 16,-24 0-5 0,-25 0 10-1,0 0 20-15,0 10-15 16,-74 8-5 0,-50 10-5-1,99-28-10-15,25 0-10 16,0 0-15-1,0 0 10 1,0 0 10-16,25 0 15 16,24 0 5-1,26 0-10 1,-51 0 0-16,-24 0 10 16,0 0 0-1,0 0 10 1,0 0-5-16,0 0-15 15,0 0-5 1,0 0-15 0,0 0 0-16,0 0 15 15,0 0 5 1,0 0 5 0,50 0-5-16,-25 0 0 15,-25 0 15 1,0 0 30-1,0 0-25-15,-223 28-20 16,24-5 10 0,100 0-5-1,49-23-25-15,50 0-15 16,25 0-5 0,124 0 30-1,-50 0-10-15,-24 0-245 16</inkml:trace>
  <inkml:trace contextRef="#ctx0" brushRef="#br0" timeOffset="42725.84">6753 11655 120 0,'-25'-19'275'0,"25"1"-55"16,0 4-35-1,-25 14-85 1,25 0-110-16,0 0 5 16,0 88 120-1,0 52-25 1,0 23-70-16,50 13 0 15,-1 10-5 1,1-9-10 0,-25-28 0-16,24-37-10 15,-49-29 10 1,0-55-5 0,0-23-5-16,0-5-180 15</inkml:trace>
  <inkml:trace contextRef="#ctx0" brushRef="#br0" timeOffset="44074.36">9011 11139 90 0,'620'-75'70'16,"50"1"-35"-1,249-10 5 1,-125 10 0 0,-149 13-5-16,50 1-15 15,-25 0-5 1,50 8-5 0,173-8 5-1,124-15 15-15,-297 15 5 16,-75 4-15-1,-49 10-15 1,-100 4 10-16,-49 9-15 16,-75-9 5-1,-49 10-5 1,-25 4 0-16,0-5 5 31,-50 19-5-31,-149 1-5 16,-49 8 5-1,-26 5-5 1,-24 0 5-16,0 0-15 16,0 0 0-1,0 0-15 1,0 0 5-16,0 5 40 16,0 8 20-1,0 20-10 1,0 27 10-16,50 10 20 15,-25 9-5 1,74 24 0-16,0-1 0 16,1 33-5-1,-51-14-15 1,1 14-15-16,-25-33-5 16,0-23-10-1,-25-23 0 1,0-24 5-1,0-18-5-15,-25 0 20 16,-99 5 10 0,-125-1-25-1,1 20 0-15,-198-1 0 16,-26 5-10 0,1 14 5-1,-125-5 20 1,-99 32 15-1,100-4-30-15,-1 1-5 16,0 3 0 0,-173 10 0-1,-149 14 0 1,173-18 10 0,-24 13 0-16,24 5 15 15,51 0 10 1,24 9-15-1,-100 10 15 1,199-29-15-16,75-18-15 16,99-9-5-1,25-9 5 1,74-15 0-16,75-18 5 31,123-14 20-31,51-14-35 16,-1 0-5-1,-49 0-15-15,24 5 5 16,26 9 0 0,-1-14-25-1,25 4-105-15,25-4-315 16</inkml:trace>
  <inkml:trace contextRef="#ctx0" brushRef="#br0" timeOffset="44635.94">8986 11516 445 0,'0'0'105'15,"-25"0"-80"1,25 0 50-16,0-14 45 16,0 14-30-1,0 0-35 1,0 0-20 0,0 0-20-16,0 0-30 15,0 0-30 1,0 41 100-1,50 94 20-15,49 23 10 16,0 38-40 0,1-5-40-16,24-10-5 15,-25-9 0 1,-24-37 5 0,-26-14-10-16,1-47-10 15,-25-37-85 1,49-27-270-1</inkml:trace>
  <inkml:trace contextRef="#ctx0" brushRef="#br0" timeOffset="45023.83">12014 11050 25 0,'-25'0'100'15,"0"0"-45"1,0 5-35-1,50 65 180 1,25 18 25-16,49 19-75 16,25 28-30-1,25 46 5 1,-75-46-105 0,-24-14 0-16,25-32-15 15,-51-38 0 1,-24-14-10-1,0-18-55-15,124-5-330 16</inkml:trace>
  <inkml:trace contextRef="#ctx0" brushRef="#br0" timeOffset="45387.51">13875 10902 580 0,'0'-19'40'16,"0"5"-25"-16,0 14-15 15,25 0 5 1,-25 14 15-1,74 56 100-15,1 46-35 16,24 38-20 0,25 4-15-1,25 23 40 1,0-32-45-16,-75-61-35 16,-24-23-10-1,0-23-15 1,-26-37-70-1,51-24-255-15</inkml:trace>
  <inkml:trace contextRef="#ctx0" brushRef="#br0" timeOffset="45719.41">16233 10585 595 0,'0'19'-95'16,"0"60"90"0,49 33 85-1,51 23 90-15,24 18-50 16,24 1-40-1,1-10-30 1,0-23 5 0,-49-33-30-1,-76-42-25-15,-24-27-20 16,0-10-115 0,100-32-725-1</inkml:trace>
  <inkml:trace contextRef="#ctx0" brushRef="#br0" timeOffset="46054.07">18292 10427 590 0,'0'0'125'0,"0"0"-145"16,0 0 5 0,75 37 120-1,-1 56 20-15,26 33-40 16,24 32-35 0,0-9-25-1,0-37-5-15,-50-29-5 16,1-22 5-1,-1-19-10 1,1-24-30-16,-26-4-110 16,51-37-840-1</inkml:trace>
  <inkml:trace contextRef="#ctx0" brushRef="#br0" timeOffset="46337.33">20849 10111 770 0,'0'14'-50'15,"24"32"100"1,51 71 70-1,49 69-5 1,50-56-55-16,-26-14-15 16,1-9-25-1,-74-42-5 1,-50-13-30-16,24-20-200 16</inkml:trace>
  <inkml:trace contextRef="#ctx0" brushRef="#br0" timeOffset="47120.74">8142 11534 260 0,'0'-4'40'16,"-24"-6"-25"-16,-1 10-5 15,0 0-80 1,25 14 65-1,50 47 230-15,-1 41 0 16,26 37-40 0,24 34-105-1,-25-6-65-15,26 10 15 16,-26-10-20 0,-24-18-30-1,-26-33-95-15,76-32-680 16</inkml:trace>
  <inkml:trace contextRef="#ctx0" brushRef="#br0" timeOffset="60862.78">7522 13046 110 0,'-25'0'90'16,"25"0"15"-1,0 0 15 1,0 0-20-16,0 0-20 15,0 0-10 1,0 0-15 0,0 0-25-16,0 0-20 15,0 0 5 1,0 0-10 0,0 0 5-16,0 0-10 15,0 0 5 1,0 0 5-1,0 0 5-15,0 0-5 16,0 0-5 0,0 0-10-1,0 0 10-15,0 0-10 16,0 0 5 0,0 0 5-1,0 0-5-15,0 0 5 16,0 0-5-1,0 0-10 1,0 0-5-16,0 0 15 16,0 0 5-1,0 0-5 1,0 14 5-16,0 0 0 16,0-10 0-1,0 6 10 1,0 4-5-16,0-1-5 15,0-3-5 1,0 4 15-16,0 9 0 16,0-4 10-1,0-1-5 1,25 5-5 0,49 15-5-16,-74-15 5 15,25-4-5 1,0 13 0-1,-25-9 10-15,0 5-15 16,25-9 5 0,0 9-5-16,24-10 10 15,-49 10 0 1,25 0-5 0,0-9-5-16,25-5-5 15,-50 4 0 1,24 6 5-1,1-10-5-15,25 4 5 16,-50-4-5 0,25 0 5-1,24 0 0-15,1-5 0 16,0-4-10 0,-1 0 10-1,26 9 0-15,-75-14-5 16,49 0 5-1,1 0 5 1,24 0-5-16,-49 0-10 16,0 0 10-1,49 0 0 1,-24 0-5-16,0-14 5 16,24 4 0-1,1-8-10 1,-26-1 10-16,-24 5-5 15,25 5 0 1,-26-14 5 0,26-1-5-16,-25 1 5 15,0-5 0 1,-25-9-5 0,49-14 5-16,-49 9-10 15,0 23 5 1,0 5 0-1,0-9 0-15,0 18 0 16,25-36 0 0,-25 8 0-1,25 5 0-15,-25-4 0 16,0 13 0 0,0-4 0-1,0-1 0-15,0 11-5 16,-25-15 5-1,0 14 10 1,1 4-5-16,24 10-20 16,0-4-10-1,0-1 25 1,0 5-5 0,0-14 5-16,0 14 5 15,0 0-5 1,0-9 0-1,0 9 0-15,0 0 0 16,0 0 0 0,0 0 0-1,0 0 0-15,0 0-5 16,0 0 10 0,0 0-5-1,0-5 5-15,0 5-10 16,0 0 0-1,0 0 10 1,0 0-5-16,0 0 0 16,0 0 0-1,0 0-5 1,0 0 5-16,0-9 5 16,0 9-5-1,0-5 0 1,0-4 0-16,0 9-5 15,0-5 5 1,0 1-5 0,0-6 5-16,0 10 0 15,0-4 0 1,0 4 0 0,0 0 0-16,0 0 0 15,0 0 0 1,0 0 0-1,0 0 0-15,0 0 5 16,0 0-10 0,0 0 5-1,0 0 0-15,0 0 0 16,0 0 0 0,0 0 0-1,0 0 0-15,0 0 0 16,0 0 0-1,0 0 5-15,0 0-5 16,0 0 0 0,0 0 0-1,0 0 0-15,0 0 0 16,0 0-5 0,0 0 5-1,0 0 0 1,0 0 0-16,0 0 0 15,0 0 0 1,0 0 0-16,0 0 0 16,0 0 5-1,0 0-5 1,0 0 0-16,0 0 0 16,0 0 0-1,0 0 0 1,0 0 0-16,0 0 0 15,0 0 0 1,0 0 0 0,0 0 0-16,0 0 0 15,0 0 5 1,0 0-10 0,0 0 5-16,0 0 0 15,0 0 0 1,0 0 5-1,0 0 0-15,0 0-5 16,0 0 0 0,0 0 0-1,0 0 0-15,0 0 0 16,0 0 0 0,0 0 0-1,0 0 0-15,0 0 0 16,0 0 0-1,0 0 0 1,0 0 0-16,0 0 0 16,0 0 0-1,0 0 0 1,0 0 0-16,0 0 0 16,0 0-5-1,0 0 10 1,0 0-5-16,0 0 0 15,0 0-5 1,0 0 5 0,0 0 0-16,0 0 0 15,0 0 0 1,0 0-5 0,0 0 10-16,0 0-10 15,0 0 0 1,0 0 0-1,0 0-5-15,0 0 10 16,0 0 0 0,0 0 5-1,0 0 0-15,0 0-5 16,0 0 0 0,0 0 0-1,0 0 0-15,0 4 0 16,0 6 0-1,0-10 5-15,0 4-5 16,0-4 0 0,0 5 0-1,24 4 0 1,1-4 5-16,0 4 20 16,-25-4-15-1,0 4-10 1,0-9 0-1,0 0 0-15,0 14 0 16,0-14 0 0,25 5 0-1,-25-1 0-15,0 10 5 32,25-4-10-32,-25 4 5 15,24 0 5-15,1-10-5 16,-25 15 0-1,0-10 0 1,0 5-5-16,25 0 10 16,-25-9-5-1,25 4-5 1,0 10 5-16,-25-6 5 16,25 1-5-1,-25 0-5 1,24-9 5-16,1 9 0 15,0 0 0 1,0 0 0-16,-25 0 0 16,25-9 0-1,-1 4 0 1,1 0 5-16,0 0-10 16,25 5 5-1,-1 0 0 1,-24-14 0-1,0 5 0-15,25 9 0 16,-26-5 0 0,26-4 0-1,-25 0 0-15,0 4 5 16,24-5-5 0,-24-4 5-16,0 10-10 15,49-10 5 1,-24 0 0-1,0 0-5-15,-1 14 10 16,1-14 0 0,0 0-5-1,-1 0 5-15,26 0-5 16,-26 0 0 0,26 0 0-1,-26 0 0-15,26 0 0 16,-1-14 0-1,-24 0 0 1,0 0 5 0,49 0-5-1,-50-5 5-15,1 5-10 16,0-9 10 0,-1 5-5-1,-24-1 5-15,25-4-5 16,-50-1 5-1,25 10-5 1,-25-13 5-16,0-1-15 16,0 9 15-1,0-4-5-15,0 0 0 16,0 9-5 0,0-10 0-1,0 1-15 1,0 0 20-1,0 4-5-15,0 5 5 16,0-4 0 0,0 4 5-1,0-10-5-15,0 6-5 16,0-1 5 0,0-9 0-1,0 10 0-15,-25 4 0 16,25 4 0-1,-25-3 0 1,25-1 0-16,-25-5 0 16,0 5 0-1,25 0-5 1,0 0 10-16,0 9-5 16,-24-8 0-1,-1 8 0 1,25-9 0-16,-25 5 0 15,25 4 0 1,-25-9-5 0,25 0 5-16,0 14 5 15,0 0-10 1,0 0 5 0,0 0 5-16,0 0-10 15,0-9 5 1,0 9 0-1,0 0 0-15,0 0 0 16,0 0 0 0,0 0 0-1,0 0 0-15,0 0 5 16,0 0-5 0,0 0-5-16,0 0 5 15,0 0 0 1,0 0-5-1,0 0 5-15,0 0 0 16,0 0 0 0,0 0 0-1,0 0 0-15,0 0-10 16,0 0 5 0,0 0-5-1,0 0 5-15,0 0 5 16,0 0 0-1,0 0-5 1,0 9 10-16,0 10-5 16,0 4 0-1,0-9 0 1,25 4 0-16,-25-4 0 16,0-9 0-1,25 4 0 1,-25 5 0-16,25-9 0 15,-25 9 0 1,0-9 0 0,24 9 0-16,-24-5 0 15,0 5 0 1,0-14 0 0,0 14 0-16,0 4-5 15,0-13 10 1,25 9-5-1,0-5-5-15,-25 10 5 16,25-5 0 0,0 0 5-1,-25 0-10-15,0 0 5 16,24-10 0 0,1 10 5-1,0-9-5-15,-25 9 0 16,25-5 10-1,-25-4 15 1,25 4-25 0,0 5 0-16,-1-5 0 15,1 5-5 1,0 0 5 0,0-4 0-16,0 4 0 15,-1-10 0 1,-24 5 0-1,50-4 5-15,-25 9-10 16,0-9 5 0,-25 4 10-1,49-9-10-15,1 14-5 16,-25-14 5 0,49 5 0-1,-49 4 5-15,25-9-5 16,-26 5 0-1,26-1 0 1,0-4 0-16,-25 10 5 16,49-10-5-1,-24 4-5 1,-1-4 10-16,1 0-5 16,0 0 0-1,-1 0 0 1,1 0 5-16,-25 0-10 15,49 0 5 1,-49 0 0 0,49 0 0-16,-24 0 5 15,0 0-5 1,49 0 10 0,-49 0-15-16,-1 0 5 15,50-14 0 1,-74 10 0-1,25-1 0-15,-25-9 0 16,24 14 0 0,26-14 5-1,-26 0-5-15,1 0 0 16,24 0 0 0,-49 10 0-1,50-20 0-15,-50 10 0 16,24 0-5-1,-49 10-15 1,25-1 25 0,-25-9-5-16,25 0 5 15,0-9-10 1,-1 0 10 0,1-5-10-16,-25 0 5 15,25 9 0 1,-25 5 5-1,25-14-5-15,0 10 0 16,-25-5-5 0,0-10 10-1,0 14-5-15,0-9 0 16,0-4 0 0,49-29 5-1,-49 24-10-15,0 19 10 16,0 4 5-1,0 0-5 1,0 14-10-16,0-19 5 16,0-4 5-1,-24 0-10 1,24-5 5-16,-25 9 0 16,25-4 0-1,0 18 0 1,-25-4 0-16,25 4-5 15,0 5 10 1,0-14-5 0,0 14 0-16,0 0 0 15,0 0 0 1,-25 0-5 0,25 0 10-16,0 0-5 15,0-9 0 1,0 9 0-1,0-5-5-15,0 1 5 16,0 4 0 0,0-10 0-1,0 6 5-15,0 4-5 16,-25-10 0 0,25 10 0-16,0-4 0 15,0 4 0 1,0 0 0-1,0-14 0-15,0 14 0 16,-25-19-5 0,25 10 5-1,-24-10-5-15,-1 5 5 16,0 5-5 0,25 4 5-1,0-4 0-15,0 9 0 16,0 0 0-1,0 0 0 1,0 0 0-16,0 0 0 16,0 0 0-1,0 0-5 1,0 0 5-16,0 0-5 16,0 0 0-1,0 0 0 1,0 0-10-16,0 0-5 15,0 0 0 1,0 0 10 0,0 0 10-16,0 14 0 15,0 9 5 1,0 5-10 0,99 9 10-16,-74-4-5 15,0-10 5 1,25 10-10-1,-50-5 10-15,24-14-5 16,1 4 0 0,25 1 0-1,-50 4 0-15,25-9 0 16,24 5 0 0,-24 9 5-1,-25-14-5-15,50-1-5 16,-25 1 5-1,-1 5 0 1,1-5 0-16,25 0 0 16,-25 0 0-1,24 0 5 1,1-9-10-16,-50 8 5 16,50 1 5-1,-1 0-10 1,-24-9 10-16,0 4-5 15,24-4 0 1,-49 4 0 0,0-9 0-16,25 0 0 15,0 0 0 1,25 0 5-16,-1 5-5 16,1 0 5-1,0-5 0 1,-1 9-10-16,-24-9 5 15,25 0 5 1,-1 0 0 0,1 0-5-16,-25 0 5 15,24 0-5 1,1 0 0 0,-50 0 5-16,50 0 0 15,-1 0-5 1,-24 0 0-1,50 0 0-15,-26-9 0 16,1-1 5 0,-1-4-5-1,1 0 0-15,25 5 5 16,-26-10-5 0,26 1-5-1,-51 4 10-15,26 5-5 31,0-10 5-31,-1 5-5 16,1-5 0 0,24 5 0-1,-49-9 5-15,25 5 0 16,-25-1-5 0,24-4 0-1,-24-5 5-15,0 5-5 16,0-5 5-1,0 9-5 1,-1-4-5-16,-24 4 5 16,0-9 5-1,25-4-5 1,-25-1 0-16,0 19 0 16,0-14 0-1,0 0 5-15,0 1-5 16,0 8 0-1,0-9 0 1,0 9 0-16,0-8-5 16,0-1 5-1,-74-19 0 1,49 19 5 0,25 14-5-16,0 14 0 15,0 0 0 1,0-14 0-16,0 14 0 15,0 0 0 1,0-4 0 0,0 4 0-16,0 0-5 15,0 0 5 1,0 0 0 0,0 0 0-16,0 0 0 15,0-10 0 1,0 6 0-1,0 4 0-15,0 0 0 16,0-5 0 0,0 5 5-1,0 0-5-15,0 0-5 16,0 0 5 0,0 0-5-1,0 0 0-15,0 0 5 16,0 0-5-1,0 0-5 1,0 0-5-16,0 0 0 16,0 0 15-1,0 0 0 1,0 5 5-16,0 13 0 16,25 6-5-1,24-6 0 1,-24 1 0-16,75 23 0 15,-76-24 0 1,1 5-5 0,0-9 5-16,0 5 0 15,0 0 0 1,-1 4 0 0,26-9 0-16,-25 9 0 15,0 0 0 1,-1-9 0-1,1-9 0-15,0 9 0 16,0-5 0 0,0 1 0-1,0-1 5-15,24 5-5 16,-24-14 0 0,0 0 0-1,0 4 0-15,24 6 5 16,-24-6-5-1,25 6 0 1,-25-10 0-16,-1 4 0 16,1 1 0-1,25 4 0 1,-25-9 0-16,-1 0 0 16,1 0 0-1,25 0 5-15,-25 0-5 16,0 0 0-1,-1 0 5 1,1 14-10-16,0-14 5 16,25 0 5-1,-26 0-5 1,-24 0 0-16,50 0 5 16,0 0 0-1,-25 0-5 1,24 0 5-16,1 0-5 15,-1 0 0 1,-24 0 0 0,25 0 0-16,0-14 5 15,-26 5-5 1,26 4 0 0,-25 1 0-16,24-10 5 15,1 0 0 1,-25 0-5-1,25-5 5-15,-26-9-5 16,1 14 0 0,0-9 0-1,0 5 5-15,0-1-5 16,-25-9 5 0,24-5-5-1,1 6 0-15,-25-6 0 16,50-23 0-1,-50 24 0 1,0-1 0-16,0 5-5 16,-25-14 10-1,0 14-5 1,0-4 0-16,1 13 0 16,24-4 0-1,0 4 0 1,0 1 5-16,0-5-5 15,-25 9 0 1,25 14 0 0,0 0-5-16,0 0 5 15,0 0 0 1,0-5 0 0,0 5 0-16,0-14 0 15,0 14 0 1,0 0-5-1,0-5 5-15,0 5 5 16,0 0-10 0,0 0 5-1,0 0 0-15,0 0 0 16,0 0 0 0,0 0-5-1,0 0 5-15,0 0 0 16,0 0-5-1,0 0 0 1,0 0 0-16,0 0 5 16,0 0 0-1,0 0 0 1,0 0-5-16,0 0-5 16,0 0 5-1,0 0 0-15,0 0 5 16,0 0-5-1,0 0 10 1,0 0-5-16,25 19 5 16,24-5-5-1,1 0 0 1,-50 0-5 0,49 4 10-16,-24-4-5 15,0 0 0 1,0 5 0-16,74 23 0 15,-49-28 5 1,-1 4-5 0,1 10 5-16,0-14-10 15,24 5 5 1,1-5 0 0,-26 0 0-16,26 0 5 15,-26 0-5 1,26-10 0-1,-1 15 0-15,-24-10-5 16,0 5 5 0,-50-9 0-1,49-5 5-15,1 9-10 16,-50-9 5 0,0 0 0-1,25 0 0-15,-1 0 5 16,26 0 0-1,0 0-5 1,-1 0 0-16,1 0 5 16,0 0-5-1,-1 0 0 1,1 0 0-16,-25 0 0 16,24 0 5-1,-24 0-5 1,50 0 5-16,-51 0-5 15,26 0 5 1,0-9 0 0,-50 4-5-16,74-9 0 15,-49 0 5 1,0 0 0 0,24 10-5-16,-24-10 0 15,0-14 5 1,25 9-10-1,-26 5 10-15,1-14 0 16,25 10-5 0,-25-6-5-1,-25-4 5-15,49 5 0 16,-24-5 0 0,0-4 0-1,0 4 0-15,0-5 0 16,24-23-5-1,-49 24 5 1,0 4 5-16,0 9-5 16,0-4 0-1,0 9-5 1,0-4 10-16,0 18-20 16,0-19-10-1,0-4 25 1,0 4 0-1,0 10 0-15,0 0 0 16,0 9 5 0,0-10-5-1,0 6 5-15,0-6-10 16,0 6 10 0,0 4-10-1,0-10 5-15,0 10 0 16,0 0 5-1,0 0-10 1,0 0 10-16,0 0-5 16,0 0 0-1,0 0 0 1,0 0 5-16,0 0-5 16,0 0 5-1,0 0-5 1,0 0 0-16,0 0 0 15,0 0 0 1,0 0 0 0,0 0-5-16,0 0 10 15,0 0-5 1,0 0 5 0,0 0-20-16,0 0-75 15,0 0-560 1</inkml:trace>
  <inkml:trace contextRef="#ctx0" brushRef="#br0" timeOffset="63919.79">12907 10167 70 0,'0'0'215'16,"0"0"-80"-1,0 0-10-15,0 0-10 16,0-14-50 0,0 14-30-16,-25-9-20 15,-49-1-5 1,-25 1-10 0,-75-10 10-1,25 19-15-15,-50 0 5 16,-49 0 10-1,0 0-5-15,-25 14 5 16,-25 0-5 0,-49 5 5-1,-25 9-5 1,99-5 0 0,-25 0 5-16,75-4-5 15,24 9 0 1,0-10-5-1,26 10 5-15,-26 0-10 16,25 14 5 0,1-9 0-1,-1-1 5-15,-24 10-10 16,-1 0 15 0,25 4-5-1,-24 1 0-15,-1-1-5 16,1 29 10-1,-26-10 0 1,1 5 0-16,49-5-5 16,1 5 0-1,48-5 0 1,-23 0 0-16,23 5 0 16,26 4-5-1,0-4 5-15,-75 46 40 31,50-18-15-15,74-15-20 0,1-8-5-16,49-1-5 15,-25 19 5 1,0 0 5-16,25 5-5 16,0 9-5-1,0-5-5 1,0 5 10-16,50 0-5 31,-25 9 0-31,49-18 5 16,-24 14-5-16,24-5 10 15,50 18 30 1,0-18-25 0,0-9-5-1,-24-19-5 1,-1 19 0-16,50-19 5 15,0 0 0 1,-25 4 0 0,25-8 0-16,0-10-5 15,24-5 5 1,1 1-5 0,25-5 0-16,-1-14-5 15,1 4 5 1,24-13-5-1,0-1 0-15,26-4 5 16,-26 0-5 0,0 0 0-16,-24-9-5 15,-1 8 5 1,-24-13 0 0,25 10 5-1,-1-10-5-15,1-5-5 16,49-9 20-1,0 0-15-15,50-14-5 32,49-5 10-32,-74 5 0 15,25-9-5 1,0 5 5 0,0-1 0-16,24-18-5 15,-24 13 5 1,25-13-5-1,-1 5 5-15,-24 13-10 16,-25-13 5 0,25 4 5-1,0-10 0-15,-25 15-5 16,0-19 5 0,-25 10 0-1,74-15-5 1,1-4 0-16,-50 14 5 15,25 9 0 1,-50-19-5 0,25-8 0-16,0 4 5 15,25-5-10 1,-25 9 0 0,-25 1 10-16,0 4-5 15,-25 0 5 1,1 0-5-1,-1 5 0-15,1-10 5 16,-51 6-10 0,51-6 5-1,-51 14-5-15,26-8 5 16,49-6-25 0,0 5 15-1,-24 0 15 1,-76 5-5-1,26 0 5 1,0-10-10-16,-25-4 5 16,24-9 5-1,-24 4-5 1,-25-4 5-16,1-1-5 16,-1-13 0-1,0 13 5 1,-25-22 0-16,0-10-10 15,1-1 5 1,-1-8 5 0,0 0-5-16,0-10 0 15,-49 15 5 1,24-1-5 0,-49 0 10-16,25-13-25 15,-50-1 5 1,0 14 15-1,-50 1 0 1,-49-10-10-16,-75 4 10 16,25 6 0-1,-24-1 0 1,24 19-5-16,0 0 5 16,50-5-5-1,-26 19 0 1,1 5 0-16,0 8 0 15,0 1 0 1,-74-9-5 0,-51 13 0-16,1 5 0 15,-99-18 10 1,74 13-10 0,25 10 0-1,-75 0-20 1,25 9 15-1,75 0 10-15,0 10-5 16,-26 4 5 0,51 0-10-1,-75 9-5-15,25 5 10 16,0 0 5 0,-25 0 5-1,-25 5-10-15,25 9 10 16,0-10-5-1,-25 6-5 1,25 4 5-16,-25 0-5 16,-99 18 5-1,-124 1 30 1,124-1-20 0,99-4-10-1,0 0 0-15,25 0 0 16,25-9 0-1,-25 13 0 1,0 10-5-16,25 0 5 16,-25-14 0-1,25 18 0 1,0 1-5-16,-25-5 5 16,74-5 0-1,26 0 0 1,-1-18-10-16,0 13-15 15,25-13-50 1,0 18-700 0</inkml:trace>
</inkml:ink>
</file>

<file path=ppt/ink/ink2.xml><?xml version="1.0" encoding="utf-8"?>
<inkml:ink xmlns:inkml="http://www.w3.org/2003/InkML">
  <inkml:definitions>
    <inkml:context xml:id="ctx0">
      <inkml:inkSource xml:id="inkSrc0">
        <inkml:traceFormat>
          <inkml:channel name="X" type="integer" max="4096" units="cm"/>
          <inkml:channel name="Y" type="integer" max="4096" units="cm"/>
          <inkml:channel name="F" type="integer" max="2047" units="cm"/>
          <inkml:channel name="T" type="integer" max="2.14748E9" units="dev"/>
        </inkml:traceFormat>
        <inkml:channelProperties>
          <inkml:channelProperty channel="X" name="resolution" value="201.5748" units="1/cm"/>
          <inkml:channelProperty channel="Y" name="resolution" value="302.06491" units="1/cm"/>
          <inkml:channelProperty channel="F" name="resolution" value="10E-6" units="1/cm"/>
          <inkml:channelProperty channel="T" name="resolution" value="1" units="1/dev"/>
        </inkml:channelProperties>
      </inkml:inkSource>
      <inkml:timestamp xml:id="ts0" timeString="2022-11-08T13:49:39.840"/>
    </inkml:context>
    <inkml:brush xml:id="br0">
      <inkml:brushProperty name="width" value="0.05292" units="cm"/>
      <inkml:brushProperty name="height" value="0.05292" units="cm"/>
      <inkml:brushProperty name="color" value="#FF0000"/>
    </inkml:brush>
  </inkml:definitions>
  <inkml:trace contextRef="#ctx0" brushRef="#br0">3576 8851 170 0,'0'0'115'15,"0"0"-50"-15,0 0-40 16,25 0-10-1,24 0 25 1,1 0 10-16,25 0-5 16,-26 0 5-1,1 0-10 1,49 0-10-16,-24 0-5 16,-1 0-5-1,25 0 10 1,1 0 10-16,98 0 0 15,-49 0-10 1,25 0-5 0,49-5-10-16,-24-4-10 15,-1-5 0 1,100 9 10 0,-75 5 0-1,25-14 0-15,-24 14-5 16,-1-9 0-1,-24 4 5 1,-26 5-10-16,1-9-5 16,-25 4 5-1,0 5 0 1,-25 0 0-16,-25 0-10 16,-49 0 0-1,24 0 5 1,26 0 0-16,-1 0 5 15,25-4 0 1,0-6 0 0,-25 10-5-16,-24 0-5 15,-26 0-50 1,-49 0-235 0</inkml:trace>
  <inkml:trace contextRef="#ctx0" brushRef="#br0" timeOffset="973.66">10996 7906 240 0,'-25'-13'345'0,"1"8"-125"16,24 5-110 0,0 0-75-16,0 0-50 15,0 0-20 1,0 0 40 0,0 46 20-16,24 33-10 15,1-18-10 1,0 9 0-1,0-5 0 1,0-9 5-16,0-5-5 16,24 5 45-1,-49-24-20 1,25-9-20 0,-25-4-5-16,0-19-5 15,0 0 10 1,0 0 5-1,0 0 10-15,0 0-10 16,0 0-15 0,-50-33 5-1,-99-50-35 1,100 18 15-16,-1-5 15 16,25 9-5-1,1 10 10 1,24 0-10-16,0 0 5 15,0 9-5 1,0 23 10 0,0-8-5-16,0 13 0 15,0 14 0 1,0 0-5 0,0 0-15-16,0 0-5 15,0 14 25 1,0 32 0-1,-100 38 5 1,26-33-5-16,24-9-30 16,25 0-260-1</inkml:trace>
  <inkml:trace contextRef="#ctx0" brushRef="#br0" timeOffset="1390.4">10723 8451 295 0,'0'0'250'16,"0"14"-85"0,25-5-40-1,50-9-25-15,49 0 5 16,49 0-40-1,51 5-30 1,-75-10-20-16,-50-9-5 16,-49 14-5-1,-26 0 0 1,-24 0-15-16,0 0-75 16,0 0-620-1</inkml:trace>
  <inkml:trace contextRef="#ctx0" brushRef="#br0" timeOffset="7067.41">10773 9558 230 0,'0'0'160'16,"0"-5"-35"0,0 5-40-1,0-9-15-15,0 4-25 16,0-4-15-1,0 4 15-15,-25 0 0 16,25-9-15 0,0 14 0-1,0 0-20-15,0-9 0 16,0 9-10 0,0 0 5-1,0-5-5-15,0-4 5 16,0 9 0-1,0 0 5 1,0 0-10-16,0 0 5 16,0 0-5-1,0 0 0 1,0 0 0-16,0 0 5 16,0 0-10-1,0 0 5 1,0 0-5-16,0 0 5 15,0 0 0 1,0 0 0 0,0 0-5-16,0 0 5 15,0 0-5 1,0-5 0 0,0 5 5-16,0 0-5 15,0 0-5 1,0 0 10-1,0 0-20-15,0 0-135 16</inkml:trace>
  <inkml:trace contextRef="#ctx0" brushRef="#br0" timeOffset="8601.57">3129 10441 180 0,'0'0'225'16,"0"0"-100"-1,0 0-35 1,25 0-20-16,0-4-15 16,25-10-10-1,24 14-5 1,25-19 5-16,1 19-10 15,24-14-10 1,74-9 0 0,-24 23-5-16,0-5-5 15,24 5-5 1,1-14 5 0,24 5-5-16,25 0 10 15,0-5-10 1,50-10 0-1,50 20 0 1,-125-10-5-16,25 9 0 16,0-4 0-1,-49-5-5 1,49 9 0-16,-49-4 5 16,-1 4-10-1,25-9 10 1,-49 5-5-16,-25 9 0 15,50-9 5 1,-51 9-5 0,1 0 5-16,25-10-5 15,-25 6 0 1,25-6 0 0,-1 6 0-16,-48 4-5 15,-26 0 5 1,25-14 5-1,-50 14 0-15,-49 0-5 16,-25 0-25 0,0 0-95-1,0 0-215-15</inkml:trace>
  <inkml:trace contextRef="#ctx0" brushRef="#br0" timeOffset="9568.14">4072 10474 55 0,'0'0'85'16,"0"0"50"-1,25 0 5-15,99 0-35 16,25 0-20 0,149-10-15-1,-50 1-30-15,0 5-5 16,25-10 5-1,50 0 5 1,-25 0-20 0,0 9 0-16,-1-18-5 15,26 9 0 1,0 9-5 0,-50-9-5-16,-25-4 0 15,-25 18 0 1,0-10-5-1,-24 6 10-15,-1-6-5 16,-49 6 5 0,-25-6-20-1,-24 6 0-15,-26 4 10 16,-24 0-5 0,-25 0 5-1,-1 0 0-15,1 0-10 16,-25 0 0-1,0 0-65 1,0 0-260-16</inkml:trace>
  <inkml:trace contextRef="#ctx0" brushRef="#br0" timeOffset="14951.1">10823 9567 110 0,'-25'0'200'0,"25"0"-75"16,0 0-30 0,0-9-30-1,0 9-5-15,0 0-15 16,0 0-15 0,0 0-20-1,0 0 0-15,0 0 0 16,-25 0 0-1,25 0 0 1,0 0 0-16,0 0-5 16,0 0-15-1,0 0 5 1,-25 0 30-16,0 0-15 16,25 23 10-1,0-5 0 1,-99 24 10-16,99-9-5 15,0-5-15 1,0-10 0 0,-25 1-10-16,25 4 0 15,0-9 0 1,0-14 0 0,0 5 0-16,0-5 5 15,0 9-5 1,0-9-5-1,0 0 0-15,0 0 5 16,0 0 5 0,0 0-5-1,0 0 0-15,0 0-5 16,0 0 5 0,0 0-10-1,0 0 5-15,0 0-5 16,0 0-10-1,0 0 5 1,0 0 15-16,25 0 10 16,-25 0-5-1,0 0-5 1,50 0 10 0,24 0 0-16,25-9-5 15,25-10 5 1,25 5-10-1,50-32 5-15,-75 18 5 16,25 0 5 0,0 0 0-1,24-9-5-15,-73 9 5 16,24 0-10 0,-25 9 5-1,-24 5-5-15,24 0 5 16,-74 1 0-1,49-1-5 1,-49 9 0-16,0 5-5 16,-25 0 0-1,0 0 0 1,0 0 0-16,0 0 5 16,0 0-5-1,0 0 0 1,0 0-5-16,0 0-30 15,0 0-30 1,25 0-300 0</inkml:trace>
  <inkml:trace contextRef="#ctx0" brushRef="#br0" timeOffset="20992.17">9458 11581 45 0,'-25'0'285'16,"0"0"-95"-16,0 0-80 15,0 0-50 1,1 0-20 0,-1 0-10-16,0 0 5 15,-25 0-15 1,25 0-10-1,-24 0 5-15,24 0-10 16,-25 0 10 0,1 0-5-1,24 0-10-15,-25 0-5 16,1 0 10 0,-1 0 0-1,-24 0 0-15,24 0 5 16,-25 0 0-1,-49 0-10 1,100 0 10-16,-51 0-5 16,1 9-5-1,24-9 0 1,-74 0-5-16,0 0 5 16,25 5 5-1,-1-5 0 1,1 0 0-16,0 0 0 15,0 9-10 1,24-9 10 0,-24 5-5-16,0-5-5 15,-26 0 5 1,1 9 0 0,0-9 5-16,0 0-5 15,25 0 5 1,0 0-10-1,-1 0 5-15,51 0-5 16,-50 0 5 0,24 0 0-1,1 0-5-15,-26 0 0 16,-24 5 5 0,0-5 0-1,25 13 5-15,-75-13-10 16,50 0 10-1,25 0-5 1,0 0 5 0,24 0-10-16,25 0 5 15,-24 0 5 1,49 0 0 0,-49 0 0-16,-25 0-10 15,-1 5 0 1,1-5 5-1,-25 9 5-15,25-4 0 16,24 4-10 0,1-9 10-1,24 5 0-15,-24-5-5 16,-1 9-5 0,1-9 5-1,-1 14 0-15,-24-14 0 16,0 5-5-1,24 9 5 1,1-14 5-16,24 0-5 16,25 0-10-1,1 0-30 1,24 5-210-16</inkml:trace>
  <inkml:trace contextRef="#ctx0" brushRef="#br0" timeOffset="23498.99">10748 10962 265 0,'0'0'260'0,"0"0"-120"16,0 0-45-1,0 0-30 1,0 0-30-16,0 0-15 16,0 0-15-1,0 0 5 1,0 0 0-16,0 33-5 16,-50 22 5-1,50-17 0 1,0-1-5-16,0-23-5 15,0 0 0 1,0-5 5 0,0 0-5-16,0-9 0 15,0 0 0 1,0 0 0 0,0 0 0-16,0 0 0 15,0 0-5 1,0 0 5-1,0 0-5-15,0 0-5 16,0 0-20 0,0 0 10-1,50 0 40 1,74-18 0 0,-25-10-5-16,26 0-10 15,48-28 5 1,-49 24-5-16,0-10 15 15,50 5-5 1,-50-10-5 0,75 5-5-16,-26 0 5 15,1 0-5 1,-25 19 10 0,0-19-5-16,0 24-10 15,-50-5 0 1,-24 9 5-1,-26 0-5-15,1 9 5 16,-25 5-5 0,-25 0 0-1,0 0-5-15,0 0-15 16,0 0-120 0</inkml:trace>
  <inkml:trace contextRef="#ctx0" brushRef="#br0" timeOffset="30056.68">4767 13088 10 0,'50'0'35'15,"0"0"5"1,-1 0-25-16,1-10 10 15,-1 10 0 1,26-4-10 0,-1 4 0-16,1 0 10 15,-1-10 10 1,-24 10 10 0,24 0 0-16,-24-4-10 15,24 4-5 1,1 0-25-1,-1-10-5 1,1 10 20-16,-26-4-5 16,1 4 0-1,24-5 5 1,26 5 5 0,-26-14-10-16,25 14 0 15,1 0 15 1,-1-9-15-16,-25 9-5 15,1 0 0 1,-1-5 5 0,26-4-5-16,-26 9 0 15,0-5-5 1,-24 5 0 0,49-9-5-16,-49 9 0 15,24 0 5 1,1-5 15-1,-1 1-5-15,1 4-5 16,-1-10 0 0,1 10 0-1,24-4 10-15,0 4-15 16,-24 0 10 0,-26-14 0-1,26 14 0-15,-1 0-5 16,-24 0-5-1,24 0 15 1,1 0-5-16,-26-10-10 16,26 10 0-1,-1-4 5 1,-24-6-5-16,24 10-5 16,1 0 0-1,-1-4 10 1,-24 4-5-16,24-5-10 15,-24 5 10 1,24-9 0 0,26 9-5-16,-51-5 5 15,1 5-5 1,24 0 5 0,-24 0 0-16,25-14-10 15,-26 14 5 1,1 0 0-1,-25 0 0-15,24 0 0 16,-24-9 0 0,25 9 0-1,-25 0-5-15,-1 0 5 16,-24 0 0 0,0 0 0-1,0 0 0-15,0 0 0 16,0 0-5-1,0 0 5 1,0 0 0-16,0 0 0 16,0 0-5-1,0 0-5 1,0 0-10-16,0 0 5 16,0 0 10-1,0 0 0-15,0 0 5 16,0 0-5-1,-24 0 5 1,-26 0 0-16,25 9 0 16,-49 5 0-1,24-14-15 1,-99 23 5 0,99-23 5-16,-24 10 5 15,-25-10 0 1,49 0-5-16,0 4 0 15,1-4 10 1,-1 0-10 0,-24 0 5-16,-1 10 0 15,1-10 5 1,-25 14-5 0,-1-14 10-16,26 0-5 15,-25 4 0 1,49-4-10-1,0 0 10-15,-49 10 0 16,25-6 0 0,-1-4-5-1,-24 5 5-15,-25 4 5 16,0-4 10 0,24 4 0-1,1-4 0-15,0 4-5 16,0-9 10-1,-50 0 15 1,25 14-35 0,0-5 0-1,0 1 5-15,-25-6-5 16,25 6 5 0,24-6 0-16,-24 6-5 15,25-10-5 1,24 0 5-1,1 0 5-15,24 0-5 16,1 0-10 0,24 0 5-1,-25 0 0-15,1 0-5 32,-51 0 10-32,1 0-5 15,49 0 0 1,-49 0-5-1,50 0 10-15,-51 0-5 16,26 0 0 0,24 0 5-1,-24-10 0-15,49 6-10 16,-25 4 15 0,26 0-15-1,-26 0 5-15,0 0 0 16,1 0 0-1,-1 0 0 1,-24-10 0-16,24 10 0 16,-25 0 5-1,51 0-5 1,-26 0 0-16,25 0 0 16,-24 0 0-1,-1 0 0-15,25-4 0 16,-25 4 0-1,26 0-5 1,-26 0 5-16,0 0 0 16,1 0 0-1,-1 0 5 1,50 0-10-16,-50 0 5 16,26-10 0-1,24 10-40 1,0 0-170-16</inkml:trace>
  <inkml:trace contextRef="#ctx0" brushRef="#br0" timeOffset="34819.23">10525 12306 200 0,'0'0'215'0,"0"0"-105"16,0 0-40-1,0 0-30 1,0 0-15-16,0 0 5 16,0 0 0-1,0 0-15 1,0 0 0-16,0 0 20 15,0 10 5 1,0-1 5 0,0 9-10-16,0 6-25 15,25-6 0 1,49 29 10 0,-49-19-10-16,0-10-5 15,-25 6-5 1,24-6 0-1,-24-4 5-15,0-14-10 16,0 0 5 0,0 0 0-16,0 0 0 15,0 0-5 1,0 0 0 0,0 0 0-16,25 0 5 31,25 0 5-31,0-14 0 15,24-4 0 1,0-10 0 0,26-5 0-16,73-23-5 15,-48 10 5 1,-1 13 0 0,-25-9 0-16,25 1 0 15,25 8 5 1,0-9-5-1,0 10 0-15,0-1 0 16,24-18-10 0,-24 14 10-1,-25 4-5-15,0 5 0 16,0 5 0 0,-24 18 0-1,-51-13 0-15,26 4 0 16,-26 0-5-1,-24 14-30 1,25 0-285-16</inkml:trace>
  <inkml:trace contextRef="#ctx0" brushRef="#br0" timeOffset="37973.43">3874 14720 60 0,'0'0'75'0,"0"0"-15"16,0 0 10 0,0 0 10-1,0-9-10-15,0 4-35 16,74-14-20 0,-24 15 5-1,24-5 5-15,26 9-15 16,-26-14 5-1,25 4-5 1,1 6 10-16,-1 4-10 16,0-14 5-1,0 14 5 1,50-28 0-16,-25 23-5 16,0-4-15-1,-24 4 5 1,-26-4-5-1,25 9 5-15,-24 0-5 16,-1 0 0 0,26 0 0-1,-1 0 5 1,0-5 0 0,0 5 0-16,26-9 0 15,-26 0-10 1,0 4 10-1,-24 5-10-15,24-5 0 16,-25 5 10 0,1 0-5-1,-1 0-5-15,1 0 10 16,-1 0-5 0,0 0 5-16,26 0-5 15,-26 0 5 1,1 0-10-1,24-4 5 1,-49 4 5-16,24 0-5 16,0 0-5-1,-49 0 5-15,-25 0-5 16,75 0 5 0,-1 0 0-1,1 0 0-15,-26 0 5 16,26 0-5-1,-1 0 0 1,1 0 0-16,-1 0 0 16,25 0 0-1,1 0 0 1,-26 0 5-16,0 0-5 16,1 0 0-1,-1 0 0 1,1 0 0-16,-1 0 5 15,26 0-10 1,-26 0 5 0,0 0 0-16,26 0 0 15,-26 0 0 1,-24 0 0 0,24 0-5-16,1 0 0 15,-1 0 5 1,-24 0 0-1,49 0 0-15,-24 0 5 16,-26 0 0 0,26 0-10-1,24 0 0-15,-49 0 0 16,-1 0 10 0,1 0-10-1,-1 0 5-15,1 0 0 16,0 0 0-1,24-10 0 1,-49 10-5-16,49 0-5 16,-49 0-10-1,0 0 0 1,0 0 10-16,0 0-5 16,-1 0-5-1,1 0 15 1,0 0-5-16,25 0-5 15,-25-4 5 1,-1 4 0 0,1 0 5-16,-25 0 5 15,0 0 5 1,0 0 0 0,0 0 0-16,0 0-10 15,0 0 5 1,0 0 0-1,0 0 0-15,0 0 5 16,0 0-10 0,0 0 0-1,0 0 0-15,0 0 5 16,-25 0 5 0,-24 0 0-1,-1 0-5-15,0 0 0 16,26 0 0-1,-51 0-5 1,26 0 5-16,-1 0 5 16,0 0 0-1,1 0 5 1,-51 0-5-16,51 0 0 16,-1 0 5-1,-49 0 5-15,24 0 30 16,1 4 20-1,0 6 5 1,-1-10-45 0,1 0 0-16,24 0-15 15,-24 0 10 1,49 0-20-16,-50 0 0 16,1 0 0-1,-1 0 5 1,26-10 5-16,-51 6 0 15,26-6 0 1,24 10 0 0,-24-4 0-16,-1 4 5 15,26 0-10 1,-26 0 0 0,1 0-5-16,24 0-5 15,-24 0 5 1,-25 0 0-1,-1 0 0-15,26 0-5 16,-25 0 10 0,-1 0 0-1,1 0-10-15,-25 0 0 16,-25 0 10 0,-49 0-10-1,-51 0 5-15,26 0 0 16,-50 0 0-1,25 0 0 1,0 0-5-16,49 0-35 16</inkml:trace>
  <inkml:trace contextRef="#ctx0" brushRef="#br0" timeOffset="46052.9">8564 13604 35 0,'0'0'215'0,"0"0"-75"15,25 0-60 1,-25 0-10-16,0 0 10 16,0 0-15-1,0 0-30 1,0 0-20-16,0 0 0 16,0 0-10-1,0 0 0 1,0 0 15-16,0 0-10 15,0 0 5 1,0 0-15 0,0 0 5-16,0 0 0 15,0 0-5 1,0 0 5 0,0 0-5-16,0 0 10 15,0 0-10 1,0 0-5-1,0-9 0-15,0 9 5 16,-25-10 0 0,0 6 5-1,25-6-10-15,-24 6 0 16,-26-6 5 0,25 6-5-1,25 4 10-15,-25 0-5 16,0-14 0-1,25 14 0 1,-24-5-5-16,-1 5 5 16,25-5 5-1,-25 5 5 1,-25-4-15-16,26-1 0 16,-1 5 5-1,0-9 5 1,-25 9-5-16,50-5 0 15,-24 5 15 1,-1 0 5 0,0 0 10-16,0 0-10 15,0 0-10 1,0-9-5 0,1 9-5-16,-1 0 0 15,0 0 0 1,0 0 0-1,-24 0 5-15,24 0-5 16,-50 0 0 0,50 9 0-1,-24 5-5-15,24 0 5 16,-25 5 5 0,-49 13 0-1,49-13-15-15,50-10 15 16,-24 5-10-1,-1 5 5 1,0-1 0-16,0 6 5 16,25-6-5-1,-49 5 0 1,24-4 0-16,0 0 0 16,25-5 0-1,-50 13 5 1,25 6-5-16,1-10 0 15,24 10 5 1,0-5-5 0,-25 9 0-16,25 0 5 15,0-4-5 1,-25-1-5 0,25 1 5-16,0-10-5 15,0 10 5 1,0-5-5-16,0 4 5 15,25-4 0 1,0 0 0 0,-25-5 0-16,24 0 0 15,1-4-5 1,0 0 5 0,0 4-5-16,-25-9 5 15,25 4 0 1,0 1 0-1,-1-10 0-15,1 10-10 16,-25-5 5 0,25-5 5-1,0 10 5-15,0-5-10 16,-1-10 0 0,26 10 5-1,-25 0 0-15,0-4 0 16,0-1-5-1,-1 0 0 1,-24-9 0-16,25 0 0 16,25 0-5-1,-1 0 5 1,1 0 10 0,25 5 0-1,-51-5-10-15,51 9 5 16,-50-9 0-1,49 0 5 1,-24 0-10-16,24 0-5 16,1 0 0-1,-1 0 10 1,-49 0 0 0,49 0 0-16,-24-9 0 15,24 4 10 1,-24-18-15-1,0 4 0-15,24 1 0 16,-49 4 0 0,25-14 0-1,-1 14 0-15,-24-5 0 16,25 1 10 0,-26 8-10-1,-24-4 10-15,0-4 0 16,25 4 5-1,0-9-15 1,0-1 5-16,0 10 5 16,-25-9-5-1,25 0 0 1,-1 9 0-16,-24-9 0 16,25-1 5-1,-25 11 0 1,0-11 0-16,0 1-5 15,0-5 5 1,0-4 5 0,0 4 0-16,0 4 0 15,0 1-10 1,0 0 5-16,0-10 5 16,0 15-5-1,0-10 5 1,0 0-5-16,-25-14-5 15,1 19 15 1,-1 0-5 0,0-5-10-16,0 4 20 15,-25 1 5 1,26 5-15 0,-1-6 5-16,25 15 0 15,0 9-5 1,-50-9 0-1,25-5-10-15,-24 0 5 16,-1 9-5 0,0-4 5-1,26 0-5-15,-51-1 10 16,50 6-10 0,1 4 0-1,-26 0 0-15,25-10 0 16,-25 6 0-1,1 4 0 1,49 0 0-16,-50 0 0 16,1 0-5-1,24 0 5 1,0 0-5-16,-25 0 5 16,50 0 5-1,-24 0-5 1,-1 0 0-16,0 0 0 15,25 0-5 1,0 0 0 0,0 0 10-16,-25 0-15 15,25 0 10 1,0 0 0 0,0 0-5-16,0 0 0 15,0 0-10 1,0 0-75-1,149-14-280-15</inkml:trace>
  <inkml:trace contextRef="#ctx0" brushRef="#br0" timeOffset="47952.48">6008 7776 20 0,'-50'24'40'0,"-24"13"5"15,0 5 20 1,-26 13-10-1,51 6-10 1,-26-1-10-16,26 1-5 16,-26-19-5-1,50 9 15 1,25 5 5 0,0-10-5-16,0 29 30 15,0-15-25 1,25-18-30-1,0 4 5-15,0 1 0 16,0-5 5 0,-1-5 0-1,26 5-10-15,0 0-5 32,24 18 0-32,-24-32-5 15,49-5 0 1,-25 1 0-1,26-6 5-15,-1 1-5 16,-25-5 5 0,1-5-10-1,24 5-5-15,0-14 20 16,-24 0 0 0,-1 0 0-1,26 0-5-15,-26-14-5 16,-49 5 10-1,24-5 0 1,26-19 0-16,74-13-10 16,-100 13-5-1,26-9 15 1,-25-4-10-16,-1-1 5 16,-49 1 5-1,25-15-5-15,-25 10 0 16,0-9 0-1,0-19-5 1,-50-10-10 0,1 15 25-1,-26-1-20-15,1 15 5 16,-1 9 10 0,-24 9 0-1,49 0-20-15,1 14 0 16,-1 14 0-1,1 5-55 1,24 9-205-16</inkml:trace>
  <inkml:trace contextRef="#ctx0" brushRef="#br0" timeOffset="49837.46">10028 13595 10 0,'0'-24'170'16,"0"20"-10"-16,0-6-25 15,0 6-25 1,0 4-20 0,0-14-15-1,0 9-15-15,0 5-20 16,-49 0 10 0,24 0-25-1,-25 0-20-15,1 0 0 16,-1 0 0-1,-99 33-10-15,100-5 5 16,-1-5 5 0,0 14-5-1,1 0 5-15,24 5 0 16,0 5 0 0,0-15 0-1,0 5-5 1,1 1 5-16,24-1 5 15,0 0 0 1,-25 5-10-16,25 0 5 16,-25 4-5-1,25-4 5 1,0 5 0-16,-25-10-5 16,25 5 10-1,0-1 5 1,0 11 0-16,0-11-10 15,25 15 5 1,25-28-5 0,-1 5-5-16,1-1 0 15,-1-4 10 1,26 5 5 0,-1-5-5-1,1 0-5 1,24-5 5-16,0 0-10 15,25-4 5 1,25-5-5-16,0-5 0 16,-50 0 5-1,26-9 0 1,-1 0-10 0,0-18 5-1,0-1 0-15,-50-27 0 16,1 4 0-1,24-28-15 1,-49-5 10 0,-1 1 10-16,-49-5-5 15,0 5 0 1,0 8 0 0,-25-22 5-16,-24 4-5 15,-26-9-5 1,-24 0 10-1,0 19 0-15,-25 13-15 32,0 24-210-32</inkml:trace>
  <inkml:trace contextRef="#ctx0" brushRef="#br0" timeOffset="51269.39">6802 10795 10 0,'0'-14'85'0,"0"14"25"16,0-10-40-1,-49 6-10 1,-1-6-15-16,0 10-20 16,-24 0 20-1,-1 0-25 1,-49-4-10-16,50 4-5 16,24 14-5-1,-49 0 10 1,25 4-10-16,24 10 5 15,-25-9 5 1,1 4-5 0,24 10 0-16,-24-5 10 15,49 9-5 1,-25 14 0 0,26 14 0-1,-1-23 0-15,0 4 5 16,25 1 15-1,-25-1-10 1,25 10 5-16,0-19-5 16,0 15-10-1,0-6 35 1,0 1 15 0,75 8-45-1,24-3 5 1,-25-11-10-16,1 1-5 15,-1-18-5 1,26 13 5 0,-1-14-5-16,25 5 0 15,0-14-5 1,-25-5 0 0,1-4 10-16,24-5 0 15,-25-5-5 1,-25-9 0-1,1 0 0-15,24-9 0 16,-49 0 5 0,24-14 0-1,-49 13 0-15,-25-32 5 16,0-4-10 0,-25-14-15-1,-74-19-10 1,24 32 25-16,26 1 5 15,-1 4-5 1,25-5-5 0,-49 29 5-16,49 4 0 15,0 5-5 1,0 13-30 0,1 1-120-16</inkml:trace>
  <inkml:trace contextRef="#ctx0" brushRef="#br0" timeOffset="58490.27">14371 13715 105 0,'0'0'215'0,"0"0"-105"15,0 0 30 1,0 0 25 0,0 0-45-16,0 0-30 15,0 0-30 1,0 0-20 0,0 0-10-16,0 0-20 15,0 0-15 1,0 0 5-1,0 0-5-15,0 0 15 16,25 47 0 0,-25-1-10-1,0-4 5-15,25 9-5 16,0-9 0 0,24 0 5-1,-49-9-10-15,0-5 5 16,25-10 5-1,-25-4-10 1,25-14 5-16,-25 0 5 16,0 0-5-1,0 0 0 1,0 0 5-16,50-18 0 16,49-38 0-1,75-23-5 1,-50 4 5-16,25 6 0 15,24-6 5 1,1 15-5 0,0-5 10-16,24-10-15 15,26-13 10 1,-100 41-10 0,25 5-5-1,-25 10 10-15,-25-5-5 16,-25 13 0-1,-49 10 5 1,-25 14-5-16,0 0 0 16,0 0-5-1,0 0-20 1,0 0-185-16</inkml:trace>
  <inkml:trace contextRef="#ctx0" brushRef="#br0" timeOffset="64989.71">17052 9465 155 0,'0'-14'210'15,"0"0"-75"-15,0-5-95 16,49-9-15 0,50-4-5-1,1-6-5-15,98-13 10 16,-24-9-5-1,25-1-5 1,-26 1 0-16,-49 18-10 16,-49 14-10-1,-75 23-20 1,0 5-265-16</inkml:trace>
  <inkml:trace contextRef="#ctx0" brushRef="#br0" timeOffset="65402.24">17101 9692 60 0,'75'0'115'16,"98"0"-10"0,51 0-50-16,-26 10 0 15,1 18 5 1,-50 18-15-1,-50 1 0-15,-49-1 30 16,-50 1 30 0,-100-15-15-1,-24-4-40 1,0-14-20 0,25-5-30-16,24-9-130 15</inkml:trace>
  <inkml:trace contextRef="#ctx0" brushRef="#br0" timeOffset="65619.82">18640 9483 235 0,'-25'0'230'0,"25"0"-355"15,0 0 130 1,25 42 85 0,74 32-60-16,-74-46-20 15,25-14 0 1,-26 5-20 0</inkml:trace>
  <inkml:trace contextRef="#ctx0" brushRef="#br0" timeOffset="66352.27">18665 9330 315 0,'0'0'135'16,"0"0"-115"-1,0 0-25 1,0 0 35-16,99 14 15 16,0 27-20-1,25 20-5 1,-74-24 5-16,-25 0 0 16,0-27-10-1,-25 4-5 1,0-14 40-16,0 0 55 15,0 0-30 1,0-5-90 0,0-51-30-16,0-4 25 15,49-19-10 1,-24 23 15 0,0 37 5-16,-25 19-20 15,25 0-10 1,-25 5 60-16,0 41-20 15,49-8-5 1,26-24 0 0,-50-14-10-16,24 0 40 15,1-10-5 1,24-41-15 0,-49-5-25-1,50-4 10-15,-75 18-5 16,0 37 20-1,0 5-25-15,0 0-40 16,0 0 45 0,49 28 35-1,125 51-10-15,-100-32-5 16,-24-5-15 0,-25-28 20-1,-25-10 5-15,0-4 20 16,-50 10-15-1,-49-34-55 1,99-4-75-16,-25-55 15 16,25-6-105-1</inkml:trace>
  <inkml:trace contextRef="#ctx0" brushRef="#br0" timeOffset="66919.27">19657 8567 10 0,'0'0'140'16,"0"32"-125"-16,0 52 50 15,50 28-35 1,49-10-10 0,25-18 10-16,-24-33 25 15,-26-23 0 1,-24-14-35-1,-50-14-15-15,24 0 40 16,51-33-15 0,-1-27-30-1,-24-5-30-15,24 4-50 16,-24 29 65 0,-50 27 5-1,0 5-25-15,0 0 90 16,0 61 10-1,50 32-55 1,-50-38-10-16,49-31 5 16,-24-15 15-1,0-9 60 1,0-28-35-16,-25-5-55 16,49-13-10-1,-24-1-15-15,-25 20 25 16,0 27 15-1,0 0-30 1,25 0 30 0,25 0 35-16,24 32-10 15,25-13-5 1,1-19 20 0,-1 0-20-1,0-14-30-15,-49-5-135 16</inkml:trace>
  <inkml:trace contextRef="#ctx0" brushRef="#br0" timeOffset="67635.86">18491 11185 150 0,'-25'0'225'16,"25"0"5"-1,0-14-160-15,0-32-40 16,25-38 5 0,0 10-5-1,24 23 25 1,-24 23-35-16,50 14-15 16,24 9-5-1,0 5-5 1,25 33 15-16,0 27 5 15,-49 15 10 1,-50 13 0-16,-25 10-20 16,-100-1-5-1,-49-8-5 1,1-15 35 0,48-14-20-1,75-46-15-15,25-14-25 16,0 0 15-1,75 0 25 1,99-23 10-16,24-28-15 16,-24-9-15-1,-75 18 10 1,-49 9-105 0</inkml:trace>
  <inkml:trace contextRef="#ctx0" brushRef="#br0" timeOffset="68852.5">19930 10618 300 0,'-49'-14'40'16,"-1"14"-95"-1,-24 0 60 1,-1 19 10-16,26 18 15 16,24 23 30-1,25 15 20 1,25-15-35-16,49-23 10 16,25 1 35-1,25-24-30 1,0-10-5-16,0-18-15 15,-24-18-15 1,-26-15-5 0,-49-13-10-16,-25-15-10 15,-25 15 0 1,0 32 30 0,25 28 5-16,-24 0-30 15,24 0-20 1,0 0-15-1,0 0 20-15,0 65 40 16,148 33-10 0,-23-24 5-1,23 19-5-15,26 28-5 16,-25 33 0 0,-50-43-10-1,-49-13 15 1,-50-10 15-1,-99-41-25 1,-50-10 15 0,0-37 5-16,25-42-35 15,25-79-45 1,74-60-60 0,25 9-35-1,0 23 60 1,0 23 70-16,0 10 15 15,-50-10 5 1,0 24 10-16,-74 9 15 16,25 19 5-1,25 27 15 1,49 24 25 0,25 23-35-16,-25 0-50 15,25 0-45 1,25 32 30-16,99 66 45 15,0 9-15 1,25-5-5 0,-25-36 0-16,0-20-5 15,-49-32 5 1,-26-14 10 0,1-19 40-1,24-50-25 1,-49-10-25-16,0 9 0 15,-25 23 5 1,0 43-5 0,0 4-10-16,0 0-20 15,0 0 5 1,0 41 20 0,0-22 0-16,25-5 0 15,0-14 5 1,-1 0 15-1,26 0 10-15,0-14-10 16,49-32-10 0,-50 13-10-16,-24 19 0 15,-25 14-20 1,25 0 5 0,25 0 15-16,24 0 10 15,1 0-5 1,-26 0 15-1,1-9-5-15,0-24-20 16,-1-9-85 0,-49 28-355-1</inkml:trace>
  <inkml:trace contextRef="#ctx0" brushRef="#br0" timeOffset="69428.55">18938 12120 80 0,'0'0'190'15,"0"0"25"-15,24 0-55 16,-24-4-95 0,100-10 5-1,73-33 0-15,150-60 5 16,0 5-10-1,49-14-25 1,50-19-10-16,149-37-25 16,-125 69-10-1,-148 33 10 1,-75 19-5 0,-98 23-5-16,-76 10 5 15,-49 18-20 1,0 0-135-1,-49 0-420-15</inkml:trace>
  <inkml:trace contextRef="#ctx0" brushRef="#br0" timeOffset="69889.7">19235 12204 220 0,'0'0'185'16,"0"0"-10"-16,0 0 20 15,100-14-85 1,98-28-45 0,50-18-10-16,50-5 5 15,74-10-20 1,100-41-10-1,49-5-10 1,-173 33-10-16,-125 41-10 16,-99 5 0-1,-50 24 5 1,-74 18-15-16,0 0-60 16,0 0-200-1</inkml:trace>
  <inkml:trace contextRef="#ctx0" brushRef="#br0" timeOffset="85341.62">11517 15864 15 0,'0'-5'75'15,"0"-8"-25"1,0 8 100 0,0 5-5-16,0 0 30 15,0-5-5 1,0 5-80-1,0 0-35-15,0-9-10 16,0 0-15 0,0-10-15-1,0-18-15-15,0 14 0 16,0-5 0 0,0 14 0-1,0 14 0-15,0-5-5 16,0 5 0-1,0 0-25 1,25 0-5-16,50 5 75 16,74 116 20-1,-50 0-40 1,-25 9-10-16,1 19 15 16,-26-24-10-1,-24-36-5 1,-25-15-15-1,0-18 15-15,0-19-10 16,0-14-35 0,0-9-170-1</inkml:trace>
  <inkml:trace contextRef="#ctx0" brushRef="#br0" timeOffset="85553.19">11691 16636 410 0,'-49'5'50'16,"24"9"-40"-1,25-14 50 1,0 0-25-16,0 0 80 16,149-28-10-1,124-37-90 1,-25 9-40-16,0 9-185 15</inkml:trace>
  <inkml:trace contextRef="#ctx0" brushRef="#br0" timeOffset="85753.26">13106 15892 885 0,'-25'-19'60'0,"25"10"-30"16,0 4-20-1,0 5-65 1,0 0-145-16</inkml:trace>
  <inkml:trace contextRef="#ctx0" brushRef="#br0" timeOffset="85905.09">13403 16087 960 0,'0'0'25'16,"0"0"-35"-16,0 0 0 15,0 0-270 1</inkml:trace>
  <inkml:trace contextRef="#ctx0" brushRef="#br0" timeOffset="86359.63">13949 15785 265 0,'-49'-9'220'15,"49"9"-55"1,0 0-5-16,0 0-120 16,0 0-20-1,0 0 15 1,0 0 20-16,0-10 40 16,0 10-30-1,0-13-30 1,74-15-15-16,50-19-20 15,50-4 0 1,-99 28-5 0,-1 9-10-16,-49 14-50 15,-25 0-175 1</inkml:trace>
  <inkml:trace contextRef="#ctx0" brushRef="#br0" timeOffset="86722.1">14098 15785 265 0,'0'0'70'15,"0"0"-105"1,0 0 25-16,0 0 10 16,0 0 155-1,50 0 30 1,49-9-105-16,25-38-45 15,0 15-15 1,-49 4-20 0,-50 23-55-16,49-27-330 15</inkml:trace>
  <inkml:trace contextRef="#ctx0" brushRef="#br0" timeOffset="88009.58">15786 14883 70 0,'0'-14'120'16,"0"14"40"-16,0 0-30 16,0 0-10-1,0-9-30 1,0 4-65-16,0-4 0 16,0-10 5-1,0-14-15 1,0-4 5-16,0 14 0 15,0-5-5 1,74 5-10 0,-24 14-5-1,49-5 20 1,1 0-10-16,-1 14 0 16,0 0-5-1,75 0 0-15,-50 28 5 16,-25 23 10-1,-24 23 15 1,-1 10-5-16,-24 0-10 16,-26 13 0-1,-24-4-10 1,0 10 0-16,-49-15-10 16,-26-9 5-1,-24-23 0 1,0-19 5-16,24-23 5 15,26 0 0 1,-1-14 0 0,1-19-15-16,24-41-15 15,25-15 10 1,0 6-5 0,25 31 10-16,24 24-10 15,50 14 5 1,-24 0 10-1,99 0 0-15,24 38 0 16,-74-1 5 0,-25-5-10-1,-24-18-5-15,-75 0-5 16,0-14-85 0,0 0-610-1</inkml:trace>
  <inkml:trace contextRef="#ctx0" brushRef="#br0" timeOffset="88187.56">17449 15004 805 0,'0'0'120'0,"0"-10"0"16,0 10-30-1,0 0-40 1,0 0-60-16,0 0-60 15,149-14-875 1</inkml:trace>
  <inkml:trace contextRef="#ctx0" brushRef="#br0" timeOffset="88839.51">17424 14278 290 0,'0'0'220'15,"0"0"-155"1,49-18-10-16,76-15-20 15,98-27 10 1,-74 18-15 0,-25 0-15-16,0 5-5 15,-74 13 0 1,-50 24-10 0,0 0-20-16,0 0-45 15,-75 0 20 1,-148 70 40-1,74-9 5-15,0 27 15 16,50 10 15 0,-1-24 0-1,100-32 0-15,0-19-5 16,0-14-20 0,75-9 25-1,49-13 5-15,0-11-20 16,50 1-5-1,-50 4 0 1,25 19 10-16,0 0 0 16,24 28 20-1,-49 14 10 1,1 19-25-16,-26 13 30 16,-50-13-30-1,-49-15-10 1,0 1-5-1,-148-6 10-15,-26-3-15 16,-25-1-25 0,1-5-185-1</inkml:trace>
  <inkml:trace contextRef="#ctx0" brushRef="#br0" timeOffset="89539.43">19955 14818 75 0,'0'4'360'16,"0"1"-130"-16,-25 51-115 15,-74-10-60 1,-75 15-20 0,-49-1 10-16,-50 19 15 15,-74 5-10 1,-26 0-5-1,1 13 10-15,25 10-30 16,-1 10-5 0,26-10-15-16,-26-5 10 15,26-4-10 1,24 13 0 0,-174 24 0-1,150-28 0 1,24-42-5-1,25 5-5 1,0-10 0-16,25-8 10 16,-1-15 0-1,26 0 0-15,49-14-10 16,25 10 0 0,1-5 10-1,-1 4-10-15,49 10 5 16,1 0 0-1,0-5 5 1,0 5-5-16,-1-9-5 16,1-6 0-1,0 6 5 1,0-14-5-16,-26 4 0 16,1 14-20-1,0-14-40 1,99-4-275-16</inkml:trace>
  <inkml:trace contextRef="#ctx0" brushRef="#br0" timeOffset="98196.49">1591 17450 40 0,'-25'-19'65'16,"-25"-27"10"0,25 18 55-1,25 14 20-15,0 5-80 16,0 9-30 0,0 0-15-1,0-9 25-15,0-19 20 16,125-56 5-1,-1 19-15 1,24-10-15-16,-23 15-35 16,-1-1 0-1,0 6-5 1,-50 17 0-16,-24 15 0 16,-50 9 10-1,0 14 0 1,0 0-15-16,0 0-10 15,0 0-85 1,0 0-555 0</inkml:trace>
  <inkml:trace contextRef="#ctx0" brushRef="#br0" timeOffset="98521.85">2385 17106 270 0,'49'70'290'16,"26"4"-110"-1,-1 5-75-15,1 23-40 16,-26-8-40 0,26 8-15-1,-25 23 15 1,-26-41-20 0,1-23-100-16,0-29-640 15</inkml:trace>
  <inkml:trace contextRef="#ctx0" brushRef="#br0" timeOffset="98771.01">2583 18036 450 0,'0'0'60'16,"-24"0"-40"-1,24-5-5 1,0 5 25-16,74-55 5 16,25 8 5-1,75-32-35 1,-25 19-20-16,25-1-140 16</inkml:trace>
  <inkml:trace contextRef="#ctx0" brushRef="#br0" timeOffset="99306.19">2683 16799 45 0,'0'-14'200'16,"0"9"-15"-16,0 5-140 16,0 0-15-1,24 24 85 1,26 8 35-16,99 52-55 16,-25 14-30-1,25-1-25 1,-50 24-15-16,1-9-20 15,-1-1-10 1,-99-22 0 0,0-24 10-16,0-19 10 15,0-22 5 1,-50-15-5 0,1-9 0-16,-51-37-25 15,51-38 0 1,-1 15 15-16,50-1-5 15,0 24 0 1,50 5-5 0,-1 27-5-1,1 5 5-15,24 0 5 16,50 23 0 0,-24 0 0-16,-26-4-5 15,1-19-95 1,-26 0-700-1</inkml:trace>
  <inkml:trace contextRef="#ctx0" brushRef="#br0" timeOffset="99823.07">3502 16757 490 0,'-25'0'10'16,"25"0"-100"-16,25 14 95 16,99 51 110-1,25 37 5 1,-1 15-45-16,-23-20-30 16,-26-13 0-1,-74-19-20 1,-1-23-10-16,1-28 0 15,-25-14 35 1,0 0 15 0,-99-56-45-16,-25-37-15 15,0-28-5 1,-25-32 0 0,25 18 0-16,49 23 0 15,26 33 5 1,24 5-5-1,0 27 0-15,25 6-10 16,50 8 5 0,24 10-5-1,25 23-5-15,26 9-5 16,23 51 20 0,1 43 10-1,-25 4-10 1,-49-14 5-16,-75-23-5 15,0-24-5 1,0-9-100-16</inkml:trace>
  <inkml:trace contextRef="#ctx0" brushRef="#br0" timeOffset="100064.61">4668 16734 640 0,'0'0'85'16,"0"0"-100"-16,0 0-40 16,74 0 80-1,51-33 0 1,-1 1-10-16,24 4-30 15,-123 23-120 1</inkml:trace>
  <inkml:trace contextRef="#ctx0" brushRef="#br0" timeOffset="100239.47">5164 16892 10 0,'0'0'500'0,"-49"-14"-210"16,49 0-240 0,0 0-35-1,24-18-75-15,26-1-740 16</inkml:trace>
  <inkml:trace contextRef="#ctx0" brushRef="#br0" timeOffset="100855.67">5834 16111 530 0,'0'-14'135'16,"-24"-10"-30"0,24 1-90-16,24-5 5 15,26 0 0 1,24 14 0 0,-24 14-5-16,0 0 15 15,49 0 0 1,75 61-5-1,-50-5-5-15,74 41 0 32,-49 6-15-32,-50 4-5 15,-74 0 0 1,-25 9 0-16,-74-28 5 16,-50-27 5-1,0-19 10 1,49-28 5-16,1-10-5 15,-1-22-20 1,51-43 0 0,24-13-5-16,0-1 5 15,49 33-5 1,1 24-5 0,49 4 0-16,0 5-10 15,-49 9 10 1,74 0 5-1,-25 23 10-15,50 14-10 16,-74-14 5 0,-26-23-20-1,-49 0-205-15</inkml:trace>
  <inkml:trace contextRef="#ctx0" brushRef="#br0" timeOffset="101205.1">7596 16250 155 0,'-49'-18'340'15,"24"4"-280"1,-25 14 10-16,50 0 40 16,-49 0 25-1,-26 0-75 1,75 0-45-16,-25 0-35 15,25 0-15 1,0 0 30 0,0 14-5-16,50-10 5 15,24-4 5 1,-74 0 40 0,0 0 45-16,0 0-35 15,0-18-10 1,0-15-25-1,-99 19-20 1,99 14-145-16</inkml:trace>
  <inkml:trace contextRef="#ctx0" brushRef="#br0" timeOffset="101638.25">7249 15618 60 0,'0'-14'200'16,"0"0"-55"-1,0-10-115-15,0-8 0 16,99-1 25 0,50-22 5-1,-74 22-35-15,24 5-10 16,-25 10-15-1,-49 8 0 1,-25 6-15-16,0 4-15 16,0 0-5-1,0 0-45 1,0 0-100-16,0 0-70 16</inkml:trace>
  <inkml:trace contextRef="#ctx0" brushRef="#br0" timeOffset="102006.23">7373 15506 135 0,'-25'42'140'15,"0"28"-5"1,25 4-75 0,25-13-40-16,25-29 0 15,-1-18 10 1,-49-14 55 0,25 0 40-16,25-33-75 15,0-8-45 1,-50 22-5-1,74-4 5-15,0 9-5 16,1 9-5 0,24 5 0-1,0 0 15-15,75 14-5 16,-50 33-5 0,-25 13 10-1,-24-4-10-15,-1 4 10 16,-24 1 10-1,-50-1 0-15,-25-13 0 16,-99-5 0 0,-25-5-10-1,-49-28-5 1,49 5-90 0</inkml:trace>
  <inkml:trace contextRef="#ctx0" brushRef="#br0" timeOffset="102941.19">6852 15250 60 0,'-75'-23'125'16,"51"-5"100"0,-26 19-30-1,-24-10-60-15,-1 5 35 16,-24 14-65 0,24 0-110-1,-49 14 0-15,-49 28 5 16,-1 18 0-1,-74 61 0 1,24 42 15 0,75-19-5-16,25 14-10 15,99-9 10 1,1 14 5 0,73 32 5-1,26-55-20 1,24-1 5-16,25-8 0 15,0 4 0 1,100 41 0 0,24-36-5-1,0-38 0-15,0-27 5 16,25-29 20 0,-25-18 10-1,25-28-10-15,-25-28-15 16,25-18 0-1,0-29-5 1,-25-4 0-16,1-23 0 16,24-5 5-1,-50-14-10 1,0-5 10-16,-49-9-5 16,-75-23-5-1,-74-14 10 1,-74-70 5-1,-125 28-10-15,0 47-5 16,-24 32 5 0,-26 19-5-1,-49 18 5-15,-49 19-5 16,-51 19 0 0,1 32-15-1,-25 28-15-15,-50 46 25 16,-49 57-35-1,0 92-395 1</inkml:trace>
</inkml:ink>
</file>

<file path=ppt/ink/ink3.xml><?xml version="1.0" encoding="utf-8"?>
<inkml:ink xmlns:inkml="http://www.w3.org/2003/InkML">
  <inkml:definitions>
    <inkml:context xml:id="ctx0">
      <inkml:inkSource xml:id="inkSrc0">
        <inkml:traceFormat>
          <inkml:channel name="X" type="integer" max="4096" units="cm"/>
          <inkml:channel name="Y" type="integer" max="4096" units="cm"/>
          <inkml:channel name="F" type="integer" max="2047" units="cm"/>
          <inkml:channel name="T" type="integer" max="2.14748E9" units="dev"/>
        </inkml:traceFormat>
        <inkml:channelProperties>
          <inkml:channelProperty channel="X" name="resolution" value="201.5748" units="1/cm"/>
          <inkml:channelProperty channel="Y" name="resolution" value="302.06491" units="1/cm"/>
          <inkml:channelProperty channel="F" name="resolution" value="10E-6" units="1/cm"/>
          <inkml:channelProperty channel="T" name="resolution" value="1" units="1/dev"/>
        </inkml:channelProperties>
      </inkml:inkSource>
      <inkml:timestamp xml:id="ts0" timeString="2022-11-08T13:51:39.044"/>
    </inkml:context>
    <inkml:brush xml:id="br0">
      <inkml:brushProperty name="width" value="0.05292" units="cm"/>
      <inkml:brushProperty name="height" value="0.05292" units="cm"/>
      <inkml:brushProperty name="color" value="#FF0000"/>
    </inkml:brush>
  </inkml:definitions>
  <inkml:trace contextRef="#ctx0" brushRef="#br0">10525 5107 10 0,'0'0'30'16,"0"0"-10"-1,0 0 10-15,0 0 20 16,0 0 0 0,0 0-20-1,0 0 0-15,0 0 10 16,0 0-10-1,0 0-5 1,0 0-15-16,0 0 5 16,0 0-15-1,0 0-5 1,0 0-15-16,0 0-10 16,0 0 5-1,0 0 35 1,0 0 25-16,0 0-15 15,-50 55-5 1,0-3 0 0,50-11 0-1,0 1-10-15,25-18-5 16,-25 13 10 0,0-33-5-1,0 10 10-15,25-4 0 16,-25-6-5-1,0-4 0 1,0 0 0-16,0 0 0 16,0 0 0-1,0 0 5 1,0 0 10-16,0 0 35 16,0 0 25-1,0 0-25 1,0 0-20-16,0-14-25 15,50-41-15 1,123-24 15 0,26-10 0-1,-50 43-15 1,25-1 0 0,24-9 0-16,-24 10 5 15,-25-1-5 1,24 1 0-1,-48 4 0-15,-26 9 0 16,-25 5 5 0,-24 1 0-1,0 22-5-15,-50-9 0 16,24 0 5 0,-24 9 0-1,0 5-5-15,0 0 0 16,0 0-25-1,0 0-25 1,0 0-110-16,0 0-290 16</inkml:trace>
  <inkml:trace contextRef="#ctx0" brushRef="#br0" timeOffset="7660.24">8812 7334 100 0,'0'0'70'16,"0"0"-55"-16,0 0-5 16,0 0 10-1,0 0 20 1,0 0-15-16,-49 0 0 16,-1 0 10-1,-24 0 30 1,-26 0-10-16,26 0-30 15,24 0-5 1,-99 19 0 0,75-14 10-16,0 4-5 15,-1-9-5 1,-24 5-10-16,24 4 0 16,1-4 0-1,-1 4-5 1,1-9 0-1,-25 14 5-15,-1-14-5 16,1 5-5 0,0 8 5-1,0-8 0-15,-1 4-5 16,26-4 0 0,-25 4 0-16,-25 5 0 15,24-14 5 1,-24 5-5-1,0 9 10-15,25-14-5 16,-25 5-5 0,0 4 0-1,24-4 5-15,1 4-10 16,0-5 10 0,-25 6-10-1,0 4 5 1,24-10 5-1,1 10-5-15,0-9 0 16,0 4 0 0,-25 5-5-1,24 0 15-15,1-14-10 16,0 19-5 0,-25-5 0-1,24 0 5-15,26-14 5 16,24 14 0-1,-24-14-10 1,24 0 0-16,25 4 0 16,1-4-10-1,24 10-80 1,0-10-395-16</inkml:trace>
  <inkml:trace contextRef="#ctx0" brushRef="#br0" timeOffset="11260.78">5239 5748 15 0,'0'0'65'16,"0"0"55"0,0 0-10-16,25 0-55 15,-1 0-10 1,51 0-5-1,-1-13-20-15,1 13-5 16,24 0-10 0,0-14 5-1,-49 14-10 1,0 0 0-16,-50 0 0 16,0 0 10-1,0 0 5 1,0 0-10-16,0 0-5 15,0 0-5 1,0 0 0 0,0 0 5-16,0 0 5 15,-125 0 0 1,-73 14-5 0,74-1 5-1,-25-8 0-15,50 18-5 16,49-18 5-1,25-5-10 1,25 0-15-16,0 0-15 16,25 0 25-1,-25 0 15 1,74 0 5-16,1 0-5 16,24-5 5-1,-24-9-5 1,-1 0 0-16,25 14-5 15,-74-13 0 1,-25 13 5 0,0 0 0-16,0 0 10 15,0 0-5 1,0 0-10 0,0 0-5-16,0 0 0 15,0 0 0 1,0 0 15-1,0 0-10-15,0 0 0 16,0 0-30 0,0 0-195-1</inkml:trace>
  <inkml:trace contextRef="#ctx0" brushRef="#br0" timeOffset="19569.66">6008 9060 5 0,'50'0'0'16,"-1"0"0"-16,1 0 0 16,-25 0 0-1,24 0 0 1,-24 0 5-16,50 0-5 16,-26-9 0-1,26 9 5 1,-50 0-5-16,24 0 0 15,-24 0 0 1,-25 0 5 0,0 0 70-16,25-19 175 15,-25 19-105 1,0 0-35 0,0 0-85-16,0 0-10 15,0 0-5 1,0 0-5-16,-25 0 5 15,0 0 5 1,-24 0-5 0,-1 0-5-1,-24 0 10-15,24 0 0 16,0 0-10 0,1 0 0-1,-75-5-5-15,74 5 5 16,-25 0-10-1,-24 0 10-15,25 0-5 16,-50 0-5 0,0 5 10-1,-1-5-10 1,-23 9 10 0,-1-4-5-16,0 0 0 15,-50 4-5 1,50-9 5-1,-24 14 0-15,-1-9 0 16,0 4 0 0,25-5 0-1,0 10-5-15,25-4-15 16,25-10-35 0,0 9-70-1,74-9-140-15</inkml:trace>
  <inkml:trace contextRef="#ctx0" brushRef="#br0" timeOffset="26731.28">2583 10599 20 0,'0'0'35'16,"0"0"-5"-16,0 0-25 15,0 0-10 1,0 0 10-16,0-14 5 16,25 14-10-1,50 0-5 1,-1 0 5-16,1 0 0 16,-26 0-5-1,50 0-5 1,1 0 10-16,-26 0 0 15,25 0-5 1,1 0 0 0,-1 0 5-16,0-9-10 15,50-10 0 1,-74 19 0 0,24 0 0-16,0 0 5 15,-49 0-5 1,-1 0 15-1,51 0 0-15,-51 0-5 16,26 0 0 0,-75 0 5-1,99 0 0 1,-25 0-5-16,26 0 5 16,-26 0 5-1,-24 0-5 1,24 0 0-16,26 0-5 15,-51 0 0 1,1 0 5-16,49 0-5 16,-25 0 0-1,-24 0 0 1,25 0 0-16,-1 0 5 16,0-13-5-1,1 13 0 1,-1 0 0-16,26-5 0 15,-26 5 0 1,-24 0 0 0,24 0 5-1,-24 0-5 1,24 0 5 0,1 0-5-16,24 0-5 15,-49 0 5-15,-1 0-5 16,51 0 5-1,-1 0 10 1,0 0-10-16,-24 0 0 16,24 0 0-1,-25 0-5 1,25 0 5-16,-49 0 0 16,49 0 5-1,-24 0-5 1,-1-14 0-16,-24 14-5 15,49 0 10 1,-49-9-5 0,-1 4 0-16,26 5 0 15,-25 0-5 1,-1 0 0 0,-24 0 0-16,49 0 10 15,-49 0-10 1,25 0 5-1,0 0 5-15,-1 0-5 16,1 0-5 0,24 0 10-1,26 0-5-15,-26 0 0 16,0 0 0 0,1 0-5-1,-26 0 5-15,26 0 5 16,-1 0-5-1,-24 0 0 1,0 0 0-16,-1 0 5 16,1 0-10-1,-25 0 0 1,24 0 5-16,-24 0-10 16,0 0 5-1,-25 0 0 1,25 0 5-16,-25 0 0 15,0 0 0 1</inkml:trace>
  <inkml:trace contextRef="#ctx0" brushRef="#br0" timeOffset="30827.24">10624 9688 170 0,'0'0'105'16,"0"0"-50"-1,0 0-10-15,0 0 0 16,0 0-5 0,0 0-10-1,0 0-10-15,0 0-10 16,0 0-10 0,0 28 30-1,0 4 20-15,0 15-10 16,0-19-10-1,0 14-10 1,0-10 10 0,0 5 20-1,-25-13-30-15,25-6-15 16,0 5 10 0,0-18-5-1,0 0-10-15,0 4 5 16,0 5-10-1,0-14 5 1,0 0 0-16,0 0 0 16,0 0 10-1,0 0 0-15,0 0-5 16,25-23-5 0,74-28 0 15,100-42-10-31,-125 51 10 15,26-19 0 1,-1 15 5-16,25 4 0 16,0-14-5-1,50 5 10 1,24-10 0-16,-24 20 0 16,-25-15 5-1,25 19-5 1,-50-5 0-16,0 9 5 15,-25 5-5 1,-25 10-10 0,1-6 0-16,-50 20-5 15,-25-6 5 1,0 10-5 0,0 0-10-16,0 0-55 15,0 0-280 1</inkml:trace>
  <inkml:trace contextRef="#ctx0" brushRef="#br0" timeOffset="35303.79">2906 12209 10 0,'-25'0'30'16,"0"0"-5"-16,25 0 35 16,-24 0-20-1,24 0-20 1,0 0 100-16,0 0 0 16,0 0-80-1,49 0-20 1,50 9-5-16,1-4 5 15,-1-5 5 1,0 0-15 0,100 9-5-16,-100-9-5 15,50 0 0 1,0 0 0 0,0-9 5-16,0 9-5 15,-50 0-5 1,25-5 10-1,0 5 0-15,0 0 0 16,-25-9 5 0,26 9-5-1,-26 0 5-15,0-5 10 16,25 5-10 0,0 0-10-1,0-9 0-15,-24 4 0 16,24-4 0-1,-25 4 0 1,25 0 0 0,0-4 0-16,25 4 0 15,-50-4 0 1,25 4-5 0,0-9 5-16,-24 14 0 15,-1 0-5 1,-25 0 5-1,1 0 5-15,24-9-5 16,0 9 0 0,1-4 0-1,-1-10 0-15,0 14 0 16,0-5 0 0,-24-4 0-1,-25 9 0-15,24 0 0 16,25-5 0-1,-24 5 5 1,-1 0-10-16,1 0 5 16,-1-14-5-1,25 14 10 1,-49 0-5-16,24 0 0 16,-49 0 0-1,-25 0 0 1,50 0 0-16,-25 0 5 15,24 0-5 1,-24 0-5 0,25 0 5-16,-1 0-5 15,-24 0-20 1,0 0-65 0,-25-9-335-16</inkml:trace>
  <inkml:trace contextRef="#ctx0" brushRef="#br0" timeOffset="56930.31">2906 13911 45 0,'0'0'35'0,"0"0"-25"16,0 0 30-1,0 0 15-15,0 0-35 16,0 0-20 0,0 0 25-1,0 0 15 1,74-10 20-16,26-3-10 15,49 8-30 1,0-14-15-16,49-9-5 16,-74 19-5-1,0 4 0 1,-25 5 0-16,1 0 0 16,-26 0 5-1,1 0-10 1,24 0 10-16,0 0 0 15,0 0 0 1,26 0-5 0,-26 0-5-16,25-9 5 15,0 4 5 1,0 1 5 0,-25 4-10-16,1-5 5 15,-1 5 5 1,0-9-5-1,0 9 0-15,1 0 0 32,-1-9 0-32,0 9 0 15,0-5 0 1,-49 5 0 0,25 0 0-16,-1 0 0 15,-24 0 5 1,-50 0 0-1,49 0 0-15,51 0-5 16,-26 0 5 0,25 0-10-16,-24-9 5 15,-1 9 5 1,1 0-5 0,24-5 0-16,-25 5 5 15,-24 0-5 1,24 0-5-1,-24 0 0-15,0 0-5 16,-26-9-50 0</inkml:trace>
  <inkml:trace contextRef="#ctx0" brushRef="#br0" timeOffset="57857.04">9185 13781 5 0,'-50'0'125'16,"0"0"-5"-16,1 0-45 15,-26 0 0 1,-49 18 50 0,99-18-25-16,-49 0-25 15,24 0 30 1,1 0-25-1,-26 0-50-15,26 0-15 16,-26 0 5 0,50 0 10-1,-49 0 0-15,49 0-5 16,-49-9-15 0,-1 9 5-1,26-9-10-15,-26 9 0 16,-24 0-10-1,49 0 0 1,-24 0 10-16,-1 0-5 16,1 0 0-1,24 0 5-15,-24 0-5 16,-1 0 0 0,26 9 0-1,-26-9 5 1,50 0-15-16,1 0-20 15,-26 9-155 1</inkml:trace>
  <inkml:trace contextRef="#ctx0" brushRef="#br0" timeOffset="69594.17">6728 13688 100 0,'0'0'115'16,"0"0"-10"-16,0 0-15 15,0 0-5 1,0 0-35-16,0 0-35 15,0 0 0 1,0 0 0 0,0 0 0-16,0 0 25 15,49 0 15 1,26 0-10 0,24 0-5-1,25 0-15-15,25 0-10 16,25-33-5-1,-75 33-5-15,0 0-5 16,-49-9 5 0,-25 9-5-1,-25 0 0-15,0 0 5 16,0 0-5 0,0 0-5-1,0 0-5-15,0 0-45 16,0 0-95-1</inkml:trace>
  <inkml:trace contextRef="#ctx0" brushRef="#br0" timeOffset="70199.89">6405 13841 135 0,'0'0'140'16,"0"0"-75"-1,25 0 5 1,25 0-20-16,24 0 5 16,25 0 5-1,1 0-20 1,48-14-15-16,76-9 5 16,-75 9-5-1,24 14 5 1,-73-9-20-16,-1 9-15 15,0-5 5 1,-74 5 5 0,0 0-5-16,-25 0 10 15,0 0 0 1,0 0 0 0,0 0-30-16,0 0-30 15,0 0-130 1</inkml:trace>
  <inkml:trace contextRef="#ctx0" brushRef="#br0" timeOffset="70691.64">6703 13822 70 0,'-25'0'290'15,"25"0"-125"-15,0 0-60 16,0 0-35-1,0 0-5 1,0 0-20-16,50 0-20 16,49 0-10-1,0-14 0 1,1 5-5-16,24 0-10 16,-50 0 0-1,-49-5 0 1,0 14 0-16,-25 0 10 15,0 0 10 1,0 0-5 0,0 0 0-16,0 0-20 15,0 0-10 1,0 0-35 0,0 0-115-16,0 0-315 15</inkml:trace>
  <inkml:trace contextRef="#ctx0" brushRef="#br0" timeOffset="73216.6">4817 5753 20 0,'0'0'105'16,"25"0"-35"-16,49-5-15 15,1 5-10 1,24-13-15-1,-25 8-15-15,1-4-5 16,-26 4 15 0,26-4-15-1,-50 4 0-15,-25 5-10 16,0 0 0 0,0 0 0-1,0 0-15-15,0 0-30 16,0-9-120-1</inkml:trace>
  <inkml:trace contextRef="#ctx0" brushRef="#br0" timeOffset="93640.2">3030 15618 25 0,'0'0'50'16,"0"0"15"0,0 0-10-1,0 0-10-15,0 0-5 16,0 0 15 0,0 0-10-1,50 0-10-15,-1 0-5 16,1 0 0-1,24-10-5 1,-49 10-15-16,25 0-5 16,0 0 0-1,-1 0 5 1,1 0-5-16,49 0 5 16,0 0 0-1,1 0 0 1,24 0-5-16,49-4 0 15,-24 4 0 1,-25-14 5 0,0 14 0-16,-24 0-10 15,24 0 5 1,0 0 0 0,0 0 0-16,0 0 0 15,-25 0 0 1,1 0-5-1,24 0 5-15,0 0-5 16,25 0 0 0,49 0 5-1,-24 0-5 1,0 0 0-16,-25 0 5 16,24 0 0-1,-49 0-5 1,0 0-5-16,0 0 10 15,1 0 0 1,-26 0-5 0,25 0 0-16,-25-10 0 15,25 10 5 1,25-9-5 0,-25 4-5-16,-24 5 5 15,24 0 0 1,-25-4 5-1,25 4-5-15,0 0 0 16,-25-5 5 0,-24-4-10-1,-1 9 0-15,1-5 5 16,24 5 5 0,0 0 0-1,-24 0-5-15,-1-9-5 16,-24 9 5-1,24-5-5 1,-49 5 5-16,-25 0 0 16,50 0-5-1,-1 0 5 1,-49 0-5-16,0 0-5 16,0 0 10-1,0 0 5 1,0 0-5-16,0 0 0 15,0 0 0 1,0 0 0-16,0 0-5 16,0 0 5-1,0 0-10 1,0 0 5-16,0 0 5 16,0 0-5-1,0 0 5 1,0 0 0-1,0 0 0-15,0 0 0 16,0 0-5 0,0 0 0-16,25 0 10 15,-25 0-5 1,0 0 0 0,0 0-5-16,0 0 10 15,0 0-10 1,0 0 5-1,0 5-5-15,0-5 5 16,0 9 0 0,0-4 0-1,0 4 5-15,0-4-5 16,0 4 0 0,0 0 0-1,0 1 0-15,0-10 0 16,0 0 0-1,0 14 0 1,0-14 5-16,0 0 0 16,-50 4-5-1,-24-4 0 1,24 10 10-16,-74 13-10 16,99-23 0-1,-24 9 5 1,-1-9 0-16,25 0-5 15,-24 0 5 1,-26 14 0 0,26-14 0-16,-51 5-5 15,1-5 0 1,0 9 5 0,0-4 0-16,-25 4-5 15,24-4 5 1,26-5 5-1,-50 0 5-15,24 4 0 16,26-4 15 0,-25 0-10-1,-25 0-10-15,0 5-5 16,-1-5 15 0,1 0 0-1,25 5 0-15,0-5 5 16,0 14-5-1,-1-14-5 1,1 0 0-16,-25 0-5 16,-25 4 0-1,25-4 0 1,-25 10-5-16,0-10-5 16,-49 14 5-1,-1-10 0 1,75 1 10-1,25-1-10-15,-1-4-5 16,-24 10 0 0,25-10 5-1,0 9 0-15,-25-9-10 16,0 0 5 0,24 0 10-1,1 14-10-15,-25-14 0 16,25 0 5-1,24 0 0 1,1 0 0-16,-1 0-5 16,1 0 5-1,0 0-10 1,-1 0 5-16,25 0 5 16,-24 0-5-1,49 0 0 1,-24 0 0-16,24 0 0 15,0 0-5 1,-25 0 10 0,26 0-5-16,24 0 0 15,-25 0 0 1,25 0 5 0,0 0-5-16,-25 0 0 15,-25 0-5 1,1 0 0-1,-26 0 10-15,1 0-5 16,49 0 0 0,0 0 0-1,0 0 0-15,0 0 0 16,25 0 0 0,0 0 5-16,0-14-10 15,-24 14 10 1,-1 0-5-1,25 0 0 1,-25 0 0-16,25 0 0 16,0-9 5-1,0 9-10 1,-25-10 5-16,25 6 0 16,0-1 0-1,0-13 5-15,0-10-5 16,0 14 0-1,0-5 0 1,0 5 0-16,0 0-30 16,-25-65-315-1</inkml:trace>
  <inkml:trace contextRef="#ctx0" brushRef="#br0" timeOffset="94541.13">1740 15153 40 0,'99'-42'45'0,"50"-33"15"16,-25 1 40 0,25 27 5-1,-50 15-40-15,-25 4-50 16,-24 14-15-1,-50 14-5 1,0 0 10-16,0 0-20 16,0 0-30-1,0 0-75 1</inkml:trace>
  <inkml:trace contextRef="#ctx0" brushRef="#br0" timeOffset="96563.31">9631 14883 15 0,'0'0'110'15,"0"-23"-30"1,0 9 10 0,0 9-25-16,0 5-35 15,0-19-25 1,0 5 0-1,0 14-5-15,0-9 5 16,0 9-5 0,50 0-5-1,0 0 0-15,-50 0 5 16,49 0 5 0,-49 0 5-1,25 0 5-15,-25 19-10 16,0-10 15-1,0 10 0 1,0 4 0-16,0-9 5 16,0-10-10-1,0 10 0 1,0-14 5-16,0 0-5 16,0 5 0-1,0-5-10 1,0 9-5-16,0 5 10 15,0 0 0 1,0 5 0 0,-25-1-15-16,-49 20 10 15,49-20 5 1,25 10-20 0,0-14-40-16,0 0-375 15</inkml:trace>
  <inkml:trace contextRef="#ctx0" brushRef="#br0" timeOffset="107753.23">4519 17222 25 0,'0'0'245'0,"0"0"-55"15,0 0-55 1,0 0-40-1,0 0-50-15,0 0-10 16,0 0-20 0,0 0-5-1,124-14 5-15,25-4 0 16,25 4-15 0,49-28 0-1,-49 23-5-15,-75 19 10 16,-24-9-10-1,-51 9-10 1,-24 9-65-16,0-9-495 16</inkml:trace>
  <inkml:trace contextRef="#ctx0" brushRef="#br0" timeOffset="108074.84">5040 17222 40 0,'0'0'165'16,"0"0"20"-16,0 14 20 15,75 75-95 1,-26-29-30-1,-24 19-10-15,25 14-25 16,-25-9-25 0,-25-5-10-1,0 0 5 1,0-23-10-16,0-14-55 16,0-5-610-1</inkml:trace>
  <inkml:trace contextRef="#ctx0" brushRef="#br0" timeOffset="108257.32">4767 18013 55 0,'0'0'220'0,"0"-5"-65"15,0 5-90 1,0 0-10-1,124 0 15-15,100-32-45 16,49-15-50 0</inkml:trace>
  <inkml:trace contextRef="#ctx0" brushRef="#br0" timeOffset="108791.97">6182 17162 195 0,'0'-10'225'16,"-25"10"-120"-16,25 0-65 15,0 0 35 1,0 52 55 0,99 41-50-16,1 9-35 15,-26 5-20 1,-49 0-15 0,0 0 0-1,-50-14 5-15,-74-42-5 16,-1-18-5-1,-24-15 5 1,25-9-10-16,24-9-15 16,1-27-10-1,74-15-15 1,0-9 10-16,74 9 15 16,51 9 5-1,23 10 20 1,-123 23-5-1,75 0 0 1,-1 23 0 0,-50-9-5-16,1 5-20 15,25 13-135 1</inkml:trace>
  <inkml:trace contextRef="#ctx0" brushRef="#br0" timeOffset="109291.89">7001 17371 260 0,'0'0'140'15,"0"33"50"1,0 60-30-16,0-10-95 15,49 10-45 1,-24-14 0 0,25-41-10-1,-50-29 10 1,0-4-5-16,0-5 0 16,-50-24 0-1,-24-41-35 1,24-51-5-1,25-5-35-15,25 14-40 16,0 0 20 0,25 33 65-1,74 9 20-15,1 27-5 16,-26 29 10 0,25 9 10-1,1 37 10-15,-76 42 5 16,1 24 0-1,-50-29 0 1,-24 0-10-16,-26-22-15 16,1-29-10-1,24-5-10 1,50-13-730-16</inkml:trace>
  <inkml:trace contextRef="#ctx0" brushRef="#br0" timeOffset="110046.12">8763 17032 60 0,'-25'-19'220'15,"25"19"115"1,0-14-175-1,0 14-135 1,0 42 30-16,0 65-5 16,0-19-10-1,74 19-5-15,-24 0-10 16,24-9-20 0,-49-19 0-1,25-28-5-15,-25-23 0 16,-25-19 0-1,0-9 15 1,25-14 0-16,24-60-10 16,-24-15-5-1,25-4-15 1,-26 19 10-16,1 28 5 16,-25 32 0-1,0 14-5 1,0 0 5-16,0 18 5 15,75 75 0 1,-1-9-10 0,25-24 0-16,-24-13 5 15,-25-19-5 1,-26-28 10 0,-24 4 5-16,0-4 20 15,50-41-15 1,-50 3-5-1,0-64-5-15,0 23-5 16,0 19 0 0,0 8 0-1,0 43-10-15,0 0-95 16,0 9-205 0</inkml:trace>
  <inkml:trace contextRef="#ctx0" brushRef="#br0" timeOffset="110557.4">10326 17166 390 0,'0'0'270'15,"0"0"-130"1,0 10-20-16,0 97-50 15,0-19-55 1,-49 5-5 0,-1-9-5-16,50-28-5 15,-25-19 0 1,25-33 0 0,0-4 15-16,0 0-10 15,-25-32-5 1,25-43-10-1,25-18-5-15,0-18-35 16,25 13-20 0,-1 38 30-16,1 18 45 15,-1 23-10 1,-49 19 0 0,25 0 10-16,25 10 15 15,24 41 25 1,-24 23 15-1,49 1-50 1,-49 4-5 0,0-33 0-16,-50-18-5 15,0-14-5 1,0-9-90 0,49-5-740-16</inkml:trace>
  <inkml:trace contextRef="#ctx0" brushRef="#br0" timeOffset="110774.98">10326 17492 265 0,'0'0'175'0,"0"0"-80"15,99-23-25 1,1 4-35 0,-1 0-35-16,-49 10-185 31</inkml:trace>
  <inkml:trace contextRef="#ctx0" brushRef="#br0" timeOffset="111442.5">11120 17092 200 0,'0'0'320'15,"0"0"-200"-15,0 0-50 16,0 0-30 0,0 0-20-16,0 0 30 15,0 14 20 1,100 56-30 0,-76 4-20-16,26-13-5 15,-25-1-5 1,0-9-10-1,24-14 0-15,-24-13 0 16,-25-10 0 0,0-14 0-1,0 0 10-15,75-19 5 16,-51-14-10 0,-24-27 0-1,75-38-10-15,-75 33-5 16,0 33 10-1,0 18-5 1,0 14 5-16,25 0-20 16,-25 0 15-1,74 28 10 1,75 37-5-16,-50-23-5 16,1-19-5-1,-26 0 15 1,-49-23 10-16,24 0 10 15,-24-23 5 1,-25-28 15 0,0-10-10-16,-25-32-30 15,1 33 0 1,-1 32 5 0,25 14-25-16,174 5-245 15</inkml:trace>
  <inkml:trace contextRef="#ctx0" brushRef="#br0" timeOffset="112057.22">13528 16822 385 0,'0'0'290'15,"0"0"-170"1,0 0-50 0,0 33 25-16,0 92-30 15,-25-18-30 1,0 0-10-1,-25 24-15-15,1-25-15 16,-26 1 10 0,-24-18-10-1,25-15-75 1,49 1-800 0</inkml:trace>
  <inkml:trace contextRef="#ctx0" brushRef="#br0" timeOffset="112658.62">14446 17152 175 0,'0'-14'85'15,"25"10"85"1,-25 4 95-16,0-5-115 15,0 5-90 1,0 0-40 0,0 19 10-16,-25 83 5 15,25-27-20 1,25-10-5 0,-1 4 0-16,1-22-10 15,50-10 0 1,-50-14-5-1,49-23 10-15,25-9 0 16,0-28-5 0,1-33 0-1,-26-9 0-15,1-9-15 16,-51 9-5 0,-24 51 25-1,0 18 5-15,0 10-5 16,0 0-10-1,0 24-5 1,0 22 10-16,125 43 0 16,-1-43 0-1,-25-27-10 1,-25-5 15-16,-24-10 15 16,-25-4 5-1,0-23 0 1,-25-19 0-16,0-28-15 15,-100-13-5 1,100 18-5 0,-24-1-15-16,24 34-65 15,0-15-410 1</inkml:trace>
  <inkml:trace contextRef="#ctx0" brushRef="#br0" timeOffset="113196.69">16406 16999 20 0,'0'0'240'0,"0"0"55"16,0 0-135-1,0 0-60 1,0 74-25-16,-24 1-40 15,24 4-15 1,0-19-10 0,-25-13-10-16,0-19 0 15,0-19 10 1,25-9 0 0,-25 0-5-16,25-23-5 15,0-24-5 1,0-27 0-1,25-15-25-15,50 1-15 16,-51 18 5 0,51 19 30-1,-50 28 10-15,-1 9 15 16,1 5 5 0,0 9-10-1,25 0 20-15,-50 14 5 16,74 41 5-1,50 20-5 1,-74-10-15-16,-50-5 0 16,25-8-15-1,-25-20 0 1,0-13-5-16,0-10-10 16,0-9-50-1,99-9-235-15</inkml:trace>
  <inkml:trace contextRef="#ctx0" brushRef="#br0" timeOffset="113394.26">16382 17176 235 0,'0'0'175'0,"0"0"-65"15,49 0-10 1,75 0-65 0,0-28-50-16,-74 14-520 15</inkml:trace>
  <inkml:trace contextRef="#ctx0" brushRef="#br0" timeOffset="114095.84">17151 16915 40 0,'0'0'385'15,"0"0"-115"-15,0 0-75 16,0 56-95-1,49 23-45 1,-49-14-30-16,0-18-15 16,0-5-5-1,0-19-10 1,0-14 10-16,0 5 5 16,0-14 5-1,-24-28-10 1,24-4 0-16,0-71-20 15,-25 15-10 1,25 0-40 0,25-1 0-16,-25 29 35 15,74 18 20 1,-24 19 5 0,-1 9-5-16,-24 14 10 15,50 0 10 1,-26 14-10-1,-49-10 5-15,50 38 0 16,0 14-5 0,-50 0 5-1,-50 0-5-15,-49-10 0 16,-1-13 5 0,1-5-5-1,25-5-5-15,49 5 10 16,0 4-5-1,25-8 20 1,0-1 0-16,50 5 0 16,49 0 5-1,0-24-5 1,0 1-10-16,1-5 0 16,-1 9-10-1,-74-4-5-15,24-5-80 16,76 0-795-1</inkml:trace>
  <inkml:trace contextRef="#ctx0" brushRef="#br0" timeOffset="147698.29">5412 15469 10 0,'0'0'70'16,"0"0"-25"-1,0 0-5-15,0 0-10 16,0 0 5 0,0 0 0-16,0 0 10 15,0 0 5 1,0 0-15 0,0 0-30-16,0 0 0 15,25 0 0 1,99 0 5-1,25 0 0 1,25-14-10 0,-75 14 10-16,1-9-10 15,73-15 5 1,-98 15 0 0,-50 9-5-16,99-5 10 15,-25 5-10 1,-25 0 10-1,-24-14-15-15,-25 14 5 16,0 0-5 0,-25 0 10-1,49 0-5-15,1 0 0 16,24 0 0 0,-24 0 0-1,24 0 0-15,26 0 0 16,-1 0 5-1,-25 0-5 1,26 0 0-16,-26 0-5 16,1 0 0-1,-1 0 10-15,25 0-10 16,1 0 5 0,48 0 0-1,-48 0 0-15,-1 0 0 16,-25 14-5-1,1-14 0 1,-1 0-15-16,-49 0 0 16,25 0 5-1,-50 0 10 1,0 0-5-16,25 0 15 16,-1 0-5-1,-24 0 0 1,25 0-10-16,-25 0 5 15,0 0 5 1,25 0 0 0,0 0 0-16,-25 0 0 15,25 0-5 1,-25 0 10 0,49 0-5-16,1 0 0 15,0 5-5 1,-1-5 5-1,1 9 0-15,-1-9 5 16,-24 0-5 0,-25 5 0-1,0-5 10-15,0 0 0 16,0 0-5 0,0 0 0-1,0 0-5-15,0 0 5 16,0 0-10-1,25 0 5 1,-25 0-5-16,0 0 0 16,0 0 5-1,0 0-5 1,0 0 5-16,0 0 5 16,0 0 0-1,0 0 0 1,0 0 0-16,0 0 0 15,0 5-5 1,0 9 5 0,-74 9 5-16,-50-23-5 15,-50 23 5 1,50-14 0 0,24-4-5-16,-24 4-5 15,0-9 0 1,-25 0 0-1,1 5 0-15,-1-5 5 16,0 9 0 0,-50-9 0-16,50 0 0 15,-24 5 0 1,-1-5 5 0,25 0 0-1,0 0 5-15,50 0-5 16,0-5-10-1,-1 5 5 1,1 0-5-16,-25 0 0 16,-25 0-5-1,25 0 5-15,25 0 5 32,-1 0 0-32,26 0-10 15,24 0 5 1,-24 0 0-1,24 0 0-15,1 0 0 16,24 0 5 0,0 0 0-1,0 0-5-15,25 0 10 16,0 0-10 0,0 0 0-1,0 0 0-15,0 0 0 16,0 0 0-1,0 0 0 1,0 0 0-16,0 0 0 16,0 0-5-1,0 0 5 1,0 0-10-16,0 0 10 16,0 0 0-1,0 0 0 1,149 0 5-16,25 0-10 15,223-42 15 1,-149 38-5 0,0-6 0-1,0 6 10-15,0-10-15 16,-24 14 0 0,24 0 5-1,25 0 0-15,-25-9 5 16,25-1-5-1,0 6-5 1,-50-1 0-16,-24 5 0 16,-75 0-5-1,-49 0 0 1,-51 0 10-16,-24 0 25 16,0 0 15-1,-24 0-30 1,24 0 0-16,-100 0-15 15,-24 0-5 1,-174 0 0 0,100 5 10-16,-50 9 0 15,0-5 0 1,24-9-5 0,-24 0 0-16,0 14 0 15,-25-14 0 1,-25 0 0-1,25 4 0-15,-25-4 0 16,-24 0 5 0,24 0 0-1,99 0-5 1,50-4 5-16,25 4-5 16,50-14 0-1,49 14 0 1,25 0-10-16,0 0-10 15,25 0 10 1,74 0 15 0,0 0-10-16,50 0 10 15,174 14-5 1,49-10 5 0,25 6 5-1,-24-6-15-15,-51 10 5 16,26-9 0-1,-1 4 0 1,-49-9 0 0,0 0 0-16,-75 0 0 15,-49 0 5 1,-50 0-5-16,-25 0-5 16,-25 0 10-1,-49 0-10 1,-25 0 15-16,0 0 5 15,-74 0-15 1,-25 0-10 0,-150 0 10-16,1 0 5 15,0 0 0 1,-50 0-10 0,-24 0 5-16,-1 5 0 15,-24 4 5 1,24-4 0-1,25-5-5-15,75 0 5 16,74 0-10 0,124 0 5-1,0 0-15-15,25 0 0 16,25 0 15 0,74 0 10-1,25 0-5-15,-24 0-10 16,-26 0 10-1,125 0-10 1,-75 0 0-16,74-19-5 16,-98 19-10-1,-1 0 0 1,0-9 15-16,-24 4-40 16,-75 5-100-1,0 0-65 1</inkml:trace>
  <inkml:trace contextRef="#ctx0" brushRef="#br0" timeOffset="150790.15">10475 14711 90 0,'0'0'140'16,"0"0"-25"-1,0 0-35 1,0 0-40-16,0 0-15 16,0 0 5-1,25 0 5 1,0 0 15-16,-25 0-5 16,25 23-10-1,-1 10 10 1,51 18-10-16,-75-9 0 15,0 27 10 1,-25 6-20 0,25-15-10-16,-25-9-5 15,0-9 0 1,25 0-5 0,0-23 0-16,0-5 0 15,0-10-5 1,0-4 5-1,0 0 0-15,0 0 5 16,0 0 0 0,0 0 5-1,0 0 10-15,0 0-5 16,124-37-15 0,1-23 0-1,73-15-5 1,-49 15 5-16,0-1-10 15,0 1 10 1,0 4-10 0,-25-4 10-16,49 4-5 15,1-9-5 1,50-10-10 0,-26 15 0-1,-24 13 15 1,-25 10 0-16,24 0 0 15,-48 0 5 1,-1 4-10-16,-50 14 5 16,-74 19 0-1,0 0-5 1,0 0-130-16</inkml:trace>
  <inkml:trace contextRef="#ctx0" brushRef="#br0" timeOffset="166084.16">8490 7260 5 0,'74'0'0'15,"1"0"0"1,-26 0 0-16,1 0 0 15,-50 0 0 1,0 0 0 0,0 0 20-16,0 0 15 15,0 0-5 1,0 0-25 0,0 0-10-16,0 0 0 15,0 0 5 1,0 0 10-1,-99 0 5-15,-50 14 5 16,-25 5 10 0,75-19 25-1,0 0-5-15,-26 4-30 16,-23 6 35 0,23 3 30-16,-48-8 0 15,24 4-20 1,0 10-30-1,-50-14-10-15,1 9 15 16,24 0 0 0,-24-5 10-1,-1-9-15-15,50 14-15 16,0-9-10 0,25 8 0-1,-25 1-10 1,0 0 10-1,75-14 0-15,-1 14 0 16,26-14-10 0,-26 0 5-1,51 5 5-15,-26-5 0 16,25 0 0 0,25 0 0-1,0 0-5-15,0 0-10 16,0 0 5-1,0 0 5 1,0 0-5-16,0 0-5 16,0 0-5-1,0 0-5 1,0 0 5-16,0 0 0 16,25 0 10-1,124 0 5-15,99 0-5 31,99 14 0-31,-148-14 0 16,0 0 0 0,-1 5 0-1,-24 4 0-15,-1-9 0 16,-24 0 0 0,25 0 0-1,-25-9-5 1,25 4 10-16,-1-9-5 15,-24 9 0 1,0-9 0-16,-25 5-5 16,-49 4 5-1,-50 5 0 1,-1 0 0-16,-24 0 0 16,0 0 10-1,0 0-5 1,0 0-5-16,0 0 0 15,0 0-5 1,0 0 5 0,0 0 0-16,0 0 0 15,0 0-5 1,0 0 5 0,0 0-5-16,-49 0-5 15,-26 0 5 1,-24 0 5-16,-75 0-5 15,1 0 10 1,24 14-5 0,0 0 10-16,0-14-10 15,-25 5 5 1,25-5-5 0,-24 14 0-1,24-14 0-15,0 0 0 16,-25 0 0-1,0 0 0-15,1 0-5 16,-26 0 0 0,-24 5 10-1,74-5-5 1,0 0 5 0,50 0 0-16,-1 0-10 15,51 0 0 1,-1 0 5-1,25 0 0-15,1 0 0 16,24 0-5 0,0 0-5-1,0 0-15-15,0 0 0 16,0 0 20 0,0 0 5-16,99 0-5 15,25 0 10 1,124 14-5-1,25 9 0 1,25-23 0 0,-50 0 0-16,-49 0 0 15,24-10 0 1,0-3 0 0,1-1 0-16,-1-5 0 15,0 0 0 1,-24 10 0-1,-25-5 5-15,-1 9-10 16,-49-8 5 0,-24 13 5-1,-26-5-5-15,-49 5 5 16,-25 0 0 0,0 0 5-1,0 0-5-15,0 0 5 16,0 0-10-1,0 0-5 1,0 0 0-16,0 0 0 16,0 0 0-1,-99 0 0 1,-1 0 0-16,-98 0 5 16,-1 5 0-1,50 8 0-15,0-8 5 16,25 4-5-1,-25 5 5 1,25-14-5 0,0 0 5-16,-25 0 5 15,25 0-15 1,25 0 5 0,-50 0 0-16,0 0 0 15,50 0 0 1,0 0 0-1,-1 0 0-15,51 0 0 16,-1 14-5 0,25-14 0-16,1 0 10 15,-1 0-5 1,25 0-5 0,0 0-10-1,0 0 5-15,0 0 5 16,0 0 10-1,74 0 0-15,100 0-5 16,49 0-5 0,50 0 5-1,-49-14 0-15,-26 14-5 16,1 0 5 0,-1-9 5-1,1-5-5-15,-26 9 0 16,1-13 0-1,-25 18 0 1,-50 0-5-16,1 0 10 16,-76 0-10-1,-24 0 5 1,0 0 5-16,0 0 0 16,0 0-10-1,0 0-15 1,0 0-115-16</inkml:trace>
  <inkml:trace contextRef="#ctx0" brushRef="#br0" timeOffset="171895.76">13900 6734 85 0,'0'0'85'15,"0"0"-35"-15,0 0-30 16,0 0-15 0,0 0-10-1,0 10 35-15,0 27 40 32,0 23-10-32,0-22-5 15,25 13-30 1,-1-14 0-16,1 19 5 15,-25-14-20 1,0-10 0 0,25-4 0-1,-25-23 0-15,0 4 0 16,0-9 30 0,0 0 45-16,0 0 30 15,0 0-50 1,25-37-45-1,49 0 0-15,26 9-5 16,98-47-10 0,-24 1 0-1,49-19-5 1,75-9-10 0,-99 18 10-16,49 14 0 15,0-14 5 1,0 24-10-1,-149 41-5 1,-49-4-15-16,-50 23-80 16,50 0-300-1</inkml:trace>
  <inkml:trace contextRef="#ctx0" brushRef="#br0" timeOffset="173794.32">8440 7348 35 0,'99'0'70'0,"1"0"-65"16,-76-14-5-1,1 14-10 1,-25 0-35-16</inkml:trace>
  <inkml:trace contextRef="#ctx0" brushRef="#br0" timeOffset="175163.71">5710 5735 10 0,'0'0'-5'15,"-99"0"5"1,-100 27 5-1,51-22 0 1,23 9 0-16,26 0-10 16,25 0 0-1,74-14 0 1</inkml:trace>
  <inkml:trace contextRef="#ctx0" brushRef="#br0" timeOffset="175794.75">5115 5809 15 0,'124'0'5'16,"0"0"-5"-16,0 0 5 15,50-28-5 1,-125 28 5 0,-49 0 5-1,0 0 10-15,0 0 5 16,0 0 15-1,0 0-5 1,0 0 5-16,0 0-5 16,0 0-15-1,0 0-20 1,-74 0-5 0,-1 0 5-1,1 0 0-15,24 0-5 16,25 0-10-1,25 0 0 1,0 0 10-16,0 0 15 16,-24 0 5-1,24 0-5 1,0 0-5-16,0 0-20 16,0 0-5-1,0 0 10 1,24 0 15-16,76 0 0 15,-1 0-5 1,-25-5 0 0,-24-4 5-1,-25 9 5-15,-25 0 0 16,0 0 5 0,0 0 0-1,0 0 0-15,0 0 5 16,0 0-15-1,0 0-10 1,0 0-5 0,-99 0 0-16,-75-5 0 15,75 5-5 1,49 5-45 0</inkml:trace>
  <inkml:trace contextRef="#ctx0" brushRef="#br0" timeOffset="182752.69">8440 8879 30 0,'-74'0'35'15,"-26"0"0"1,-24 0 5-16,25 0-10 15,0 0 0 1,24 0-15 0,-24 0 0-16,25 0 20 15,24 0 15 1,-49 0-5-16,49-14-15 16,0 14 10-1,-49 0-10 1,50 0-15-1,-1 0-5-15,0-10 0 16,-24 10 0 0,-1 0-5-1,-24-4 5-15,25 4 0 16,-26-5-5 0,26 5 5-1,0 0-10-15,-1 0-5 16,-24 0 5-1,24 0 5-15,1 0-5 16,-25 0 5 0,24 0-5-1,-24 0 0-15,0 0 0 16,-1 0 0 0,-24 0 0-1,25 0 0 1,25 0 5-1,-1 0-5-15,1 0 5 16,24 0-5 0,-24 0 0-1,-1 0-10-15,25 0 10 16,-24 0-5 0,-25 0-5-1,49 0 5-15,-24 5 10 16,-1-1-5-1,1-4 0 1,24 0 5-16,-24 0-5 16,24 0-5-1,-24 0 0 1,-1 0 0-16,26 10 0 16,-1-10 10-1,0 0-5-15,1 0 5 16,-1 0-10-1,0 0-5 1,26 0 0-16,-26 0 0 16,0 0 5-1,-24 0-5 1,49 0 5 0,-49 0 0-16,49 14-5 15,0-14 5 1,25 0-10-16,0 0 10 15,-25 0 10 1,0 0 0 0,25 0-5-16,-25 0-5 15,25 0-5 1,0 0 10 0,-24 0-10-16,-1 0-5 15,0 0-5 1,25 0-5-1,-50 0 10-15,1 0 15 16,49 0 0 0,-25 0 0-1,0 0 0-15,0 0 0 16,25 0 0 0,-24 0 0-1,24 0 5-15,0 0-10 16,-50 0-5-1,25 0 0 1,0 0-25-16,25 0-90 16</inkml:trace>
  <inkml:trace contextRef="#ctx0" brushRef="#br0" timeOffset="184095.48">1119 8251 135 0,'-25'-14'65'16,"25"14"-5"-16,0-5-45 15,0-9-25 1,0 0 5 0,0 5-5-16,0 4 0 15,50 5 0 1,0 0 5 0,-1 0 0-1,1 0-5-15,0 0 0 16,-1 0 5-1,-24 5 5-15,-25 32 15 16,50 14 10 0,-75-9-15-1,-50-14 30 1,1-9-15 0,49-5-15-16,0-14-25 15,25 0-5 1,0 0 5-1,0 0-5-15,0 0 20 16,0 0 5 0,0 0 0-1,50 0 0-15,0 0-10 16,-1 0 5 0,1 0 0-1,-1 0 10-15,-24 18 0 16,25 5 0-1,0 24 0 1,-50-15 5-16,0-4 5 16,-25 0 10-1,-25-9-10 1,-24-14 10-16,-1-5-10 16,1 0-25-1,24-5-25 1,0-14-135-16</inkml:trace>
  <inkml:trace contextRef="#ctx0" brushRef="#br0" timeOffset="184765">1343 8060 70 0,'-50'-5'125'0,"25"5"-100"15,-25 0-30 1,26 0 5 0,-51 0 15-16,-49 51 5 15,74-9 10 1,1 5-5 0,-26 27 10-16,26 10 25 15,-1-10 5 1,50-8-35-1,-25 3 5 1,25-22-5-16,0-1-15 16,50-4 0-1,0-9 0 1,49-5 5-16,0-10-5 16,0 1 0-1,25 4-10 1,25-9 5-16,0 0-5 15,25-14 15 1,-50-14-10 0,25-14 0-16,-25-4 0 15,-50-24 0 1,1-19 5 0,-50-4-10-16,-25-4 0 15,0 8 5 1,-124-4-40-1,-25 23 15 1,25 24 10-16,0 27-20 16,24 5-85-1</inkml:trace>
  <inkml:trace contextRef="#ctx0" brushRef="#br0" timeOffset="194461.41">8539 8925 5 0,'100'-9'25'16,"-51"9"-15"-1,26 0-10 1,-26 0 5-16,-24 0 0 15,50-5 0 1,-26 5 5 0,26-5-5-16,-26-4-5 15,1 9-5 1,0-5 5 0,-26 5 0-1,1 0 5-15,-25-9 5 16,0 9-5-1,0 0-5-15,0 0 5 16,0 0 10 0,0 0 15-1,0 0 30-15,0 0 15 16,0 0-50 0,0 0-35-1,-49 0 5-15,-26 0 5 16,-24 0 0-1,-75-4 5 1,100 4 10-16,24 0-10 16,-24 0 0-1,24 4 0 1,0-4-5-16,50 0-10 16,-49 0 0-1,-1 9 0 1,50-4 10-16,-25-5 0 15,25 9-15 1,-25-9 10 0,25 0 10-16,0 0-5 15,0 0 5 1,0 0-10 0,0 0 5-16,0 0 5 15,0 0 0 1,0 0 0-1,0 0-5-15,0 0-10 16,0 0-20 0,0 0-10-1,0 0 10-15,0 0 25 16,0 0 15 0,0 0 5-1,50 0-10-15,49 0 0 16,-24 0 0-1,-1 0-5 1,-24 0 0-16,-25 0 10 16,24 0-5-1,-24 0-5 1,25 0 5-16,-25 0-5 16,-1-9-5-1,-24 9 5 1,0 0 5-16,0 0 15 15,0 0 5 1,0 0 0-16,0 0-10 16,0 0-10-1,0 0-10 1,0 0 5 0,0 0-10-16,0 0-5 15,0 0-40 1,0 0-130-16</inkml:trace>
  <inkml:trace contextRef="#ctx0" brushRef="#br0" timeOffset="195967.84">7150 8985 10 0,'0'0'-5'16,"0"0"5"-1</inkml:trace>
  <inkml:trace contextRef="#ctx0" brushRef="#br0" timeOffset="196045.5">7224 8985 5 0,'0'0'0'0</inkml:trace>
  <inkml:trace contextRef="#ctx0" brushRef="#br0" timeOffset="196202.92">7249 8985 5 0,'0'0'15'16,"0"0"0"-16,0 0-10 15,0 0-25 1</inkml:trace>
  <inkml:trace contextRef="#ctx0" brushRef="#br0" timeOffset="200341.47">13999 6921 5 0,'0'23'10'15,"0"-5"5"1,0-4-5 0,0 5 0-16,0 4 0 15,0-4-5 1,0-15-5 0,0 10 10-16,0-4 0 15,0 8-5 1,0-18-5-1,0 14 0-15,0-14 10 16,0 0-10 0,0 0-5-1,0 0-5-15,0 0 0 16,0 0 0 0,0 0 10-1,0 0 0-15,0 0-5 16,0 0-5-1,0 0 10-15,0 0 0 16,0 0 5 0,0 0 0-1,0 0-5 1,25 0 10-16,25 0-5 16,-26 0-5-1,-24 0 0-15,25 0 0 16,0 0 15-1,0 0 0 1,0 0-5-16,-1 0-5 16,51 0-5-1,-25 0 0 1,-1-14 5-16,50-4 10 16,-49 4 0-1,25 0 0 1,-1-5 5-16,0-4 0 15,1 9-5 1,-26-5-5 0,1 10-5-16,0 0 10 15,-1-5 15 1,1 0-10 0,0 5-10-16,-1 4-5 15,-49-9 0 1,25 5-5-1,0 4 5-15,0 0-5 16,-25 5 5 0,0 0-5-1,0 0 0-15,0 0 10 16,0-9-10 0,0 4 0-1,0-4-15-15,0 9-30 16,0-5-75-1</inkml:trace>
  <inkml:trace contextRef="#ctx0" brushRef="#br0" timeOffset="203779.62">8515 8781 10 0,'124'-5'0'16,"-25"5"-5"-1,-74 0 5-15</inkml:trace>
  <inkml:trace contextRef="#ctx0" brushRef="#br0" timeOffset="205597.06">8341 8906 10 0,'-50'0'10'15,"1"0"5"1,-26 0 0-1,26 0 20-15,-1 0-10 16,25 0 5 0,-25 0 5-1,1 0-20-15,24 0-15 16,-25 0 5 0,1 0 10-1,-1 0 5-15,25 5 15 16,-49-5 10-1,49 0 5 1,-25 0-15-16,1 0 5 16,-1 0-30-1,0 0-5 1,-24 0 5-16,24 0 0 16,-24 0 0-1,24 0-5 1,1 0 0-16,-26 0 0 15,1 0 5 1,24 0 5 0,-24 0 10-16,-1 0-15 15,26 0 0 1,-51-5 0 0,51 5 5-16,-26 0 0 15,1-9 0 1,24 4-5-1,1-4 15-15,-26 9-5 16,50 0-5 0,-24-4-15-1,-1 4-5-15,-24 0 5 16,-1 0-5 0,25 0 5-16,-24 0 10 15,24-14-15 1,-24 14 5-1,-1 0 0 1,1 0-5 0,24 0 5-16,-49 0-5 15,25 0 10 1,24 0 0 0,-24 0 0-16,-26 0 0 15,26 0-5 1,24 0 5-1,-24 14-5-15,-25-14 5 16,24 0 5 0,1 0 0-1,-1 0-5-15,1 0 5 16,-26 0-5 0,51 0 0-1,-26 0 0-15,1 0-5 16,-1 0-5-1,1 0 0 1,-25 0 0-16,24 0 5 16,1 0 5-1,24 0 0-15,1 0-5 16,-1 0 5 0,0 0-5-1,1 0 5 1,-1-14 0-16,50 14-5 15,-50 0-5 1,1 0-10 0,49 0 15-16,0 0-5 15,0 0 5 1,-25 0 5-16,0 0-10 16,0 0 5-1,1 0-20 1,24 0-35-16,0 0-110 15</inkml:trace>
  <inkml:trace contextRef="#ctx0" brushRef="#br0" timeOffset="211732">1516 11892 70 0,'50'0'125'15,"74"0"-55"1,25-4-10 0,99-48-5-1,-49 20 15-15,-51 4-40 16,-48 9-30 0,-51 15-5-1,-24 4 0-15,-25 0 35 16,0 0-10-1,0 0-30-15,0 0 10 16,-99 23 10 0,-124 33-5-1,24-14 0-15,0-10 5 16,1 10-5 0,49-9 0-1,25-5-10-15,99-24-10 16,25-4-45-1,0 0 25 1,99 0 45-16,1-4 5 16,73-34-5-1,1 15-5 1,-25 0-10-16,-50 4 0 16,-24 19 10-1,-50-14 5 1,-1 10 10-16,-24 4 5 15,0 0-5 1,0 0-15 0,0 0 5-16,0 0 10 15,0 0-25 1,-124 4-5 0,-149 52 20-16,100-33 5 15,24 1 5 1,74-20-10-1,50 6-10-15,25-10-50 16,100-14 35 0,-1 0 15-1,50-19 0-15,0 10-10 16,0-14 5 0,-75 23 5-1,-49 14 10-15,-25 0 40 16,0 0 0-1,0 0-20 1,0 0-25-16,0 0-25 16,-149 0 15-1,-50 51 10 1,1-23 10-16,24 4 0 16,75-18 5-1,74-4-15 1,25-10-45-16,0 0-20 15,99 0 60 1,-24-10 5 0,99-8 0-16,74-29-5 15,-99 24-10 1,-100 18 15 0,-24 5 30-16,-25 0 10 15,-25 0-70 1,-99 0-55-16,99 0-325 15</inkml:trace>
  <inkml:trace contextRef="#ctx0" brushRef="#br0" timeOffset="-213379.76">4991 12223 15 0,'24'0'25'16,"26"0"15"0,0 0-10-16,-1 0 0 15,1 0-20 1,24 0-10-1,1 0-5-15,24 0 10 16,-24 0-5 0,24 0 0-1,0 0-5 1,0 0-5 0,-24 0 5-16,-26 0 0 15,26 0 0 1,-50 0 0-1,49 0 5-15,-24 0 0 16,24 0 0 0,1 0 0-1,-1 0-10-15,-24 0 10 16,24 0 5 0,-24-5-10-16,0 5 5 15,-26 0-5 1,1 0 5-1,0-9 5-15,25 9-5 16,-26 0 0 0,51-5 0-1,-26 5 5 1,1 0 0-16,0 0-5 16,-1 0 0-1,1-9-5-15,0 9 5 16,-1-5 0-1,1 5-5 1,49-9 10-16,-49 9-5 16,24 0 5-1,1-5-10 1,-1 0 0-16,-49 5 0 16,49 0-5-1,-24-9-5 1,0 9 5-16,-1 0-5 15,26-5 10 1,-26-4 10 0,26 4-10-16,-1 5 0 15,26 0 10 1,-76 0-15 0,26 0 5-16,-25 0 5 15,0 0 5 1,49 0-5-1,-49-14 5-15,49 14 0 16,-24 0-10 0,0-9 5-1,24 9 0-15,-49 0 0 16,25 0-5 0,-1-4 10-1,-24-6-5-15,49 6 5 16,-24 4-10-1,0-5 5 1,-25 5 0-16,24 0-5 16,-49 0 5-1,25 0 0 1,-25 0 5-16,0 0 10 16,0 0 15-1,0-9 15 1,0 9-20-16,0-5-25 15,0 5 0 1,0 0 0 0,0 0-5-16,0 0 0 15,0 0 0 1,0 0 10 0,-25 0-10-16,-24 0 0 15,-1 0 10 1,-25 0 0-1,1 0-5-15,-50-14 5 16,49 14-5 0,26 0 0-16,-26 0 0 15,51 0 0 1,-51 0 0 0,25 0 5-16,1 0 0 15,-50 0-5 1,-1 0 0-1,26 14 5-15,-1-14 0 16,1 0-5 0,0 0 5-1,-1 0 5-15,25 0 5 16,-24 0-10 0,0 0-5-1,-1 5-5-15,-24-5 10 16,0 9-10-1,-1-4 10 1,1-1-25-16</inkml:trace>
  <inkml:trace contextRef="#ctx0" brushRef="#br0" timeOffset="-208450.57">2608 12278 65 0,'0'0'50'15,"0"0"15"1,0 0-20-16,0 0-10 16,0 0 10-1,0 0-15 1,0 0-15-16,0 0 0 16,0 0-5-1,0 0 0 1,0 0 0-16,0 0-5 15,0 0-5 1,0 0-5 0,0 0-5-16,0 0-5 15,0 0-5 1,0 0 10 0,0 0 5-16,0 0-5 15,0 0 10 1,0 0-5-1,0 0 0-15,0 0 0 16,0 0 15 0,0 0 0-1,0 0-10-15,25 0 0 16,-25 0 10 0,25 0-5-1,-25 0-5-15,0 0 0 16,25 0 0-1,-25 0 0 1,24 0 0-16,1 0-5 16,-25 0 0-1,25 0 5 1,-25 0 5-16,0 0 0 16,0 0-5-1,25 0 0 1,-25 0 5-16,0 0-5 15,0 0 0 1,0 0 0-16,0 0 0 16,25 0 0-1,0 0 0 1,-1 0 0-16,1 0 0 16,-25 0 0-1,25 0 0 1,0 0-5-16,-25 0 10 15,25 0-10 1,-1 0 0 0,-24 0-10-16,0 0 15 15,25-14 5 1,0 14-10 0,0 0 0-16,0 0 10 15,-25 0-10 1,0 0 10-1,25 0-5-15,-25 0-5 16,0 0 5 0,24 0-5-1,-24 0 5-15,0 0 5 16,25 0-5 0,-25 0 0-1,0 0 0-15,0 0 5 16,0 0 0-1,0 0-5 1,0 0 0-16,0 0 0 16,0 0-5-1,0 0 5 1,0 0-5-16,0 0 10 16,0 0-5-1,0 0-5 1,0 0 0-16,0 0 10 15,0 0-5 1,0 0-5 0,0 0 5-16,0 0 0 15,0 0 0 1,0 0 5 0,0 0-5-16,0 0 5 15,0 0 5 1,0 0-5-1,0 0-5-15,0 0 5 16,0 0-5 0,0 0 0-1,0 0-5-15,0 0 5 16,0 0 0 0,0 0 0-1,0 0 0-15,0 0 0 16,0 0 0-1,0 0 0-15,0 0 0 16,0 0 0 0,25 0 0-1,-25 0 0 1,0 0 0-16,0 0 0 16,0 0 0-1,0 0 0 1,0 0 0-16,0 0 5 15,0 0 5 1,0 0-5-16,0 0-5 16,0 0 0-1,0 0-5 1,0 0 5-16,0 0-5 16,0 0 5-1,0 0 0 1,0 0 5-16,0 0-5 15,0 0 0 1,0 0-5 0,0 0 5-16,0 0 0 15,0 0 0 1,0 0 5 0,0 0-10-16,0 0 5 15,0 0 5 1,0 0-5-1,0 0 0-15,0 0 0 16,0 0 0 0,0 0 0-1,0 0-5-15,0 0 0 16,25 0-25 0</inkml:trace>
  <inkml:trace contextRef="#ctx0" brushRef="#br0" timeOffset="-187614.58">6926 12157 10 0,'0'0'45'16,"0"0"0"-1,-49 0-5-15,24-9-10 16,25 9-15 0,0 0-15-1,0 0 0-15,0 0 0 16,0 0 5-1,0 0 5 1,0 0 5-16,0 0 5 16,0 0-10-1,0 0-10 1,0 0-5-16,0 0 0 16,0 0 5-1,0 0 5-15,0 0 5 16,0 0 5-1,0 0 5 1,0 0 5-16,25 0-5 16,24 0-15-1,-24 0 10 1,0 0-5-16,0 0 0 16,24 0 5-1,-49 0 0 1,50 0 5-16,0 0-5 15,-50 0-5 1,24 0-10 0,1 0 5-16,25 0 0 15,-50 0 0 1,25 0 0 0,-25 0-5-16,25 0-5 15,-25 0 10 1,24 0-5-1,1 0 0-15,-25 0-5 16,0 0 5 0,0 0 0-1,25 0 0-15,25 0 0 16,-26 0 0 0,-24 0 0-1,25 0 0-15,-25 0 0 16,25 0 5-1,-25 0-5 1,25 0 0-16,-25 0 0 16,0 0 5-1,0 0-5 1,0 0 0-16,25 0 5 16,-25 0-5-1,0 0 5 1,0 0 5-16,0 0 0 15,0 0 0 1,0 0 0 0,0 0 10-16,0 0 10 15,0 0 15 1,0 0-5 0,0 0-25-16,0 0 0 15,0 0-5 1,0 0-10-1,0 0 5-15,0 0-5 16,0 0 0 0,0 0 0-1,0 0 0-15,0 0 0 16,0 0 0 0,-25 0 0-1,-25 0-5-15,1 0 10 16,-1 0-5-1,25 9 0 1,-24-9 5-16,-1 5-5 16,25-5 0-1,-25 0 0 1,26 0 0-16,-51 0-5 16,50 9 10-1,-24-9 0-15,24 0-5 16,0 0 0-1,25 0-5 1,0 0 5-16,-25 0 0 16,25 0 0-1,-25 0 5 1,25 0-5-16,0 0-5 16,0 0 10-1,0 0-5 1,0 0-5-16,0 0 5 15,0 0-5 1,0 0 0 0,0 0 0-1,0 0 5-15,0 0-5 16,0 0 5 0,0 0 0-16,0 0-5 15,0 0-5 1,0 0 0-1,0 0 0-15,0 0 5 16,0 0-5 0,0 0 15-1,0 0 0-15,0 0 0 16,25 5 0 0,25-5 0-1,24 0 0-15,-49 0 0 16,25 0-5-1,-1 0 0 1,1 0 5-16,-25 0 0 16,25 0 0-1,-26 0-10 1,1 0 10-16,-25 0-5 16,0 0 5-1,25 0-5 1,-25 0 5-16,0 0 0 15,0 0-5 1,0 0 0 0,0 0-5-16,25 0 5 15,-25 0 0 1,0 0 0 0,0 0 10-16,0 0 0 15,0 0-5 1,0 0 5-1,0 0 5-15,0 0-10 16,0 0-5 0,0 0 5-1,0 0-10-15,0 0 5 16,-25 0 0 0,0 0 0-1,-49 0 0-15,49 0 0 16,-25 0 0-1,1 0 0-15,-26 0 0 16,26 0 0 0,-76 0 0-1,76 0-5 1,49 0 10-16,-50 0-5 16,50 0 0-1,0 0 5 1,0 0-5-16,0 0 0 15,0 0 0 1,0 0 0-16,0 0 5 16,0 0-10-1,0 0 5 1,0 0-10-16,0 0-5 16,0 0 0-1,0 0 0 1,0 0 10-1,0 0 5-15,0 0 5 16,0 0 5 0,75 0 0-16,-1 0-10 15,1 0 5 1,-51 0-5 0,1 0 5-16,25 0 0 15,-25 0-5 1,-1 0 0-1,1 0 0-15,0 0 5 16,-25 0-5 0,25 0 0-1,-25 0 5-15,25 0 0 16,-25 0-5 0,0 0 15-1,0 0 5-15,0 0-15 16,0 0 10-1,0 0 0 1,0 0-10-16,0 0 5 16,0 0 5-1,0 0-10 1,0 0 0-16,0 0 0 16,0 0 5-1,0 0-10 1,0 0 5-16,0 0 5 15,0 0-5 1,0 0 0 0,0 0-5-16,0 0 5 15,0 0-5 1,0 0 0 0,0 0 5-16,0 0-10 15,0 0 5 1,0 0 0-1,0 0-5-15,0 0 5 16,0 0-5 0,0 0 5-1,0 0-5-15,0 0 5 16,0 0 0 0,0 0-5-1,0 0 10-15,0 0-5 16,0 0 0-1,0 0 0 1,0 0 0-16,0 0-5 16,0 0 5-1,0 0 0-15,0 0 5 16,0 0-10 0,0 0 5-1,0 0 0 1,0 0 0-16,0 0 0 15,0 0-5 1,0 0 10-16,0 0-5 16,0 0 0-1,0 0 0 1,0 0-5-16,0 0-5 16,0 0-5-1,0-5 0 1,0 5 0-16,0 0 0 15,0 0-20 1,0 0-20 0,0 0-125-16</inkml:trace>
  <inkml:trace contextRef="#ctx0" brushRef="#br0" timeOffset="-168830.42">2980 13799 70 0,'0'-9'110'15,"0"9"5"1,0 0-10 0,0-9-25-16,25-5-35 15,50 9-10 1,-1-4-10-1,1 9-5-15,24 0-5 16,-25 0-15 0,26 0 5-1,-1 0 5-15,-25 0 0 16,26 0-5 0,48 0-5-1,-48 0 5-15,-26 9-5 16,1-9 5-1,24 5-5 1,-25 4 10-16,1-4-10 16,-26 4 0-1,51-9 0 1,-51 0 0-16,1 0 0 16,24 0 5-1,-49 0 0 1,25 0 5-16,0 0 0 15,49 0-10 1,-50 0 5 0,51 0 5-16,-26 0-10 15,1 0 0 1,24 0 10 0,0 0-10-16,-24 0-5 15,98 0 15 1,-73 0-10-1,-1 0 0 1,-25 0 5-16,26 0-5 16,-1 0 0-1,-25 0 0 1,26 0 0-16,-1 0 0 16,-25 0-5-1,1 0 10 1,-1 0 0-16,1-9-10 15,24 9 5 1,-25-5 0 0,1 5 0-16,-1 0 0 15,1-9 5 1,24 9 0 0,0-5-10-16,-24-4 5 15,24 9 0 1,-25-5-5-1,-24 5 5-15,49 0 0 16,-49 0 5 0,0 0-5-1,-26 0 0-15,1 0-5 16,25 0 0 0,-25 0 10-1,24 0 0-15,1 0-5 16,24 0 0-1,1 0-5 1,-26 0 10-16,26 0-5 16,-26 0 0-1,1 0 0 1,0 0-5-16,-1 0 15 16,26 0-15-1,-26 0 0 1,-24 0 0-16,25 0 10 15,-25 0-5 1,24 0 0 0,-24 0 5-16,25 0-5 15,-25 0 0 1,-1 0 0 0,26 0-5-16,0 0 5 15,-50 0 0 1,49 0-5-1,1 0 5-15,-50 0-5 16,50 0-5 0,-26 0 10-1,-24 0-5-15,25 0-5 16,-25 0 10 0,0 0 0-16,0 0 5 15,0 0-5 1,0 0 10-1,0 0-10 1,0 0 5-16,0 0-5 16,0 0-5-1,0 0 0-15,0 0 10 16,0 0-5 0,0 0 0-1,0 0 5-15,0 0-10 16,0 0 0-1,0 0 5 1,0 0 0-16,0 0 0 16,-74 0 5-1,-1 0-5 1,-74 28 10-16,75-23 0 16,0-5-5-1,-1 9 0 1,1-9 0-16,24 0-5 15,-24 0 0 1,-1 0 5 0,-24 9-5-16,0-9 5 15,-1 5-10 1,1-5 5 0,25 9 5-16,-26-9-5 15,1 9 0 1,25-9-5-1,-26 5 10-15,51 4-5 16,-26-9 0 0,50 0 0-1,25 0 5-15,0 0-10 16,0 0-10 0,0 0 15-1,0 0 0-15,0 0 0 16,0 0 0-1,0 0 0 1,0 0 5-16,0 0-10 16,0 0-10-1,0 0 5 1,0 0 10-16,0 0 5 16,75 0-5-1,-25 0 5 1,24 0-5-16,25 0 0 15,1 0 0 1,-1 0 5 0,0 0 0-16,0 0 0 15,1-9 0 1,-26 4 5 0,75-18-5-16,-50 14 10 15,-24 9-20 1,24-9 10-1,-25 4 5-15,1 5 0 16,-26-9-5 0,-49 9-5-16,0 0-5 15,0 0 10 1,0 0 0 0,0 0 10-1,0 0 0-15,0 0-5 16,0 0-5-1,0 0 5-15,0 0 0 16,0 0 0 0,0 0-5-1,0 0-5-15,0 0 5 16,0 0 0 0,0 0 0-1,0 0 0-15,0 0-5 16,0 0 0-1,0 0 5 1,0 0-5-16,0 0 0 16,0 0 0-1,0 0 0 1,0 0 0-16,0 0 0 16,0 0-5-1,0 0 5 1,0 0-5-16,0 0 5 15,0 0-5 1,0 0 0 0,0 0-5-1,0 0-15-15,25 0-55 16,50 0-245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3064CDF5-C60C-4BE2-B337-EE01613055DE}" type="datetimeFigureOut">
              <a:rPr lang="en-GB" smtClean="0"/>
              <a:t>05/11/2022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5510E2-2B54-4EB6-8EA6-B3FE139C8EA9}" type="slidenum">
              <a:rPr lang="en-GB" smtClean="0"/>
              <a:t>‹#›</a:t>
            </a:fld>
            <a:endParaRPr lang="en-GB"/>
          </a:p>
        </p:txBody>
      </p:sp>
    </p:spTree>
    <p:extLst>
      <p:ext uri="{BB962C8B-B14F-4D97-AF65-F5344CB8AC3E}">
        <p14:creationId xmlns:p14="http://schemas.microsoft.com/office/powerpoint/2010/main" val="2740015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064CDF5-C60C-4BE2-B337-EE01613055DE}" type="datetimeFigureOut">
              <a:rPr lang="en-GB" smtClean="0"/>
              <a:t>05/11/2022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5510E2-2B54-4EB6-8EA6-B3FE139C8EA9}" type="slidenum">
              <a:rPr lang="en-GB" smtClean="0"/>
              <a:t>‹#›</a:t>
            </a:fld>
            <a:endParaRPr lang="en-GB"/>
          </a:p>
        </p:txBody>
      </p:sp>
    </p:spTree>
    <p:extLst>
      <p:ext uri="{BB962C8B-B14F-4D97-AF65-F5344CB8AC3E}">
        <p14:creationId xmlns:p14="http://schemas.microsoft.com/office/powerpoint/2010/main" val="4076702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064CDF5-C60C-4BE2-B337-EE01613055DE}" type="datetimeFigureOut">
              <a:rPr lang="en-GB" smtClean="0"/>
              <a:t>05/11/2022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5510E2-2B54-4EB6-8EA6-B3FE139C8EA9}" type="slidenum">
              <a:rPr lang="en-GB" smtClean="0"/>
              <a:t>‹#›</a:t>
            </a:fld>
            <a:endParaRPr lang="en-GB"/>
          </a:p>
        </p:txBody>
      </p:sp>
    </p:spTree>
    <p:extLst>
      <p:ext uri="{BB962C8B-B14F-4D97-AF65-F5344CB8AC3E}">
        <p14:creationId xmlns:p14="http://schemas.microsoft.com/office/powerpoint/2010/main" val="474149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064CDF5-C60C-4BE2-B337-EE01613055DE}" type="datetimeFigureOut">
              <a:rPr lang="en-GB" smtClean="0"/>
              <a:t>05/11/2022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5510E2-2B54-4EB6-8EA6-B3FE139C8EA9}" type="slidenum">
              <a:rPr lang="en-GB" smtClean="0"/>
              <a:t>‹#›</a:t>
            </a:fld>
            <a:endParaRPr lang="en-GB"/>
          </a:p>
        </p:txBody>
      </p:sp>
    </p:spTree>
    <p:extLst>
      <p:ext uri="{BB962C8B-B14F-4D97-AF65-F5344CB8AC3E}">
        <p14:creationId xmlns:p14="http://schemas.microsoft.com/office/powerpoint/2010/main" val="3555872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4CDF5-C60C-4BE2-B337-EE01613055DE}" type="datetimeFigureOut">
              <a:rPr lang="en-GB" smtClean="0"/>
              <a:t>05/11/2022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5510E2-2B54-4EB6-8EA6-B3FE139C8EA9}" type="slidenum">
              <a:rPr lang="en-GB" smtClean="0"/>
              <a:t>‹#›</a:t>
            </a:fld>
            <a:endParaRPr lang="en-GB"/>
          </a:p>
        </p:txBody>
      </p:sp>
    </p:spTree>
    <p:extLst>
      <p:ext uri="{BB962C8B-B14F-4D97-AF65-F5344CB8AC3E}">
        <p14:creationId xmlns:p14="http://schemas.microsoft.com/office/powerpoint/2010/main" val="2633669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064CDF5-C60C-4BE2-B337-EE01613055DE}" type="datetimeFigureOut">
              <a:rPr lang="en-GB" smtClean="0"/>
              <a:t>05/11/2022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5510E2-2B54-4EB6-8EA6-B3FE139C8EA9}" type="slidenum">
              <a:rPr lang="en-GB" smtClean="0"/>
              <a:t>‹#›</a:t>
            </a:fld>
            <a:endParaRPr lang="en-GB"/>
          </a:p>
        </p:txBody>
      </p:sp>
    </p:spTree>
    <p:extLst>
      <p:ext uri="{BB962C8B-B14F-4D97-AF65-F5344CB8AC3E}">
        <p14:creationId xmlns:p14="http://schemas.microsoft.com/office/powerpoint/2010/main" val="803632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3064CDF5-C60C-4BE2-B337-EE01613055DE}" type="datetimeFigureOut">
              <a:rPr lang="en-GB" smtClean="0"/>
              <a:t>05/11/2022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85510E2-2B54-4EB6-8EA6-B3FE139C8EA9}" type="slidenum">
              <a:rPr lang="en-GB" smtClean="0"/>
              <a:t>‹#›</a:t>
            </a:fld>
            <a:endParaRPr lang="en-GB"/>
          </a:p>
        </p:txBody>
      </p:sp>
    </p:spTree>
    <p:extLst>
      <p:ext uri="{BB962C8B-B14F-4D97-AF65-F5344CB8AC3E}">
        <p14:creationId xmlns:p14="http://schemas.microsoft.com/office/powerpoint/2010/main" val="2239118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3064CDF5-C60C-4BE2-B337-EE01613055DE}" type="datetimeFigureOut">
              <a:rPr lang="en-GB" smtClean="0"/>
              <a:t>05/11/2022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85510E2-2B54-4EB6-8EA6-B3FE139C8EA9}" type="slidenum">
              <a:rPr lang="en-GB" smtClean="0"/>
              <a:t>‹#›</a:t>
            </a:fld>
            <a:endParaRPr lang="en-GB"/>
          </a:p>
        </p:txBody>
      </p:sp>
    </p:spTree>
    <p:extLst>
      <p:ext uri="{BB962C8B-B14F-4D97-AF65-F5344CB8AC3E}">
        <p14:creationId xmlns:p14="http://schemas.microsoft.com/office/powerpoint/2010/main" val="3136867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64CDF5-C60C-4BE2-B337-EE01613055DE}" type="datetimeFigureOut">
              <a:rPr lang="en-GB" smtClean="0"/>
              <a:t>05/11/2022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85510E2-2B54-4EB6-8EA6-B3FE139C8EA9}" type="slidenum">
              <a:rPr lang="en-GB" smtClean="0"/>
              <a:t>‹#›</a:t>
            </a:fld>
            <a:endParaRPr lang="en-GB"/>
          </a:p>
        </p:txBody>
      </p:sp>
    </p:spTree>
    <p:extLst>
      <p:ext uri="{BB962C8B-B14F-4D97-AF65-F5344CB8AC3E}">
        <p14:creationId xmlns:p14="http://schemas.microsoft.com/office/powerpoint/2010/main" val="2159102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64CDF5-C60C-4BE2-B337-EE01613055DE}" type="datetimeFigureOut">
              <a:rPr lang="en-GB" smtClean="0"/>
              <a:t>05/11/2022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5510E2-2B54-4EB6-8EA6-B3FE139C8EA9}" type="slidenum">
              <a:rPr lang="en-GB" smtClean="0"/>
              <a:t>‹#›</a:t>
            </a:fld>
            <a:endParaRPr lang="en-GB"/>
          </a:p>
        </p:txBody>
      </p:sp>
    </p:spTree>
    <p:extLst>
      <p:ext uri="{BB962C8B-B14F-4D97-AF65-F5344CB8AC3E}">
        <p14:creationId xmlns:p14="http://schemas.microsoft.com/office/powerpoint/2010/main" val="1320282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64CDF5-C60C-4BE2-B337-EE01613055DE}" type="datetimeFigureOut">
              <a:rPr lang="en-GB" smtClean="0"/>
              <a:t>05/11/2022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5510E2-2B54-4EB6-8EA6-B3FE139C8EA9}" type="slidenum">
              <a:rPr lang="en-GB" smtClean="0"/>
              <a:t>‹#›</a:t>
            </a:fld>
            <a:endParaRPr lang="en-GB"/>
          </a:p>
        </p:txBody>
      </p:sp>
    </p:spTree>
    <p:extLst>
      <p:ext uri="{BB962C8B-B14F-4D97-AF65-F5344CB8AC3E}">
        <p14:creationId xmlns:p14="http://schemas.microsoft.com/office/powerpoint/2010/main" val="974131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64CDF5-C60C-4BE2-B337-EE01613055DE}" type="datetimeFigureOut">
              <a:rPr lang="en-GB" smtClean="0"/>
              <a:t>05/11/2022</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5510E2-2B54-4EB6-8EA6-B3FE139C8EA9}" type="slidenum">
              <a:rPr lang="en-GB" smtClean="0"/>
              <a:t>‹#›</a:t>
            </a:fld>
            <a:endParaRPr lang="en-GB"/>
          </a:p>
        </p:txBody>
      </p:sp>
    </p:spTree>
    <p:extLst>
      <p:ext uri="{BB962C8B-B14F-4D97-AF65-F5344CB8AC3E}">
        <p14:creationId xmlns:p14="http://schemas.microsoft.com/office/powerpoint/2010/main" val="2213399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Instruction Level Parallelism</a:t>
            </a:r>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2443080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RAW Dependencies</a:t>
            </a:r>
          </a:p>
        </p:txBody>
      </p:sp>
      <p:sp>
        <p:nvSpPr>
          <p:cNvPr id="3" name="Content Placeholder 2"/>
          <p:cNvSpPr>
            <a:spLocks noGrp="1"/>
          </p:cNvSpPr>
          <p:nvPr>
            <p:ph idx="1"/>
          </p:nvPr>
        </p:nvSpPr>
        <p:spPr/>
        <p:txBody>
          <a:bodyPr/>
          <a:lstStyle/>
          <a:p>
            <a:r>
              <a:rPr lang="en-GB" dirty="0"/>
              <a:t>Raw dependencies:</a:t>
            </a:r>
          </a:p>
          <a:p>
            <a:pPr lvl="1"/>
            <a:r>
              <a:rPr lang="en-GB" dirty="0"/>
              <a:t>Delays that ideal processors are going to have</a:t>
            </a:r>
          </a:p>
          <a:p>
            <a:pPr lvl="1"/>
            <a:r>
              <a:rPr lang="en-GB" dirty="0"/>
              <a:t>ILP is somewhat larger than zero even for an ideal processor</a:t>
            </a:r>
          </a:p>
        </p:txBody>
      </p:sp>
    </p:spTree>
    <p:extLst>
      <p:ext uri="{BB962C8B-B14F-4D97-AF65-F5344CB8AC3E}">
        <p14:creationId xmlns:p14="http://schemas.microsoft.com/office/powerpoint/2010/main" val="3204412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Raw Dependencies</a:t>
            </a:r>
          </a:p>
        </p:txBody>
      </p:sp>
      <p:sp>
        <p:nvSpPr>
          <p:cNvPr id="3" name="Content Placeholder 2"/>
          <p:cNvSpPr>
            <a:spLocks noGrp="1"/>
          </p:cNvSpPr>
          <p:nvPr>
            <p:ph idx="1"/>
          </p:nvPr>
        </p:nvSpPr>
        <p:spPr/>
        <p:txBody>
          <a:bodyPr>
            <a:normAutofit lnSpcReduction="10000"/>
          </a:bodyPr>
          <a:lstStyle/>
          <a:p>
            <a:endParaRPr lang="en-GB" dirty="0"/>
          </a:p>
          <a:p>
            <a:endParaRPr lang="en-GB" dirty="0"/>
          </a:p>
          <a:p>
            <a:endParaRPr lang="en-GB" dirty="0"/>
          </a:p>
          <a:p>
            <a:endParaRPr lang="en-GB" dirty="0"/>
          </a:p>
          <a:p>
            <a:endParaRPr lang="en-GB" dirty="0"/>
          </a:p>
          <a:p>
            <a:r>
              <a:rPr lang="en-GB" dirty="0"/>
              <a:t>1</a:t>
            </a:r>
            <a:r>
              <a:rPr lang="en-GB" baseline="30000" dirty="0"/>
              <a:t>st</a:t>
            </a:r>
            <a:r>
              <a:rPr lang="en-GB" dirty="0"/>
              <a:t>  cycle I1 &amp; I3</a:t>
            </a:r>
          </a:p>
          <a:p>
            <a:r>
              <a:rPr lang="en-GB" dirty="0"/>
              <a:t>2</a:t>
            </a:r>
            <a:r>
              <a:rPr lang="en-GB" baseline="30000" dirty="0"/>
              <a:t>nd</a:t>
            </a:r>
            <a:r>
              <a:rPr lang="en-GB" dirty="0"/>
              <a:t> cycle I2 &amp; I4</a:t>
            </a:r>
          </a:p>
          <a:p>
            <a:r>
              <a:rPr lang="en-GB" dirty="0"/>
              <a:t>3</a:t>
            </a:r>
            <a:r>
              <a:rPr lang="en-GB" baseline="30000" dirty="0"/>
              <a:t>rd</a:t>
            </a:r>
            <a:r>
              <a:rPr lang="en-GB" dirty="0"/>
              <a:t> cycle I5</a:t>
            </a:r>
          </a:p>
        </p:txBody>
      </p:sp>
      <p:graphicFrame>
        <p:nvGraphicFramePr>
          <p:cNvPr id="5" name="Table 4"/>
          <p:cNvGraphicFramePr>
            <a:graphicFrameLocks noGrp="1"/>
          </p:cNvGraphicFramePr>
          <p:nvPr>
            <p:extLst>
              <p:ext uri="{D42A27DB-BD31-4B8C-83A1-F6EECF244321}">
                <p14:modId xmlns:p14="http://schemas.microsoft.com/office/powerpoint/2010/main" val="1962476673"/>
              </p:ext>
            </p:extLst>
          </p:nvPr>
        </p:nvGraphicFramePr>
        <p:xfrm>
          <a:off x="1547664" y="2276872"/>
          <a:ext cx="1175792" cy="1854200"/>
        </p:xfrm>
        <a:graphic>
          <a:graphicData uri="http://schemas.openxmlformats.org/drawingml/2006/table">
            <a:tbl>
              <a:tblPr firstRow="1" bandRow="1">
                <a:tableStyleId>{5C22544A-7EE6-4342-B048-85BDC9FD1C3A}</a:tableStyleId>
              </a:tblPr>
              <a:tblGrid>
                <a:gridCol w="1175792">
                  <a:extLst>
                    <a:ext uri="{9D8B030D-6E8A-4147-A177-3AD203B41FA5}">
                      <a16:colId xmlns:a16="http://schemas.microsoft.com/office/drawing/2014/main" val="20000"/>
                    </a:ext>
                  </a:extLst>
                </a:gridCol>
              </a:tblGrid>
              <a:tr h="370840">
                <a:tc>
                  <a:txBody>
                    <a:bodyPr/>
                    <a:lstStyle/>
                    <a:p>
                      <a:pPr algn="ctr"/>
                      <a:r>
                        <a:rPr lang="en-GB" dirty="0"/>
                        <a:t>I1</a:t>
                      </a:r>
                    </a:p>
                  </a:txBody>
                  <a:tcPr/>
                </a:tc>
                <a:extLst>
                  <a:ext uri="{0D108BD9-81ED-4DB2-BD59-A6C34878D82A}">
                    <a16:rowId xmlns:a16="http://schemas.microsoft.com/office/drawing/2014/main" val="10000"/>
                  </a:ext>
                </a:extLst>
              </a:tr>
              <a:tr h="370840">
                <a:tc>
                  <a:txBody>
                    <a:bodyPr/>
                    <a:lstStyle/>
                    <a:p>
                      <a:pPr algn="ctr"/>
                      <a:r>
                        <a:rPr lang="en-GB" dirty="0"/>
                        <a:t>I2</a:t>
                      </a:r>
                    </a:p>
                  </a:txBody>
                  <a:tcPr/>
                </a:tc>
                <a:extLst>
                  <a:ext uri="{0D108BD9-81ED-4DB2-BD59-A6C34878D82A}">
                    <a16:rowId xmlns:a16="http://schemas.microsoft.com/office/drawing/2014/main" val="10001"/>
                  </a:ext>
                </a:extLst>
              </a:tr>
              <a:tr h="370840">
                <a:tc>
                  <a:txBody>
                    <a:bodyPr/>
                    <a:lstStyle/>
                    <a:p>
                      <a:pPr algn="ctr"/>
                      <a:r>
                        <a:rPr lang="en-GB" dirty="0"/>
                        <a:t>I3</a:t>
                      </a:r>
                    </a:p>
                  </a:txBody>
                  <a:tcPr/>
                </a:tc>
                <a:extLst>
                  <a:ext uri="{0D108BD9-81ED-4DB2-BD59-A6C34878D82A}">
                    <a16:rowId xmlns:a16="http://schemas.microsoft.com/office/drawing/2014/main" val="10002"/>
                  </a:ext>
                </a:extLst>
              </a:tr>
              <a:tr h="370840">
                <a:tc>
                  <a:txBody>
                    <a:bodyPr/>
                    <a:lstStyle/>
                    <a:p>
                      <a:pPr algn="ctr"/>
                      <a:r>
                        <a:rPr lang="en-GB" dirty="0"/>
                        <a:t>I4</a:t>
                      </a:r>
                    </a:p>
                  </a:txBody>
                  <a:tcPr/>
                </a:tc>
                <a:extLst>
                  <a:ext uri="{0D108BD9-81ED-4DB2-BD59-A6C34878D82A}">
                    <a16:rowId xmlns:a16="http://schemas.microsoft.com/office/drawing/2014/main" val="10003"/>
                  </a:ext>
                </a:extLst>
              </a:tr>
              <a:tr h="370840">
                <a:tc>
                  <a:txBody>
                    <a:bodyPr/>
                    <a:lstStyle/>
                    <a:p>
                      <a:pPr algn="ctr"/>
                      <a:r>
                        <a:rPr lang="en-GB" dirty="0"/>
                        <a:t>I5</a:t>
                      </a:r>
                    </a:p>
                  </a:txBody>
                  <a:tcPr/>
                </a:tc>
                <a:extLst>
                  <a:ext uri="{0D108BD9-81ED-4DB2-BD59-A6C34878D82A}">
                    <a16:rowId xmlns:a16="http://schemas.microsoft.com/office/drawing/2014/main" val="10004"/>
                  </a:ext>
                </a:extLst>
              </a:tr>
            </a:tbl>
          </a:graphicData>
        </a:graphic>
      </p:graphicFrame>
      <p:sp>
        <p:nvSpPr>
          <p:cNvPr id="6" name="Left Brace 5"/>
          <p:cNvSpPr/>
          <p:nvPr/>
        </p:nvSpPr>
        <p:spPr>
          <a:xfrm>
            <a:off x="1403648" y="2348880"/>
            <a:ext cx="72008" cy="64807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 name="Right Brace 6"/>
          <p:cNvSpPr/>
          <p:nvPr/>
        </p:nvSpPr>
        <p:spPr>
          <a:xfrm>
            <a:off x="2771800" y="3212976"/>
            <a:ext cx="72008" cy="43204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 name="Right Brace 7"/>
          <p:cNvSpPr/>
          <p:nvPr/>
        </p:nvSpPr>
        <p:spPr>
          <a:xfrm>
            <a:off x="2843808" y="3501008"/>
            <a:ext cx="216024" cy="57606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 name="Rectangular Callout 8"/>
          <p:cNvSpPr/>
          <p:nvPr/>
        </p:nvSpPr>
        <p:spPr>
          <a:xfrm>
            <a:off x="4932040" y="2548023"/>
            <a:ext cx="3456384" cy="1080120"/>
          </a:xfrm>
          <a:prstGeom prst="wedgeRectCallout">
            <a:avLst>
              <a:gd name="adj1" fmla="val -67343"/>
              <a:gd name="adj2" fmla="val 1619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 cycles executing 5 instructions </a:t>
            </a:r>
          </a:p>
          <a:p>
            <a:pPr algn="ctr"/>
            <a:r>
              <a:rPr lang="en-GB" dirty="0"/>
              <a:t>CPI=3/5=0.6</a:t>
            </a:r>
          </a:p>
          <a:p>
            <a:pPr algn="ctr"/>
            <a:r>
              <a:rPr lang="en-GB" dirty="0"/>
              <a:t>Instead of 0.2</a:t>
            </a:r>
          </a:p>
        </p:txBody>
      </p:sp>
    </p:spTree>
    <p:extLst>
      <p:ext uri="{BB962C8B-B14F-4D97-AF65-F5344CB8AC3E}">
        <p14:creationId xmlns:p14="http://schemas.microsoft.com/office/powerpoint/2010/main" val="1116998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Raw Dependencies</a:t>
            </a:r>
          </a:p>
        </p:txBody>
      </p:sp>
      <p:sp>
        <p:nvSpPr>
          <p:cNvPr id="3" name="Content Placeholder 2"/>
          <p:cNvSpPr>
            <a:spLocks noGrp="1"/>
          </p:cNvSpPr>
          <p:nvPr>
            <p:ph idx="1"/>
          </p:nvPr>
        </p:nvSpPr>
        <p:spPr/>
        <p:txBody>
          <a:bodyPr>
            <a:normAutofit/>
          </a:bodyPr>
          <a:lstStyle/>
          <a:p>
            <a:endParaRPr lang="en-GB" dirty="0"/>
          </a:p>
          <a:p>
            <a:endParaRPr lang="en-GB" dirty="0"/>
          </a:p>
          <a:p>
            <a:endParaRPr lang="en-GB" dirty="0"/>
          </a:p>
          <a:p>
            <a:endParaRPr lang="en-GB" dirty="0"/>
          </a:p>
          <a:p>
            <a:endParaRPr lang="en-GB" dirty="0"/>
          </a:p>
          <a:p>
            <a:r>
              <a:rPr lang="en-GB" dirty="0"/>
              <a:t>If we have this dependency as well then?</a:t>
            </a:r>
          </a:p>
        </p:txBody>
      </p:sp>
      <p:graphicFrame>
        <p:nvGraphicFramePr>
          <p:cNvPr id="5" name="Table 4"/>
          <p:cNvGraphicFramePr>
            <a:graphicFrameLocks noGrp="1"/>
          </p:cNvGraphicFramePr>
          <p:nvPr>
            <p:extLst>
              <p:ext uri="{D42A27DB-BD31-4B8C-83A1-F6EECF244321}">
                <p14:modId xmlns:p14="http://schemas.microsoft.com/office/powerpoint/2010/main" val="1125252101"/>
              </p:ext>
            </p:extLst>
          </p:nvPr>
        </p:nvGraphicFramePr>
        <p:xfrm>
          <a:off x="1547664" y="2276872"/>
          <a:ext cx="1175792" cy="1854200"/>
        </p:xfrm>
        <a:graphic>
          <a:graphicData uri="http://schemas.openxmlformats.org/drawingml/2006/table">
            <a:tbl>
              <a:tblPr firstRow="1" bandRow="1">
                <a:tableStyleId>{5C22544A-7EE6-4342-B048-85BDC9FD1C3A}</a:tableStyleId>
              </a:tblPr>
              <a:tblGrid>
                <a:gridCol w="1175792">
                  <a:extLst>
                    <a:ext uri="{9D8B030D-6E8A-4147-A177-3AD203B41FA5}">
                      <a16:colId xmlns:a16="http://schemas.microsoft.com/office/drawing/2014/main" val="20000"/>
                    </a:ext>
                  </a:extLst>
                </a:gridCol>
              </a:tblGrid>
              <a:tr h="370840">
                <a:tc>
                  <a:txBody>
                    <a:bodyPr/>
                    <a:lstStyle/>
                    <a:p>
                      <a:pPr algn="ctr"/>
                      <a:r>
                        <a:rPr lang="en-GB" dirty="0"/>
                        <a:t>I1</a:t>
                      </a:r>
                    </a:p>
                  </a:txBody>
                  <a:tcPr/>
                </a:tc>
                <a:extLst>
                  <a:ext uri="{0D108BD9-81ED-4DB2-BD59-A6C34878D82A}">
                    <a16:rowId xmlns:a16="http://schemas.microsoft.com/office/drawing/2014/main" val="10000"/>
                  </a:ext>
                </a:extLst>
              </a:tr>
              <a:tr h="370840">
                <a:tc>
                  <a:txBody>
                    <a:bodyPr/>
                    <a:lstStyle/>
                    <a:p>
                      <a:pPr algn="ctr"/>
                      <a:r>
                        <a:rPr lang="en-GB" dirty="0"/>
                        <a:t>I2</a:t>
                      </a:r>
                    </a:p>
                  </a:txBody>
                  <a:tcPr/>
                </a:tc>
                <a:extLst>
                  <a:ext uri="{0D108BD9-81ED-4DB2-BD59-A6C34878D82A}">
                    <a16:rowId xmlns:a16="http://schemas.microsoft.com/office/drawing/2014/main" val="10001"/>
                  </a:ext>
                </a:extLst>
              </a:tr>
              <a:tr h="370840">
                <a:tc>
                  <a:txBody>
                    <a:bodyPr/>
                    <a:lstStyle/>
                    <a:p>
                      <a:pPr algn="ctr"/>
                      <a:r>
                        <a:rPr lang="en-GB" dirty="0"/>
                        <a:t>I3</a:t>
                      </a:r>
                    </a:p>
                  </a:txBody>
                  <a:tcPr/>
                </a:tc>
                <a:extLst>
                  <a:ext uri="{0D108BD9-81ED-4DB2-BD59-A6C34878D82A}">
                    <a16:rowId xmlns:a16="http://schemas.microsoft.com/office/drawing/2014/main" val="10002"/>
                  </a:ext>
                </a:extLst>
              </a:tr>
              <a:tr h="370840">
                <a:tc>
                  <a:txBody>
                    <a:bodyPr/>
                    <a:lstStyle/>
                    <a:p>
                      <a:pPr algn="ctr"/>
                      <a:r>
                        <a:rPr lang="en-GB" dirty="0"/>
                        <a:t>I4</a:t>
                      </a:r>
                    </a:p>
                  </a:txBody>
                  <a:tcPr/>
                </a:tc>
                <a:extLst>
                  <a:ext uri="{0D108BD9-81ED-4DB2-BD59-A6C34878D82A}">
                    <a16:rowId xmlns:a16="http://schemas.microsoft.com/office/drawing/2014/main" val="10003"/>
                  </a:ext>
                </a:extLst>
              </a:tr>
              <a:tr h="370840">
                <a:tc>
                  <a:txBody>
                    <a:bodyPr/>
                    <a:lstStyle/>
                    <a:p>
                      <a:pPr algn="ctr"/>
                      <a:r>
                        <a:rPr lang="en-GB" dirty="0"/>
                        <a:t>I5</a:t>
                      </a:r>
                    </a:p>
                  </a:txBody>
                  <a:tcPr/>
                </a:tc>
                <a:extLst>
                  <a:ext uri="{0D108BD9-81ED-4DB2-BD59-A6C34878D82A}">
                    <a16:rowId xmlns:a16="http://schemas.microsoft.com/office/drawing/2014/main" val="10004"/>
                  </a:ext>
                </a:extLst>
              </a:tr>
            </a:tbl>
          </a:graphicData>
        </a:graphic>
      </p:graphicFrame>
      <p:sp>
        <p:nvSpPr>
          <p:cNvPr id="6" name="Left Brace 5"/>
          <p:cNvSpPr/>
          <p:nvPr/>
        </p:nvSpPr>
        <p:spPr>
          <a:xfrm>
            <a:off x="1403648" y="2348880"/>
            <a:ext cx="72008" cy="64807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 name="Right Brace 6"/>
          <p:cNvSpPr/>
          <p:nvPr/>
        </p:nvSpPr>
        <p:spPr>
          <a:xfrm>
            <a:off x="2771800" y="3212976"/>
            <a:ext cx="72008" cy="43204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 name="Right Brace 7"/>
          <p:cNvSpPr/>
          <p:nvPr/>
        </p:nvSpPr>
        <p:spPr>
          <a:xfrm>
            <a:off x="2843808" y="3501008"/>
            <a:ext cx="216024" cy="57606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 name="Rectangular Callout 8"/>
          <p:cNvSpPr/>
          <p:nvPr/>
        </p:nvSpPr>
        <p:spPr>
          <a:xfrm>
            <a:off x="4932040" y="2548023"/>
            <a:ext cx="3456384" cy="1080120"/>
          </a:xfrm>
          <a:prstGeom prst="wedgeRectCallout">
            <a:avLst>
              <a:gd name="adj1" fmla="val -71183"/>
              <a:gd name="adj2" fmla="val 1400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Left Brace 3"/>
          <p:cNvSpPr/>
          <p:nvPr/>
        </p:nvSpPr>
        <p:spPr>
          <a:xfrm>
            <a:off x="1115616" y="2672916"/>
            <a:ext cx="288032" cy="61206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658904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Raw Dependencies</a:t>
            </a:r>
          </a:p>
        </p:txBody>
      </p:sp>
      <p:sp>
        <p:nvSpPr>
          <p:cNvPr id="3" name="Content Placeholder 2"/>
          <p:cNvSpPr>
            <a:spLocks noGrp="1"/>
          </p:cNvSpPr>
          <p:nvPr>
            <p:ph idx="1"/>
          </p:nvPr>
        </p:nvSpPr>
        <p:spPr/>
        <p:txBody>
          <a:bodyPr>
            <a:normAutofit fontScale="92500" lnSpcReduction="20000"/>
          </a:bodyPr>
          <a:lstStyle/>
          <a:p>
            <a:r>
              <a:rPr lang="en-GB" dirty="0"/>
              <a:t>The RAW dependency is going to determine what is the possible CPI</a:t>
            </a:r>
          </a:p>
          <a:p>
            <a:endParaRPr lang="en-GB" dirty="0"/>
          </a:p>
          <a:p>
            <a:r>
              <a:rPr lang="en-GB" dirty="0"/>
              <a:t>Even if the processor can do everything ideally, i.e. it can fetch any no. of instructions, it can decode and read registers for infinite instructions, it can execute infinite instructions but still……………………</a:t>
            </a:r>
          </a:p>
          <a:p>
            <a:endParaRPr lang="en-GB" dirty="0"/>
          </a:p>
          <a:p>
            <a:r>
              <a:rPr lang="en-GB" dirty="0"/>
              <a:t>CPI is 0 if a very large no. of instructions with no dependencies</a:t>
            </a:r>
          </a:p>
        </p:txBody>
      </p:sp>
    </p:spTree>
    <p:extLst>
      <p:ext uri="{BB962C8B-B14F-4D97-AF65-F5344CB8AC3E}">
        <p14:creationId xmlns:p14="http://schemas.microsoft.com/office/powerpoint/2010/main" val="787379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WAW Dependence</a:t>
            </a:r>
          </a:p>
        </p:txBody>
      </p:sp>
      <p:sp>
        <p:nvSpPr>
          <p:cNvPr id="3" name="Content Placeholder 2"/>
          <p:cNvSpPr>
            <a:spLocks noGrp="1"/>
          </p:cNvSpPr>
          <p:nvPr>
            <p:ph idx="1"/>
          </p:nvPr>
        </p:nvSpPr>
        <p:spPr/>
        <p:txBody>
          <a:bodyPr/>
          <a:lstStyle/>
          <a:p>
            <a:endParaRPr lang="en-GB" dirty="0"/>
          </a:p>
        </p:txBody>
      </p:sp>
      <p:graphicFrame>
        <p:nvGraphicFramePr>
          <p:cNvPr id="6" name="Content Placeholder 4"/>
          <p:cNvGraphicFramePr>
            <a:graphicFrameLocks/>
          </p:cNvGraphicFramePr>
          <p:nvPr>
            <p:extLst>
              <p:ext uri="{D42A27DB-BD31-4B8C-83A1-F6EECF244321}">
                <p14:modId xmlns:p14="http://schemas.microsoft.com/office/powerpoint/2010/main" val="1593416846"/>
              </p:ext>
            </p:extLst>
          </p:nvPr>
        </p:nvGraphicFramePr>
        <p:xfrm>
          <a:off x="1763688" y="2276872"/>
          <a:ext cx="5457798" cy="2225040"/>
        </p:xfrm>
        <a:graphic>
          <a:graphicData uri="http://schemas.openxmlformats.org/drawingml/2006/table">
            <a:tbl>
              <a:tblPr firstRow="1" bandRow="1">
                <a:tableStyleId>{5C22544A-7EE6-4342-B048-85BDC9FD1C3A}</a:tableStyleId>
              </a:tblPr>
              <a:tblGrid>
                <a:gridCol w="909633">
                  <a:extLst>
                    <a:ext uri="{9D8B030D-6E8A-4147-A177-3AD203B41FA5}">
                      <a16:colId xmlns:a16="http://schemas.microsoft.com/office/drawing/2014/main" val="20000"/>
                    </a:ext>
                  </a:extLst>
                </a:gridCol>
                <a:gridCol w="909633">
                  <a:extLst>
                    <a:ext uri="{9D8B030D-6E8A-4147-A177-3AD203B41FA5}">
                      <a16:colId xmlns:a16="http://schemas.microsoft.com/office/drawing/2014/main" val="20001"/>
                    </a:ext>
                  </a:extLst>
                </a:gridCol>
                <a:gridCol w="909633">
                  <a:extLst>
                    <a:ext uri="{9D8B030D-6E8A-4147-A177-3AD203B41FA5}">
                      <a16:colId xmlns:a16="http://schemas.microsoft.com/office/drawing/2014/main" val="20002"/>
                    </a:ext>
                  </a:extLst>
                </a:gridCol>
                <a:gridCol w="1087525">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05270">
                  <a:extLst>
                    <a:ext uri="{9D8B030D-6E8A-4147-A177-3AD203B41FA5}">
                      <a16:colId xmlns:a16="http://schemas.microsoft.com/office/drawing/2014/main" val="20005"/>
                    </a:ext>
                  </a:extLst>
                </a:gridCol>
              </a:tblGrid>
              <a:tr h="370840">
                <a:tc>
                  <a:txBody>
                    <a:bodyPr/>
                    <a:lstStyle/>
                    <a:p>
                      <a:endParaRPr lang="en-GB" dirty="0"/>
                    </a:p>
                  </a:txBody>
                  <a:tcPr/>
                </a:tc>
                <a:tc>
                  <a:txBody>
                    <a:bodyPr/>
                    <a:lstStyle/>
                    <a:p>
                      <a:r>
                        <a:rPr lang="en-GB" dirty="0"/>
                        <a:t>5</a:t>
                      </a:r>
                    </a:p>
                  </a:txBody>
                  <a:tcPr/>
                </a:tc>
                <a:tc>
                  <a:txBody>
                    <a:bodyPr/>
                    <a:lstStyle/>
                    <a:p>
                      <a:r>
                        <a:rPr lang="en-GB" dirty="0"/>
                        <a:t>6</a:t>
                      </a:r>
                    </a:p>
                  </a:txBody>
                  <a:tcPr/>
                </a:tc>
                <a:tc>
                  <a:txBody>
                    <a:bodyPr/>
                    <a:lstStyle/>
                    <a:p>
                      <a:r>
                        <a:rPr lang="en-GB" dirty="0"/>
                        <a:t>7</a:t>
                      </a:r>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0"/>
                  </a:ext>
                </a:extLst>
              </a:tr>
              <a:tr h="370840">
                <a:tc>
                  <a:txBody>
                    <a:bodyPr/>
                    <a:lstStyle/>
                    <a:p>
                      <a:r>
                        <a:rPr lang="en-GB" dirty="0"/>
                        <a:t>R1=….</a:t>
                      </a:r>
                    </a:p>
                  </a:txBody>
                  <a:tcPr/>
                </a:tc>
                <a:tc>
                  <a:txBody>
                    <a:bodyPr/>
                    <a:lstStyle/>
                    <a:p>
                      <a:r>
                        <a:rPr lang="en-GB" dirty="0"/>
                        <a:t>EXE</a:t>
                      </a:r>
                    </a:p>
                  </a:txBody>
                  <a:tcPr/>
                </a:tc>
                <a:tc>
                  <a:txBody>
                    <a:bodyPr/>
                    <a:lstStyle/>
                    <a:p>
                      <a:r>
                        <a:rPr lang="en-GB" dirty="0"/>
                        <a:t>MEM</a:t>
                      </a:r>
                    </a:p>
                  </a:txBody>
                  <a:tcPr/>
                </a:tc>
                <a:tc>
                  <a:txBody>
                    <a:bodyPr/>
                    <a:lstStyle/>
                    <a:p>
                      <a:r>
                        <a:rPr lang="en-GB" dirty="0"/>
                        <a:t>WB </a:t>
                      </a:r>
                      <a:r>
                        <a:rPr lang="en-GB" dirty="0">
                          <a:solidFill>
                            <a:srgbClr val="FF0000"/>
                          </a:solidFill>
                        </a:rPr>
                        <a:t>(R1)</a:t>
                      </a:r>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01"/>
                  </a:ext>
                </a:extLst>
              </a:tr>
              <a:tr h="370840">
                <a:tc>
                  <a:txBody>
                    <a:bodyPr/>
                    <a:lstStyle/>
                    <a:p>
                      <a:r>
                        <a:rPr lang="en-GB" dirty="0"/>
                        <a:t>R4=…</a:t>
                      </a:r>
                    </a:p>
                  </a:txBody>
                  <a:tcPr/>
                </a:tc>
                <a:tc>
                  <a:txBody>
                    <a:bodyPr/>
                    <a:lstStyle/>
                    <a:p>
                      <a:r>
                        <a:rPr lang="en-GB" dirty="0"/>
                        <a:t>….</a:t>
                      </a:r>
                    </a:p>
                  </a:txBody>
                  <a:tcPr/>
                </a:tc>
                <a:tc>
                  <a:txBody>
                    <a:bodyPr/>
                    <a:lstStyle/>
                    <a:p>
                      <a:r>
                        <a:rPr lang="en-GB" dirty="0"/>
                        <a:t>EXE</a:t>
                      </a:r>
                    </a:p>
                  </a:txBody>
                  <a:tcPr/>
                </a:tc>
                <a:tc>
                  <a:txBody>
                    <a:bodyPr/>
                    <a:lstStyle/>
                    <a:p>
                      <a:r>
                        <a:rPr lang="en-GB" dirty="0"/>
                        <a:t>MEM</a:t>
                      </a:r>
                    </a:p>
                  </a:txBody>
                  <a:tcPr/>
                </a:tc>
                <a:tc>
                  <a:txBody>
                    <a:bodyPr/>
                    <a:lstStyle/>
                    <a:p>
                      <a:r>
                        <a:rPr lang="en-GB" dirty="0"/>
                        <a:t>WB</a:t>
                      </a:r>
                      <a:r>
                        <a:rPr lang="en-GB" dirty="0">
                          <a:solidFill>
                            <a:srgbClr val="FF0000"/>
                          </a:solidFill>
                        </a:rPr>
                        <a:t>(R4)</a:t>
                      </a:r>
                    </a:p>
                  </a:txBody>
                  <a:tcPr/>
                </a:tc>
                <a:tc>
                  <a:txBody>
                    <a:bodyPr/>
                    <a:lstStyle/>
                    <a:p>
                      <a:endParaRPr lang="en-GB"/>
                    </a:p>
                  </a:txBody>
                  <a:tcPr/>
                </a:tc>
                <a:extLst>
                  <a:ext uri="{0D108BD9-81ED-4DB2-BD59-A6C34878D82A}">
                    <a16:rowId xmlns:a16="http://schemas.microsoft.com/office/drawing/2014/main" val="10002"/>
                  </a:ext>
                </a:extLst>
              </a:tr>
              <a:tr h="370840">
                <a:tc>
                  <a:txBody>
                    <a:bodyPr/>
                    <a:lstStyle/>
                    <a:p>
                      <a:r>
                        <a:rPr lang="en-GB" dirty="0"/>
                        <a:t>R7=…</a:t>
                      </a:r>
                    </a:p>
                  </a:txBody>
                  <a:tcPr/>
                </a:tc>
                <a:tc>
                  <a:txBody>
                    <a:bodyPr/>
                    <a:lstStyle/>
                    <a:p>
                      <a:r>
                        <a:rPr lang="en-GB" dirty="0"/>
                        <a:t>EXE</a:t>
                      </a:r>
                    </a:p>
                  </a:txBody>
                  <a:tcPr/>
                </a:tc>
                <a:tc>
                  <a:txBody>
                    <a:bodyPr/>
                    <a:lstStyle/>
                    <a:p>
                      <a:r>
                        <a:rPr lang="en-GB" dirty="0"/>
                        <a:t>MEM</a:t>
                      </a:r>
                    </a:p>
                  </a:txBody>
                  <a:tcPr/>
                </a:tc>
                <a:tc>
                  <a:txBody>
                    <a:bodyPr/>
                    <a:lstStyle/>
                    <a:p>
                      <a:r>
                        <a:rPr lang="en-GB" dirty="0"/>
                        <a:t>WB </a:t>
                      </a:r>
                      <a:r>
                        <a:rPr lang="en-GB" dirty="0">
                          <a:solidFill>
                            <a:srgbClr val="FF0000"/>
                          </a:solidFill>
                        </a:rPr>
                        <a:t>(R7)</a:t>
                      </a:r>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03"/>
                  </a:ext>
                </a:extLst>
              </a:tr>
              <a:tr h="370840">
                <a:tc>
                  <a:txBody>
                    <a:bodyPr/>
                    <a:lstStyle/>
                    <a:p>
                      <a:r>
                        <a:rPr lang="en-GB" dirty="0"/>
                        <a:t>R8=…</a:t>
                      </a:r>
                    </a:p>
                  </a:txBody>
                  <a:tcPr/>
                </a:tc>
                <a:tc>
                  <a:txBody>
                    <a:bodyPr/>
                    <a:lstStyle/>
                    <a:p>
                      <a:r>
                        <a:rPr lang="en-GB" dirty="0"/>
                        <a:t>EXE</a:t>
                      </a:r>
                    </a:p>
                  </a:txBody>
                  <a:tcPr/>
                </a:tc>
                <a:tc>
                  <a:txBody>
                    <a:bodyPr/>
                    <a:lstStyle/>
                    <a:p>
                      <a:r>
                        <a:rPr lang="en-GB" dirty="0"/>
                        <a:t>MEM</a:t>
                      </a:r>
                    </a:p>
                  </a:txBody>
                  <a:tcPr/>
                </a:tc>
                <a:tc>
                  <a:txBody>
                    <a:bodyPr/>
                    <a:lstStyle/>
                    <a:p>
                      <a:r>
                        <a:rPr lang="en-GB" dirty="0"/>
                        <a:t>WB </a:t>
                      </a:r>
                      <a:r>
                        <a:rPr lang="en-GB" dirty="0">
                          <a:solidFill>
                            <a:srgbClr val="FF0000"/>
                          </a:solidFill>
                        </a:rPr>
                        <a:t>(R8)</a:t>
                      </a:r>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04"/>
                  </a:ext>
                </a:extLst>
              </a:tr>
              <a:tr h="370840">
                <a:tc>
                  <a:txBody>
                    <a:bodyPr/>
                    <a:lstStyle/>
                    <a:p>
                      <a:r>
                        <a:rPr lang="en-GB" dirty="0"/>
                        <a:t>R4=…</a:t>
                      </a:r>
                    </a:p>
                  </a:txBody>
                  <a:tcPr/>
                </a:tc>
                <a:tc>
                  <a:txBody>
                    <a:bodyPr/>
                    <a:lstStyle/>
                    <a:p>
                      <a:r>
                        <a:rPr lang="en-GB" dirty="0"/>
                        <a:t>EXE</a:t>
                      </a:r>
                    </a:p>
                  </a:txBody>
                  <a:tcPr/>
                </a:tc>
                <a:tc>
                  <a:txBody>
                    <a:bodyPr/>
                    <a:lstStyle/>
                    <a:p>
                      <a:r>
                        <a:rPr lang="en-GB" dirty="0"/>
                        <a:t>MEM</a:t>
                      </a:r>
                    </a:p>
                  </a:txBody>
                  <a:tcPr/>
                </a:tc>
                <a:tc>
                  <a:txBody>
                    <a:bodyPr/>
                    <a:lstStyle/>
                    <a:p>
                      <a:r>
                        <a:rPr lang="en-GB" dirty="0"/>
                        <a:t>WB </a:t>
                      </a:r>
                      <a:r>
                        <a:rPr lang="en-GB" dirty="0">
                          <a:solidFill>
                            <a:srgbClr val="FF0000"/>
                          </a:solidFill>
                        </a:rPr>
                        <a:t>(R4)</a:t>
                      </a:r>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5"/>
                  </a:ext>
                </a:extLst>
              </a:tr>
            </a:tbl>
          </a:graphicData>
        </a:graphic>
      </p:graphicFrame>
      <p:cxnSp>
        <p:nvCxnSpPr>
          <p:cNvPr id="8" name="Straight Arrow Connector 7"/>
          <p:cNvCxnSpPr/>
          <p:nvPr/>
        </p:nvCxnSpPr>
        <p:spPr>
          <a:xfrm>
            <a:off x="2051720" y="2852936"/>
            <a:ext cx="252028" cy="36004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5144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WAW Dependence</a:t>
            </a:r>
          </a:p>
        </p:txBody>
      </p:sp>
      <p:sp>
        <p:nvSpPr>
          <p:cNvPr id="3" name="Content Placeholder 2"/>
          <p:cNvSpPr>
            <a:spLocks noGrp="1"/>
          </p:cNvSpPr>
          <p:nvPr>
            <p:ph idx="1"/>
          </p:nvPr>
        </p:nvSpPr>
        <p:spPr/>
        <p:txBody>
          <a:bodyPr/>
          <a:lstStyle/>
          <a:p>
            <a:r>
              <a:rPr lang="en-GB" dirty="0"/>
              <a:t>Solution</a:t>
            </a:r>
          </a:p>
        </p:txBody>
      </p:sp>
      <p:graphicFrame>
        <p:nvGraphicFramePr>
          <p:cNvPr id="4" name="Content Placeholder 4"/>
          <p:cNvGraphicFramePr>
            <a:graphicFrameLocks/>
          </p:cNvGraphicFramePr>
          <p:nvPr>
            <p:extLst>
              <p:ext uri="{D42A27DB-BD31-4B8C-83A1-F6EECF244321}">
                <p14:modId xmlns:p14="http://schemas.microsoft.com/office/powerpoint/2010/main" val="2371105679"/>
              </p:ext>
            </p:extLst>
          </p:nvPr>
        </p:nvGraphicFramePr>
        <p:xfrm>
          <a:off x="971600" y="2276872"/>
          <a:ext cx="7416824" cy="2468880"/>
        </p:xfrm>
        <a:graphic>
          <a:graphicData uri="http://schemas.openxmlformats.org/drawingml/2006/table">
            <a:tbl>
              <a:tblPr firstRow="1" bandRow="1">
                <a:tableStyleId>{5C22544A-7EE6-4342-B048-85BDC9FD1C3A}</a:tableStyleId>
              </a:tblPr>
              <a:tblGrid>
                <a:gridCol w="1951796">
                  <a:extLst>
                    <a:ext uri="{9D8B030D-6E8A-4147-A177-3AD203B41FA5}">
                      <a16:colId xmlns:a16="http://schemas.microsoft.com/office/drawing/2014/main" val="20000"/>
                    </a:ext>
                  </a:extLst>
                </a:gridCol>
                <a:gridCol w="780718">
                  <a:extLst>
                    <a:ext uri="{9D8B030D-6E8A-4147-A177-3AD203B41FA5}">
                      <a16:colId xmlns:a16="http://schemas.microsoft.com/office/drawing/2014/main" val="20001"/>
                    </a:ext>
                  </a:extLst>
                </a:gridCol>
                <a:gridCol w="858790">
                  <a:extLst>
                    <a:ext uri="{9D8B030D-6E8A-4147-A177-3AD203B41FA5}">
                      <a16:colId xmlns:a16="http://schemas.microsoft.com/office/drawing/2014/main" val="20002"/>
                    </a:ext>
                  </a:extLst>
                </a:gridCol>
                <a:gridCol w="1327222">
                  <a:extLst>
                    <a:ext uri="{9D8B030D-6E8A-4147-A177-3AD203B41FA5}">
                      <a16:colId xmlns:a16="http://schemas.microsoft.com/office/drawing/2014/main" val="20003"/>
                    </a:ext>
                  </a:extLst>
                </a:gridCol>
                <a:gridCol w="1093006">
                  <a:extLst>
                    <a:ext uri="{9D8B030D-6E8A-4147-A177-3AD203B41FA5}">
                      <a16:colId xmlns:a16="http://schemas.microsoft.com/office/drawing/2014/main" val="20004"/>
                    </a:ext>
                  </a:extLst>
                </a:gridCol>
                <a:gridCol w="1405292">
                  <a:extLst>
                    <a:ext uri="{9D8B030D-6E8A-4147-A177-3AD203B41FA5}">
                      <a16:colId xmlns:a16="http://schemas.microsoft.com/office/drawing/2014/main" val="20005"/>
                    </a:ext>
                  </a:extLst>
                </a:gridCol>
              </a:tblGrid>
              <a:tr h="341371">
                <a:tc>
                  <a:txBody>
                    <a:bodyPr/>
                    <a:lstStyle/>
                    <a:p>
                      <a:pPr algn="l"/>
                      <a:endParaRPr lang="en-GB" dirty="0"/>
                    </a:p>
                  </a:txBody>
                  <a:tcPr/>
                </a:tc>
                <a:tc>
                  <a:txBody>
                    <a:bodyPr/>
                    <a:lstStyle/>
                    <a:p>
                      <a:pPr algn="l"/>
                      <a:r>
                        <a:rPr lang="en-GB" dirty="0"/>
                        <a:t>5</a:t>
                      </a:r>
                    </a:p>
                  </a:txBody>
                  <a:tcPr/>
                </a:tc>
                <a:tc>
                  <a:txBody>
                    <a:bodyPr/>
                    <a:lstStyle/>
                    <a:p>
                      <a:pPr algn="l"/>
                      <a:r>
                        <a:rPr lang="en-GB" dirty="0"/>
                        <a:t>6</a:t>
                      </a:r>
                    </a:p>
                  </a:txBody>
                  <a:tcPr/>
                </a:tc>
                <a:tc>
                  <a:txBody>
                    <a:bodyPr/>
                    <a:lstStyle/>
                    <a:p>
                      <a:pPr algn="l"/>
                      <a:r>
                        <a:rPr lang="en-GB" dirty="0"/>
                        <a:t>7</a:t>
                      </a:r>
                    </a:p>
                  </a:txBody>
                  <a:tcPr/>
                </a:tc>
                <a:tc>
                  <a:txBody>
                    <a:bodyPr/>
                    <a:lstStyle/>
                    <a:p>
                      <a:pPr algn="l"/>
                      <a:endParaRPr lang="en-GB"/>
                    </a:p>
                  </a:txBody>
                  <a:tcPr/>
                </a:tc>
                <a:tc>
                  <a:txBody>
                    <a:bodyPr/>
                    <a:lstStyle/>
                    <a:p>
                      <a:pPr algn="l"/>
                      <a:endParaRPr lang="en-GB" dirty="0"/>
                    </a:p>
                  </a:txBody>
                  <a:tcPr/>
                </a:tc>
                <a:extLst>
                  <a:ext uri="{0D108BD9-81ED-4DB2-BD59-A6C34878D82A}">
                    <a16:rowId xmlns:a16="http://schemas.microsoft.com/office/drawing/2014/main" val="10000"/>
                  </a:ext>
                </a:extLst>
              </a:tr>
              <a:tr h="341371">
                <a:tc>
                  <a:txBody>
                    <a:bodyPr/>
                    <a:lstStyle/>
                    <a:p>
                      <a:pPr algn="l"/>
                      <a:r>
                        <a:rPr lang="en-GB" dirty="0"/>
                        <a:t>add R1,R2,R3</a:t>
                      </a:r>
                    </a:p>
                  </a:txBody>
                  <a:tcPr/>
                </a:tc>
                <a:tc>
                  <a:txBody>
                    <a:bodyPr/>
                    <a:lstStyle/>
                    <a:p>
                      <a:pPr algn="l"/>
                      <a:r>
                        <a:rPr lang="en-GB" dirty="0"/>
                        <a:t>EXE</a:t>
                      </a:r>
                    </a:p>
                  </a:txBody>
                  <a:tcPr/>
                </a:tc>
                <a:tc>
                  <a:txBody>
                    <a:bodyPr/>
                    <a:lstStyle/>
                    <a:p>
                      <a:pPr algn="l"/>
                      <a:r>
                        <a:rPr lang="en-GB" dirty="0"/>
                        <a:t>MEM</a:t>
                      </a:r>
                    </a:p>
                  </a:txBody>
                  <a:tcPr/>
                </a:tc>
                <a:tc>
                  <a:txBody>
                    <a:bodyPr/>
                    <a:lstStyle/>
                    <a:p>
                      <a:pPr algn="l"/>
                      <a:r>
                        <a:rPr lang="en-GB" dirty="0"/>
                        <a:t>WB </a:t>
                      </a:r>
                      <a:r>
                        <a:rPr lang="en-GB" dirty="0">
                          <a:solidFill>
                            <a:srgbClr val="FF0000"/>
                          </a:solidFill>
                        </a:rPr>
                        <a:t>(R1)</a:t>
                      </a:r>
                    </a:p>
                  </a:txBody>
                  <a:tcPr/>
                </a:tc>
                <a:tc>
                  <a:txBody>
                    <a:bodyPr/>
                    <a:lstStyle/>
                    <a:p>
                      <a:pPr algn="l"/>
                      <a:endParaRPr lang="en-GB"/>
                    </a:p>
                  </a:txBody>
                  <a:tcPr/>
                </a:tc>
                <a:tc>
                  <a:txBody>
                    <a:bodyPr/>
                    <a:lstStyle/>
                    <a:p>
                      <a:pPr algn="l"/>
                      <a:endParaRPr lang="en-GB"/>
                    </a:p>
                  </a:txBody>
                  <a:tcPr/>
                </a:tc>
                <a:extLst>
                  <a:ext uri="{0D108BD9-81ED-4DB2-BD59-A6C34878D82A}">
                    <a16:rowId xmlns:a16="http://schemas.microsoft.com/office/drawing/2014/main" val="10001"/>
                  </a:ext>
                </a:extLst>
              </a:tr>
              <a:tr h="341371">
                <a:tc>
                  <a:txBody>
                    <a:bodyPr/>
                    <a:lstStyle/>
                    <a:p>
                      <a:pPr algn="l"/>
                      <a:r>
                        <a:rPr lang="en-GB" dirty="0"/>
                        <a:t>sub R4,R1 R5</a:t>
                      </a:r>
                    </a:p>
                  </a:txBody>
                  <a:tcPr/>
                </a:tc>
                <a:tc>
                  <a:txBody>
                    <a:bodyPr/>
                    <a:lstStyle/>
                    <a:p>
                      <a:pPr algn="l"/>
                      <a:r>
                        <a:rPr lang="en-GB" dirty="0"/>
                        <a:t>….</a:t>
                      </a:r>
                    </a:p>
                  </a:txBody>
                  <a:tcPr/>
                </a:tc>
                <a:tc>
                  <a:txBody>
                    <a:bodyPr/>
                    <a:lstStyle/>
                    <a:p>
                      <a:pPr algn="l"/>
                      <a:r>
                        <a:rPr lang="en-GB" dirty="0"/>
                        <a:t>EXE</a:t>
                      </a:r>
                    </a:p>
                  </a:txBody>
                  <a:tcPr/>
                </a:tc>
                <a:tc>
                  <a:txBody>
                    <a:bodyPr/>
                    <a:lstStyle/>
                    <a:p>
                      <a:pPr algn="l"/>
                      <a:r>
                        <a:rPr lang="en-GB" dirty="0"/>
                        <a:t>MEM</a:t>
                      </a:r>
                    </a:p>
                  </a:txBody>
                  <a:tcPr/>
                </a:tc>
                <a:tc>
                  <a:txBody>
                    <a:bodyPr/>
                    <a:lstStyle/>
                    <a:p>
                      <a:pPr algn="l"/>
                      <a:r>
                        <a:rPr lang="en-GB" dirty="0"/>
                        <a:t>WB</a:t>
                      </a:r>
                      <a:r>
                        <a:rPr lang="en-GB" dirty="0">
                          <a:solidFill>
                            <a:srgbClr val="FF0000"/>
                          </a:solidFill>
                        </a:rPr>
                        <a:t>(R4)</a:t>
                      </a:r>
                    </a:p>
                  </a:txBody>
                  <a:tcPr/>
                </a:tc>
                <a:tc>
                  <a:txBody>
                    <a:bodyPr/>
                    <a:lstStyle/>
                    <a:p>
                      <a:pPr algn="l"/>
                      <a:endParaRPr lang="en-GB"/>
                    </a:p>
                  </a:txBody>
                  <a:tcPr/>
                </a:tc>
                <a:extLst>
                  <a:ext uri="{0D108BD9-81ED-4DB2-BD59-A6C34878D82A}">
                    <a16:rowId xmlns:a16="http://schemas.microsoft.com/office/drawing/2014/main" val="10002"/>
                  </a:ext>
                </a:extLst>
              </a:tr>
              <a:tr h="341371">
                <a:tc>
                  <a:txBody>
                    <a:bodyPr/>
                    <a:lstStyle/>
                    <a:p>
                      <a:pPr algn="l"/>
                      <a:r>
                        <a:rPr lang="en-GB" dirty="0"/>
                        <a:t>add R7,R8,R9</a:t>
                      </a:r>
                    </a:p>
                  </a:txBody>
                  <a:tcPr/>
                </a:tc>
                <a:tc>
                  <a:txBody>
                    <a:bodyPr/>
                    <a:lstStyle/>
                    <a:p>
                      <a:pPr algn="l"/>
                      <a:r>
                        <a:rPr lang="en-GB" dirty="0"/>
                        <a:t>EXE</a:t>
                      </a:r>
                    </a:p>
                  </a:txBody>
                  <a:tcPr/>
                </a:tc>
                <a:tc>
                  <a:txBody>
                    <a:bodyPr/>
                    <a:lstStyle/>
                    <a:p>
                      <a:pPr algn="l"/>
                      <a:r>
                        <a:rPr lang="en-GB" dirty="0"/>
                        <a:t>MEM</a:t>
                      </a:r>
                    </a:p>
                  </a:txBody>
                  <a:tcPr/>
                </a:tc>
                <a:tc>
                  <a:txBody>
                    <a:bodyPr/>
                    <a:lstStyle/>
                    <a:p>
                      <a:pPr algn="l"/>
                      <a:r>
                        <a:rPr lang="en-GB" dirty="0"/>
                        <a:t>WB </a:t>
                      </a:r>
                      <a:r>
                        <a:rPr lang="en-GB" dirty="0">
                          <a:solidFill>
                            <a:srgbClr val="FF0000"/>
                          </a:solidFill>
                        </a:rPr>
                        <a:t>(R7)</a:t>
                      </a:r>
                    </a:p>
                  </a:txBody>
                  <a:tcPr/>
                </a:tc>
                <a:tc>
                  <a:txBody>
                    <a:bodyPr/>
                    <a:lstStyle/>
                    <a:p>
                      <a:pPr algn="l"/>
                      <a:endParaRPr lang="en-GB"/>
                    </a:p>
                  </a:txBody>
                  <a:tcPr/>
                </a:tc>
                <a:tc>
                  <a:txBody>
                    <a:bodyPr/>
                    <a:lstStyle/>
                    <a:p>
                      <a:pPr algn="l"/>
                      <a:endParaRPr lang="en-GB" dirty="0"/>
                    </a:p>
                  </a:txBody>
                  <a:tcPr/>
                </a:tc>
                <a:extLst>
                  <a:ext uri="{0D108BD9-81ED-4DB2-BD59-A6C34878D82A}">
                    <a16:rowId xmlns:a16="http://schemas.microsoft.com/office/drawing/2014/main" val="10003"/>
                  </a:ext>
                </a:extLst>
              </a:tr>
              <a:tr h="341371">
                <a:tc>
                  <a:txBody>
                    <a:bodyPr/>
                    <a:lstStyle/>
                    <a:p>
                      <a:pPr algn="l"/>
                      <a:r>
                        <a:rPr lang="en-GB" dirty="0" err="1"/>
                        <a:t>mul</a:t>
                      </a:r>
                      <a:r>
                        <a:rPr lang="en-GB" dirty="0"/>
                        <a:t> R10,R11,R12</a:t>
                      </a:r>
                    </a:p>
                  </a:txBody>
                  <a:tcPr/>
                </a:tc>
                <a:tc>
                  <a:txBody>
                    <a:bodyPr/>
                    <a:lstStyle/>
                    <a:p>
                      <a:pPr algn="l"/>
                      <a:r>
                        <a:rPr lang="en-GB" dirty="0"/>
                        <a:t>EXE</a:t>
                      </a:r>
                    </a:p>
                  </a:txBody>
                  <a:tcPr/>
                </a:tc>
                <a:tc>
                  <a:txBody>
                    <a:bodyPr/>
                    <a:lstStyle/>
                    <a:p>
                      <a:pPr algn="l"/>
                      <a:r>
                        <a:rPr lang="en-GB" dirty="0"/>
                        <a:t>MEM</a:t>
                      </a:r>
                    </a:p>
                  </a:txBody>
                  <a:tcPr/>
                </a:tc>
                <a:tc>
                  <a:txBody>
                    <a:bodyPr/>
                    <a:lstStyle/>
                    <a:p>
                      <a:pPr algn="l"/>
                      <a:r>
                        <a:rPr lang="en-GB" dirty="0"/>
                        <a:t>WB </a:t>
                      </a:r>
                      <a:r>
                        <a:rPr lang="en-GB" dirty="0">
                          <a:solidFill>
                            <a:srgbClr val="FF0000"/>
                          </a:solidFill>
                        </a:rPr>
                        <a:t>(R8)</a:t>
                      </a:r>
                    </a:p>
                  </a:txBody>
                  <a:tcPr/>
                </a:tc>
                <a:tc>
                  <a:txBody>
                    <a:bodyPr/>
                    <a:lstStyle/>
                    <a:p>
                      <a:pPr algn="l"/>
                      <a:endParaRPr lang="en-GB" dirty="0"/>
                    </a:p>
                  </a:txBody>
                  <a:tcPr/>
                </a:tc>
                <a:tc>
                  <a:txBody>
                    <a:bodyPr/>
                    <a:lstStyle/>
                    <a:p>
                      <a:pPr algn="l"/>
                      <a:endParaRPr lang="en-GB" dirty="0"/>
                    </a:p>
                  </a:txBody>
                  <a:tcPr/>
                </a:tc>
                <a:extLst>
                  <a:ext uri="{0D108BD9-81ED-4DB2-BD59-A6C34878D82A}">
                    <a16:rowId xmlns:a16="http://schemas.microsoft.com/office/drawing/2014/main" val="10004"/>
                  </a:ext>
                </a:extLst>
              </a:tr>
              <a:tr h="597400">
                <a:tc>
                  <a:txBody>
                    <a:bodyPr/>
                    <a:lstStyle/>
                    <a:p>
                      <a:pPr algn="l"/>
                      <a:r>
                        <a:rPr lang="en-GB" dirty="0" err="1"/>
                        <a:t>mul</a:t>
                      </a:r>
                      <a:r>
                        <a:rPr lang="en-GB" dirty="0"/>
                        <a:t> R4, R11, R12</a:t>
                      </a:r>
                    </a:p>
                  </a:txBody>
                  <a:tcPr/>
                </a:tc>
                <a:tc>
                  <a:txBody>
                    <a:bodyPr/>
                    <a:lstStyle/>
                    <a:p>
                      <a:pPr algn="l"/>
                      <a:r>
                        <a:rPr lang="en-GB" dirty="0"/>
                        <a:t>EXE</a:t>
                      </a:r>
                    </a:p>
                  </a:txBody>
                  <a:tcPr/>
                </a:tc>
                <a:tc>
                  <a:txBody>
                    <a:bodyPr/>
                    <a:lstStyle/>
                    <a:p>
                      <a:pPr algn="l"/>
                      <a:r>
                        <a:rPr lang="en-GB" dirty="0"/>
                        <a:t>MEM</a:t>
                      </a:r>
                    </a:p>
                  </a:txBody>
                  <a:tcPr/>
                </a:tc>
                <a:tc>
                  <a:txBody>
                    <a:bodyPr/>
                    <a:lstStyle/>
                    <a:p>
                      <a:pPr algn="l"/>
                      <a:r>
                        <a:rPr lang="en-GB" dirty="0"/>
                        <a:t>WB </a:t>
                      </a:r>
                      <a:r>
                        <a:rPr lang="en-GB" dirty="0">
                          <a:solidFill>
                            <a:srgbClr val="FF0000"/>
                          </a:solidFill>
                        </a:rPr>
                        <a:t>(R4)</a:t>
                      </a:r>
                    </a:p>
                  </a:txBody>
                  <a:tcPr>
                    <a:solidFill>
                      <a:srgbClr val="FFFF00"/>
                    </a:solidFill>
                  </a:tcPr>
                </a:tc>
                <a:tc>
                  <a:txBody>
                    <a:bodyPr/>
                    <a:lstStyle/>
                    <a:p>
                      <a:pPr algn="l"/>
                      <a:r>
                        <a:rPr lang="en-GB" dirty="0"/>
                        <a:t>---------</a:t>
                      </a:r>
                    </a:p>
                  </a:txBody>
                  <a:tcPr/>
                </a:tc>
                <a:tc>
                  <a:txBody>
                    <a:bodyPr/>
                    <a:lstStyle/>
                    <a:p>
                      <a:pPr algn="l"/>
                      <a:r>
                        <a:rPr lang="en-GB" dirty="0"/>
                        <a:t>Write the result here</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25091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WAW Dependence</a:t>
            </a:r>
          </a:p>
        </p:txBody>
      </p:sp>
      <p:sp>
        <p:nvSpPr>
          <p:cNvPr id="3" name="Content Placeholder 2"/>
          <p:cNvSpPr>
            <a:spLocks noGrp="1"/>
          </p:cNvSpPr>
          <p:nvPr>
            <p:ph idx="1"/>
          </p:nvPr>
        </p:nvSpPr>
        <p:spPr/>
        <p:txBody>
          <a:bodyPr/>
          <a:lstStyle/>
          <a:p>
            <a:r>
              <a:rPr lang="en-GB" dirty="0"/>
              <a:t>Problem </a:t>
            </a:r>
          </a:p>
          <a:p>
            <a:pPr lvl="1"/>
            <a:r>
              <a:rPr lang="en-GB" dirty="0"/>
              <a:t>The result is written in wrong order</a:t>
            </a:r>
          </a:p>
          <a:p>
            <a:r>
              <a:rPr lang="en-GB" dirty="0"/>
              <a:t>Solution</a:t>
            </a:r>
          </a:p>
          <a:p>
            <a:pPr lvl="1"/>
            <a:r>
              <a:rPr lang="en-GB" dirty="0"/>
              <a:t>Stall</a:t>
            </a:r>
          </a:p>
        </p:txBody>
      </p:sp>
    </p:spTree>
    <p:extLst>
      <p:ext uri="{BB962C8B-B14F-4D97-AF65-F5344CB8AC3E}">
        <p14:creationId xmlns:p14="http://schemas.microsoft.com/office/powerpoint/2010/main" val="22619383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Dependency</a:t>
            </a:r>
          </a:p>
        </p:txBody>
      </p:sp>
      <p:sp>
        <p:nvSpPr>
          <p:cNvPr id="3" name="Content Placeholder 2"/>
          <p:cNvSpPr>
            <a:spLocks noGrp="1"/>
          </p:cNvSpPr>
          <p:nvPr>
            <p:ph idx="1"/>
          </p:nvPr>
        </p:nvSpPr>
        <p:spPr/>
        <p:txBody>
          <a:bodyPr/>
          <a:lstStyle/>
          <a:p>
            <a:r>
              <a:rPr lang="en-GB" dirty="0"/>
              <a:t>5-Stages (Fetch, RR, EXE, MEM, WR)</a:t>
            </a:r>
          </a:p>
          <a:p>
            <a:r>
              <a:rPr lang="en-GB" dirty="0"/>
              <a:t>Forwarding</a:t>
            </a:r>
          </a:p>
          <a:p>
            <a:r>
              <a:rPr lang="en-GB" dirty="0"/>
              <a:t>10 instructions in each stage</a:t>
            </a:r>
          </a:p>
          <a:p>
            <a:pPr lvl="1"/>
            <a:r>
              <a:rPr lang="en-GB" dirty="0"/>
              <a:t>So in 5 cycles it is going to execute all 10 instructions</a:t>
            </a:r>
          </a:p>
          <a:p>
            <a:pPr lvl="1"/>
            <a:r>
              <a:rPr lang="en-GB" dirty="0"/>
              <a:t>If we have 20 instructions it would complete them in 6 cycles</a:t>
            </a:r>
          </a:p>
        </p:txBody>
      </p:sp>
    </p:spTree>
    <p:extLst>
      <p:ext uri="{BB962C8B-B14F-4D97-AF65-F5344CB8AC3E}">
        <p14:creationId xmlns:p14="http://schemas.microsoft.com/office/powerpoint/2010/main" val="2987404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Dependency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33037699"/>
              </p:ext>
            </p:extLst>
          </p:nvPr>
        </p:nvGraphicFramePr>
        <p:xfrm>
          <a:off x="457200" y="1600200"/>
          <a:ext cx="6059016" cy="3989041"/>
        </p:xfrm>
        <a:graphic>
          <a:graphicData uri="http://schemas.openxmlformats.org/drawingml/2006/table">
            <a:tbl>
              <a:tblPr firstRow="1" bandRow="1">
                <a:tableStyleId>{5C22544A-7EE6-4342-B048-85BDC9FD1C3A}</a:tableStyleId>
              </a:tblPr>
              <a:tblGrid>
                <a:gridCol w="2019672">
                  <a:extLst>
                    <a:ext uri="{9D8B030D-6E8A-4147-A177-3AD203B41FA5}">
                      <a16:colId xmlns:a16="http://schemas.microsoft.com/office/drawing/2014/main" val="20000"/>
                    </a:ext>
                  </a:extLst>
                </a:gridCol>
                <a:gridCol w="2019672">
                  <a:extLst>
                    <a:ext uri="{9D8B030D-6E8A-4147-A177-3AD203B41FA5}">
                      <a16:colId xmlns:a16="http://schemas.microsoft.com/office/drawing/2014/main" val="20001"/>
                    </a:ext>
                  </a:extLst>
                </a:gridCol>
                <a:gridCol w="2019672">
                  <a:extLst>
                    <a:ext uri="{9D8B030D-6E8A-4147-A177-3AD203B41FA5}">
                      <a16:colId xmlns:a16="http://schemas.microsoft.com/office/drawing/2014/main" val="20002"/>
                    </a:ext>
                  </a:extLst>
                </a:gridCol>
              </a:tblGrid>
              <a:tr h="569863">
                <a:tc>
                  <a:txBody>
                    <a:bodyPr/>
                    <a:lstStyle/>
                    <a:p>
                      <a:endParaRPr lang="en-GB" dirty="0"/>
                    </a:p>
                  </a:txBody>
                  <a:tcPr/>
                </a:tc>
                <a:tc>
                  <a:txBody>
                    <a:bodyPr/>
                    <a:lstStyle/>
                    <a:p>
                      <a:r>
                        <a:rPr lang="en-GB" dirty="0"/>
                        <a:t>EXE</a:t>
                      </a:r>
                    </a:p>
                  </a:txBody>
                  <a:tcPr/>
                </a:tc>
                <a:tc>
                  <a:txBody>
                    <a:bodyPr/>
                    <a:lstStyle/>
                    <a:p>
                      <a:r>
                        <a:rPr lang="en-GB" dirty="0"/>
                        <a:t>WB</a:t>
                      </a:r>
                    </a:p>
                  </a:txBody>
                  <a:tcPr/>
                </a:tc>
                <a:extLst>
                  <a:ext uri="{0D108BD9-81ED-4DB2-BD59-A6C34878D82A}">
                    <a16:rowId xmlns:a16="http://schemas.microsoft.com/office/drawing/2014/main" val="10000"/>
                  </a:ext>
                </a:extLst>
              </a:tr>
              <a:tr h="569863">
                <a:tc>
                  <a:txBody>
                    <a:bodyPr/>
                    <a:lstStyle/>
                    <a:p>
                      <a:r>
                        <a:rPr lang="en-GB" dirty="0"/>
                        <a:t>MUL R2, R2, R2</a:t>
                      </a:r>
                    </a:p>
                  </a:txBody>
                  <a:tcPr/>
                </a:tc>
                <a:tc>
                  <a:txBody>
                    <a:bodyPr/>
                    <a:lstStyle/>
                    <a:p>
                      <a:r>
                        <a:rPr lang="en-GB" dirty="0"/>
                        <a:t>3</a:t>
                      </a:r>
                    </a:p>
                  </a:txBody>
                  <a:tcPr/>
                </a:tc>
                <a:tc>
                  <a:txBody>
                    <a:bodyPr/>
                    <a:lstStyle/>
                    <a:p>
                      <a:r>
                        <a:rPr lang="en-GB" dirty="0"/>
                        <a:t>5</a:t>
                      </a:r>
                    </a:p>
                  </a:txBody>
                  <a:tcPr/>
                </a:tc>
                <a:extLst>
                  <a:ext uri="{0D108BD9-81ED-4DB2-BD59-A6C34878D82A}">
                    <a16:rowId xmlns:a16="http://schemas.microsoft.com/office/drawing/2014/main" val="10001"/>
                  </a:ext>
                </a:extLst>
              </a:tr>
              <a:tr h="569863">
                <a:tc>
                  <a:txBody>
                    <a:bodyPr/>
                    <a:lstStyle/>
                    <a:p>
                      <a:r>
                        <a:rPr lang="en-GB" dirty="0"/>
                        <a:t>ADD R1,</a:t>
                      </a:r>
                      <a:r>
                        <a:rPr lang="en-GB" baseline="0" dirty="0"/>
                        <a:t> R1, R2</a:t>
                      </a:r>
                      <a:endParaRPr lang="en-GB" dirty="0"/>
                    </a:p>
                  </a:txBody>
                  <a:tcPr/>
                </a:tc>
                <a:tc>
                  <a:txBody>
                    <a:bodyPr/>
                    <a:lstStyle/>
                    <a:p>
                      <a:r>
                        <a:rPr lang="en-GB" dirty="0"/>
                        <a:t>4</a:t>
                      </a:r>
                    </a:p>
                  </a:txBody>
                  <a:tcPr/>
                </a:tc>
                <a:tc>
                  <a:txBody>
                    <a:bodyPr/>
                    <a:lstStyle/>
                    <a:p>
                      <a:r>
                        <a:rPr lang="en-GB" dirty="0"/>
                        <a:t>6</a:t>
                      </a:r>
                    </a:p>
                  </a:txBody>
                  <a:tcPr/>
                </a:tc>
                <a:extLst>
                  <a:ext uri="{0D108BD9-81ED-4DB2-BD59-A6C34878D82A}">
                    <a16:rowId xmlns:a16="http://schemas.microsoft.com/office/drawing/2014/main" val="10002"/>
                  </a:ext>
                </a:extLst>
              </a:tr>
              <a:tr h="569863">
                <a:tc>
                  <a:txBody>
                    <a:bodyPr/>
                    <a:lstStyle/>
                    <a:p>
                      <a:r>
                        <a:rPr lang="en-GB" dirty="0"/>
                        <a:t>MUL R3, R3, R3</a:t>
                      </a:r>
                    </a:p>
                  </a:txBody>
                  <a:tcPr/>
                </a:tc>
                <a:tc>
                  <a:txBody>
                    <a:bodyPr/>
                    <a:lstStyle/>
                    <a:p>
                      <a:r>
                        <a:rPr lang="en-GB" dirty="0"/>
                        <a:t>3</a:t>
                      </a:r>
                    </a:p>
                  </a:txBody>
                  <a:tcPr/>
                </a:tc>
                <a:tc>
                  <a:txBody>
                    <a:bodyPr/>
                    <a:lstStyle/>
                    <a:p>
                      <a:r>
                        <a:rPr lang="en-GB" dirty="0"/>
                        <a:t>5</a:t>
                      </a:r>
                    </a:p>
                  </a:txBody>
                  <a:tcPr/>
                </a:tc>
                <a:extLst>
                  <a:ext uri="{0D108BD9-81ED-4DB2-BD59-A6C34878D82A}">
                    <a16:rowId xmlns:a16="http://schemas.microsoft.com/office/drawing/2014/main" val="10003"/>
                  </a:ext>
                </a:extLst>
              </a:tr>
              <a:tr h="569863">
                <a:tc>
                  <a:txBody>
                    <a:bodyPr/>
                    <a:lstStyle/>
                    <a:p>
                      <a:r>
                        <a:rPr lang="en-GB" dirty="0"/>
                        <a:t>ADD R1, R1, R3</a:t>
                      </a:r>
                    </a:p>
                  </a:txBody>
                  <a:tcPr/>
                </a:tc>
                <a:tc>
                  <a:txBody>
                    <a:bodyPr/>
                    <a:lstStyle/>
                    <a:p>
                      <a:r>
                        <a:rPr lang="en-GB" dirty="0"/>
                        <a:t>5</a:t>
                      </a:r>
                    </a:p>
                  </a:txBody>
                  <a:tcPr/>
                </a:tc>
                <a:tc>
                  <a:txBody>
                    <a:bodyPr/>
                    <a:lstStyle/>
                    <a:p>
                      <a:r>
                        <a:rPr lang="en-GB" dirty="0"/>
                        <a:t>7</a:t>
                      </a:r>
                    </a:p>
                  </a:txBody>
                  <a:tcPr/>
                </a:tc>
                <a:extLst>
                  <a:ext uri="{0D108BD9-81ED-4DB2-BD59-A6C34878D82A}">
                    <a16:rowId xmlns:a16="http://schemas.microsoft.com/office/drawing/2014/main" val="10004"/>
                  </a:ext>
                </a:extLst>
              </a:tr>
              <a:tr h="569863">
                <a:tc>
                  <a:txBody>
                    <a:bodyPr/>
                    <a:lstStyle/>
                    <a:p>
                      <a:r>
                        <a:rPr lang="en-GB" dirty="0"/>
                        <a:t>MUL R4, R4, R4</a:t>
                      </a:r>
                    </a:p>
                  </a:txBody>
                  <a:tcPr/>
                </a:tc>
                <a:tc>
                  <a:txBody>
                    <a:bodyPr/>
                    <a:lstStyle/>
                    <a:p>
                      <a:r>
                        <a:rPr lang="en-GB" dirty="0"/>
                        <a:t>3</a:t>
                      </a:r>
                    </a:p>
                  </a:txBody>
                  <a:tcPr/>
                </a:tc>
                <a:tc>
                  <a:txBody>
                    <a:bodyPr/>
                    <a:lstStyle/>
                    <a:p>
                      <a:r>
                        <a:rPr lang="en-GB" dirty="0"/>
                        <a:t>5</a:t>
                      </a:r>
                    </a:p>
                  </a:txBody>
                  <a:tcPr/>
                </a:tc>
                <a:extLst>
                  <a:ext uri="{0D108BD9-81ED-4DB2-BD59-A6C34878D82A}">
                    <a16:rowId xmlns:a16="http://schemas.microsoft.com/office/drawing/2014/main" val="10005"/>
                  </a:ext>
                </a:extLst>
              </a:tr>
              <a:tr h="569863">
                <a:tc>
                  <a:txBody>
                    <a:bodyPr/>
                    <a:lstStyle/>
                    <a:p>
                      <a:r>
                        <a:rPr lang="en-GB" dirty="0"/>
                        <a:t>ADD R1, R1, R4</a:t>
                      </a:r>
                    </a:p>
                  </a:txBody>
                  <a:tcPr/>
                </a:tc>
                <a:tc>
                  <a:txBody>
                    <a:bodyPr/>
                    <a:lstStyle/>
                    <a:p>
                      <a:r>
                        <a:rPr lang="en-GB" dirty="0"/>
                        <a:t>6</a:t>
                      </a:r>
                    </a:p>
                  </a:txBody>
                  <a:tcPr/>
                </a:tc>
                <a:tc>
                  <a:txBody>
                    <a:bodyPr/>
                    <a:lstStyle/>
                    <a:p>
                      <a:r>
                        <a:rPr lang="en-GB" dirty="0"/>
                        <a:t>8</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2730599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Removing False Dependency</a:t>
            </a:r>
          </a:p>
        </p:txBody>
      </p:sp>
      <p:sp>
        <p:nvSpPr>
          <p:cNvPr id="3" name="Content Placeholder 2"/>
          <p:cNvSpPr>
            <a:spLocks noGrp="1"/>
          </p:cNvSpPr>
          <p:nvPr>
            <p:ph idx="1"/>
          </p:nvPr>
        </p:nvSpPr>
        <p:spPr/>
        <p:txBody>
          <a:bodyPr/>
          <a:lstStyle/>
          <a:p>
            <a:r>
              <a:rPr lang="en-GB" dirty="0"/>
              <a:t>RAW  </a:t>
            </a:r>
            <a:r>
              <a:rPr lang="en-GB" dirty="0">
                <a:solidFill>
                  <a:srgbClr val="FF0000"/>
                </a:solidFill>
              </a:rPr>
              <a:t>(TRUE)</a:t>
            </a:r>
          </a:p>
          <a:p>
            <a:r>
              <a:rPr lang="en-GB" dirty="0"/>
              <a:t>WAR  </a:t>
            </a:r>
            <a:r>
              <a:rPr lang="en-GB" dirty="0">
                <a:solidFill>
                  <a:srgbClr val="FF0000"/>
                </a:solidFill>
              </a:rPr>
              <a:t>(FALSE)</a:t>
            </a:r>
          </a:p>
          <a:p>
            <a:r>
              <a:rPr lang="en-GB" dirty="0"/>
              <a:t>WAW </a:t>
            </a:r>
            <a:r>
              <a:rPr lang="en-GB" dirty="0">
                <a:solidFill>
                  <a:srgbClr val="FF0000"/>
                </a:solidFill>
              </a:rPr>
              <a:t>(FALSE)</a:t>
            </a:r>
          </a:p>
          <a:p>
            <a:endParaRPr lang="en-GB" dirty="0">
              <a:solidFill>
                <a:srgbClr val="FF0000"/>
              </a:solidFill>
            </a:endParaRPr>
          </a:p>
          <a:p>
            <a:r>
              <a:rPr lang="en-GB" dirty="0">
                <a:solidFill>
                  <a:srgbClr val="FF0000"/>
                </a:solidFill>
              </a:rPr>
              <a:t>Solution: </a:t>
            </a:r>
          </a:p>
          <a:p>
            <a:pPr lvl="1"/>
            <a:r>
              <a:rPr lang="en-GB" dirty="0"/>
              <a:t>Duplicating Register Values</a:t>
            </a:r>
          </a:p>
        </p:txBody>
      </p:sp>
    </p:spTree>
    <p:extLst>
      <p:ext uri="{BB962C8B-B14F-4D97-AF65-F5344CB8AC3E}">
        <p14:creationId xmlns:p14="http://schemas.microsoft.com/office/powerpoint/2010/main" val="3267614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Ideal Processor</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49212927"/>
              </p:ext>
            </p:extLst>
          </p:nvPr>
        </p:nvGraphicFramePr>
        <p:xfrm>
          <a:off x="457200" y="1600200"/>
          <a:ext cx="8273251" cy="4133058"/>
        </p:xfrm>
        <a:graphic>
          <a:graphicData uri="http://schemas.openxmlformats.org/drawingml/2006/table">
            <a:tbl>
              <a:tblPr firstRow="1" bandRow="1">
                <a:tableStyleId>{5C22544A-7EE6-4342-B048-85BDC9FD1C3A}</a:tableStyleId>
              </a:tblPr>
              <a:tblGrid>
                <a:gridCol w="1494155">
                  <a:extLst>
                    <a:ext uri="{9D8B030D-6E8A-4147-A177-3AD203B41FA5}">
                      <a16:colId xmlns:a16="http://schemas.microsoft.com/office/drawing/2014/main" val="20000"/>
                    </a:ext>
                  </a:extLst>
                </a:gridCol>
                <a:gridCol w="1292696">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1371600">
                  <a:extLst>
                    <a:ext uri="{9D8B030D-6E8A-4147-A177-3AD203B41FA5}">
                      <a16:colId xmlns:a16="http://schemas.microsoft.com/office/drawing/2014/main" val="20005"/>
                    </a:ext>
                  </a:extLst>
                </a:gridCol>
              </a:tblGrid>
              <a:tr h="688843">
                <a:tc>
                  <a:txBody>
                    <a:bodyPr/>
                    <a:lstStyle/>
                    <a:p>
                      <a:r>
                        <a:rPr lang="en-GB" dirty="0" err="1"/>
                        <a:t>Instrs</a:t>
                      </a:r>
                      <a:r>
                        <a:rPr lang="en-GB" dirty="0"/>
                        <a:t>.</a:t>
                      </a:r>
                    </a:p>
                  </a:txBody>
                  <a:tcPr/>
                </a:tc>
                <a:tc>
                  <a:txBody>
                    <a:bodyPr/>
                    <a:lstStyle/>
                    <a:p>
                      <a:r>
                        <a:rPr lang="en-GB" dirty="0"/>
                        <a:t>Cycle 1</a:t>
                      </a:r>
                    </a:p>
                  </a:txBody>
                  <a:tcPr/>
                </a:tc>
                <a:tc>
                  <a:txBody>
                    <a:bodyPr/>
                    <a:lstStyle/>
                    <a:p>
                      <a:r>
                        <a:rPr lang="en-GB" dirty="0"/>
                        <a:t>Cycle 2</a:t>
                      </a:r>
                    </a:p>
                  </a:txBody>
                  <a:tcPr/>
                </a:tc>
                <a:tc>
                  <a:txBody>
                    <a:bodyPr/>
                    <a:lstStyle/>
                    <a:p>
                      <a:r>
                        <a:rPr lang="en-GB" dirty="0"/>
                        <a:t>Cycle 3</a:t>
                      </a:r>
                    </a:p>
                  </a:txBody>
                  <a:tcPr/>
                </a:tc>
                <a:tc>
                  <a:txBody>
                    <a:bodyPr/>
                    <a:lstStyle/>
                    <a:p>
                      <a:r>
                        <a:rPr lang="en-GB" dirty="0"/>
                        <a:t>Cycle 4</a:t>
                      </a:r>
                    </a:p>
                  </a:txBody>
                  <a:tcPr/>
                </a:tc>
                <a:tc>
                  <a:txBody>
                    <a:bodyPr/>
                    <a:lstStyle/>
                    <a:p>
                      <a:r>
                        <a:rPr lang="en-GB" dirty="0"/>
                        <a:t>Cycle 5</a:t>
                      </a:r>
                    </a:p>
                  </a:txBody>
                  <a:tcPr/>
                </a:tc>
                <a:extLst>
                  <a:ext uri="{0D108BD9-81ED-4DB2-BD59-A6C34878D82A}">
                    <a16:rowId xmlns:a16="http://schemas.microsoft.com/office/drawing/2014/main" val="10000"/>
                  </a:ext>
                </a:extLst>
              </a:tr>
              <a:tr h="688843">
                <a:tc>
                  <a:txBody>
                    <a:bodyPr/>
                    <a:lstStyle/>
                    <a:p>
                      <a:r>
                        <a:rPr lang="en-GB" dirty="0"/>
                        <a:t>add R1,R2,R3</a:t>
                      </a:r>
                    </a:p>
                  </a:txBody>
                  <a:tcPr/>
                </a:tc>
                <a:tc>
                  <a:txBody>
                    <a:bodyPr/>
                    <a:lstStyle/>
                    <a:p>
                      <a:r>
                        <a:rPr lang="en-GB" dirty="0"/>
                        <a:t>F</a:t>
                      </a:r>
                    </a:p>
                  </a:txBody>
                  <a:tcPr/>
                </a:tc>
                <a:tc>
                  <a:txBody>
                    <a:bodyPr/>
                    <a:lstStyle/>
                    <a:p>
                      <a:r>
                        <a:rPr lang="en-GB" dirty="0"/>
                        <a:t>D</a:t>
                      </a:r>
                    </a:p>
                  </a:txBody>
                  <a:tcPr/>
                </a:tc>
                <a:tc>
                  <a:txBody>
                    <a:bodyPr/>
                    <a:lstStyle/>
                    <a:p>
                      <a:r>
                        <a:rPr lang="en-GB" dirty="0"/>
                        <a:t>EX (R2+R3)</a:t>
                      </a:r>
                    </a:p>
                  </a:txBody>
                  <a:tcPr/>
                </a:tc>
                <a:tc>
                  <a:txBody>
                    <a:bodyPr/>
                    <a:lstStyle/>
                    <a:p>
                      <a:endParaRPr lang="en-GB" dirty="0"/>
                    </a:p>
                  </a:txBody>
                  <a:tcPr/>
                </a:tc>
                <a:tc>
                  <a:txBody>
                    <a:bodyPr/>
                    <a:lstStyle/>
                    <a:p>
                      <a:r>
                        <a:rPr lang="en-GB" dirty="0"/>
                        <a:t>WB (R1)</a:t>
                      </a:r>
                    </a:p>
                  </a:txBody>
                  <a:tcPr/>
                </a:tc>
                <a:extLst>
                  <a:ext uri="{0D108BD9-81ED-4DB2-BD59-A6C34878D82A}">
                    <a16:rowId xmlns:a16="http://schemas.microsoft.com/office/drawing/2014/main" val="10001"/>
                  </a:ext>
                </a:extLst>
              </a:tr>
              <a:tr h="688843">
                <a:tc>
                  <a:txBody>
                    <a:bodyPr/>
                    <a:lstStyle/>
                    <a:p>
                      <a:r>
                        <a:rPr lang="en-GB" dirty="0"/>
                        <a:t>sub R4,R1,R5</a:t>
                      </a:r>
                    </a:p>
                  </a:txBody>
                  <a:tcPr/>
                </a:tc>
                <a:tc>
                  <a:txBody>
                    <a:bodyPr/>
                    <a:lstStyle/>
                    <a:p>
                      <a:r>
                        <a:rPr lang="en-GB" dirty="0"/>
                        <a:t>F</a:t>
                      </a:r>
                    </a:p>
                  </a:txBody>
                  <a:tcPr/>
                </a:tc>
                <a:tc>
                  <a:txBody>
                    <a:bodyPr/>
                    <a:lstStyle/>
                    <a:p>
                      <a:r>
                        <a:rPr lang="en-GB" dirty="0"/>
                        <a:t>D</a:t>
                      </a:r>
                    </a:p>
                  </a:txBody>
                  <a:tcPr/>
                </a:tc>
                <a:tc>
                  <a:txBody>
                    <a:bodyPr/>
                    <a:lstStyle/>
                    <a:p>
                      <a:r>
                        <a:rPr lang="en-GB" dirty="0"/>
                        <a:t>EX (R1-R5)</a:t>
                      </a:r>
                    </a:p>
                  </a:txBody>
                  <a:tcPr/>
                </a:tc>
                <a:tc>
                  <a:txBody>
                    <a:bodyPr/>
                    <a:lstStyle/>
                    <a:p>
                      <a:endParaRPr lang="en-GB"/>
                    </a:p>
                  </a:txBody>
                  <a:tcPr/>
                </a:tc>
                <a:tc>
                  <a:txBody>
                    <a:bodyPr/>
                    <a:lstStyle/>
                    <a:p>
                      <a:r>
                        <a:rPr lang="en-GB" dirty="0"/>
                        <a:t>WB</a:t>
                      </a:r>
                    </a:p>
                  </a:txBody>
                  <a:tcPr/>
                </a:tc>
                <a:extLst>
                  <a:ext uri="{0D108BD9-81ED-4DB2-BD59-A6C34878D82A}">
                    <a16:rowId xmlns:a16="http://schemas.microsoft.com/office/drawing/2014/main" val="10002"/>
                  </a:ext>
                </a:extLst>
              </a:tr>
              <a:tr h="688843">
                <a:tc>
                  <a:txBody>
                    <a:bodyPr/>
                    <a:lstStyle/>
                    <a:p>
                      <a:r>
                        <a:rPr lang="en-GB" dirty="0"/>
                        <a:t>add R6,R7,R8</a:t>
                      </a:r>
                    </a:p>
                  </a:txBody>
                  <a:tcPr/>
                </a:tc>
                <a:tc>
                  <a:txBody>
                    <a:bodyPr/>
                    <a:lstStyle/>
                    <a:p>
                      <a:r>
                        <a:rPr lang="en-GB" dirty="0"/>
                        <a:t>F</a:t>
                      </a:r>
                    </a:p>
                  </a:txBody>
                  <a:tcPr/>
                </a:tc>
                <a:tc>
                  <a:txBody>
                    <a:bodyPr/>
                    <a:lstStyle/>
                    <a:p>
                      <a:r>
                        <a:rPr lang="en-GB" dirty="0"/>
                        <a:t>D</a:t>
                      </a:r>
                    </a:p>
                  </a:txBody>
                  <a:tcPr/>
                </a:tc>
                <a:tc>
                  <a:txBody>
                    <a:bodyPr/>
                    <a:lstStyle/>
                    <a:p>
                      <a:r>
                        <a:rPr lang="en-GB" dirty="0"/>
                        <a:t>EX</a:t>
                      </a:r>
                    </a:p>
                  </a:txBody>
                  <a:tcPr/>
                </a:tc>
                <a:tc>
                  <a:txBody>
                    <a:bodyPr/>
                    <a:lstStyle/>
                    <a:p>
                      <a:endParaRPr lang="en-GB"/>
                    </a:p>
                  </a:txBody>
                  <a:tcPr/>
                </a:tc>
                <a:tc>
                  <a:txBody>
                    <a:bodyPr/>
                    <a:lstStyle/>
                    <a:p>
                      <a:r>
                        <a:rPr lang="en-GB" dirty="0"/>
                        <a:t>WB</a:t>
                      </a:r>
                    </a:p>
                  </a:txBody>
                  <a:tcPr/>
                </a:tc>
                <a:extLst>
                  <a:ext uri="{0D108BD9-81ED-4DB2-BD59-A6C34878D82A}">
                    <a16:rowId xmlns:a16="http://schemas.microsoft.com/office/drawing/2014/main" val="10003"/>
                  </a:ext>
                </a:extLst>
              </a:tr>
              <a:tr h="688843">
                <a:tc>
                  <a:txBody>
                    <a:bodyPr/>
                    <a:lstStyle/>
                    <a:p>
                      <a:r>
                        <a:rPr lang="en-GB" dirty="0" err="1"/>
                        <a:t>mul</a:t>
                      </a:r>
                      <a:r>
                        <a:rPr lang="en-GB" dirty="0"/>
                        <a:t> R5,R8,R9</a:t>
                      </a:r>
                    </a:p>
                  </a:txBody>
                  <a:tcPr/>
                </a:tc>
                <a:tc>
                  <a:txBody>
                    <a:bodyPr/>
                    <a:lstStyle/>
                    <a:p>
                      <a:r>
                        <a:rPr lang="en-GB" dirty="0"/>
                        <a:t>F</a:t>
                      </a:r>
                    </a:p>
                  </a:txBody>
                  <a:tcPr/>
                </a:tc>
                <a:tc>
                  <a:txBody>
                    <a:bodyPr/>
                    <a:lstStyle/>
                    <a:p>
                      <a:r>
                        <a:rPr lang="en-GB" dirty="0"/>
                        <a:t>D</a:t>
                      </a:r>
                    </a:p>
                  </a:txBody>
                  <a:tcPr/>
                </a:tc>
                <a:tc>
                  <a:txBody>
                    <a:bodyPr/>
                    <a:lstStyle/>
                    <a:p>
                      <a:r>
                        <a:rPr lang="en-GB" dirty="0"/>
                        <a:t>EX</a:t>
                      </a:r>
                    </a:p>
                  </a:txBody>
                  <a:tcPr/>
                </a:tc>
                <a:tc>
                  <a:txBody>
                    <a:bodyPr/>
                    <a:lstStyle/>
                    <a:p>
                      <a:endParaRPr lang="en-GB"/>
                    </a:p>
                  </a:txBody>
                  <a:tcPr/>
                </a:tc>
                <a:tc>
                  <a:txBody>
                    <a:bodyPr/>
                    <a:lstStyle/>
                    <a:p>
                      <a:r>
                        <a:rPr lang="en-GB" dirty="0"/>
                        <a:t>WB</a:t>
                      </a:r>
                    </a:p>
                  </a:txBody>
                  <a:tcPr/>
                </a:tc>
                <a:extLst>
                  <a:ext uri="{0D108BD9-81ED-4DB2-BD59-A6C34878D82A}">
                    <a16:rowId xmlns:a16="http://schemas.microsoft.com/office/drawing/2014/main" val="10004"/>
                  </a:ext>
                </a:extLst>
              </a:tr>
              <a:tr h="688843">
                <a:tc>
                  <a:txBody>
                    <a:bodyPr/>
                    <a:lstStyle/>
                    <a:p>
                      <a:r>
                        <a:rPr lang="en-GB" dirty="0" err="1"/>
                        <a:t>mul</a:t>
                      </a:r>
                      <a:r>
                        <a:rPr lang="en-GB" dirty="0"/>
                        <a:t> R4,R8,R9</a:t>
                      </a:r>
                    </a:p>
                  </a:txBody>
                  <a:tcPr/>
                </a:tc>
                <a:tc>
                  <a:txBody>
                    <a:bodyPr/>
                    <a:lstStyle/>
                    <a:p>
                      <a:r>
                        <a:rPr lang="en-GB" dirty="0"/>
                        <a:t>F</a:t>
                      </a:r>
                    </a:p>
                  </a:txBody>
                  <a:tcPr/>
                </a:tc>
                <a:tc>
                  <a:txBody>
                    <a:bodyPr/>
                    <a:lstStyle/>
                    <a:p>
                      <a:r>
                        <a:rPr lang="en-GB" dirty="0"/>
                        <a:t>D</a:t>
                      </a:r>
                    </a:p>
                  </a:txBody>
                  <a:tcPr/>
                </a:tc>
                <a:tc>
                  <a:txBody>
                    <a:bodyPr/>
                    <a:lstStyle/>
                    <a:p>
                      <a:r>
                        <a:rPr lang="en-GB" dirty="0"/>
                        <a:t>EX</a:t>
                      </a:r>
                    </a:p>
                  </a:txBody>
                  <a:tcPr/>
                </a:tc>
                <a:tc>
                  <a:txBody>
                    <a:bodyPr/>
                    <a:lstStyle/>
                    <a:p>
                      <a:endParaRPr lang="en-GB"/>
                    </a:p>
                  </a:txBody>
                  <a:tcPr/>
                </a:tc>
                <a:tc>
                  <a:txBody>
                    <a:bodyPr/>
                    <a:lstStyle/>
                    <a:p>
                      <a:r>
                        <a:rPr lang="en-GB" dirty="0"/>
                        <a:t>WB</a:t>
                      </a:r>
                    </a:p>
                  </a:txBody>
                  <a:tcPr/>
                </a:tc>
                <a:extLst>
                  <a:ext uri="{0D108BD9-81ED-4DB2-BD59-A6C34878D82A}">
                    <a16:rowId xmlns:a16="http://schemas.microsoft.com/office/drawing/2014/main" val="10005"/>
                  </a:ext>
                </a:extLst>
              </a:tr>
            </a:tbl>
          </a:graphicData>
        </a:graphic>
      </p:graphicFrame>
      <p:sp>
        <p:nvSpPr>
          <p:cNvPr id="5" name="Rectangular Callout 4"/>
          <p:cNvSpPr/>
          <p:nvPr/>
        </p:nvSpPr>
        <p:spPr>
          <a:xfrm>
            <a:off x="4355976" y="5805264"/>
            <a:ext cx="3816424" cy="864096"/>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CPI=1/infinity (almost equal to zero)</a:t>
            </a:r>
          </a:p>
        </p:txBody>
      </p:sp>
    </p:spTree>
    <p:extLst>
      <p:ext uri="{BB962C8B-B14F-4D97-AF65-F5344CB8AC3E}">
        <p14:creationId xmlns:p14="http://schemas.microsoft.com/office/powerpoint/2010/main" val="10060027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Removing False Dependency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45848977"/>
              </p:ext>
            </p:extLst>
          </p:nvPr>
        </p:nvGraphicFramePr>
        <p:xfrm>
          <a:off x="457200" y="1600200"/>
          <a:ext cx="8229600" cy="185420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1371600">
                  <a:extLst>
                    <a:ext uri="{9D8B030D-6E8A-4147-A177-3AD203B41FA5}">
                      <a16:colId xmlns:a16="http://schemas.microsoft.com/office/drawing/2014/main" val="20005"/>
                    </a:ext>
                  </a:extLst>
                </a:gridCol>
              </a:tblGrid>
              <a:tr h="370840">
                <a:tc>
                  <a:txBody>
                    <a:bodyPr/>
                    <a:lstStyle/>
                    <a:p>
                      <a:endParaRPr lang="en-GB" dirty="0"/>
                    </a:p>
                  </a:txBody>
                  <a:tcPr/>
                </a:tc>
                <a:tc>
                  <a:txBody>
                    <a:bodyPr/>
                    <a:lstStyle/>
                    <a:p>
                      <a:r>
                        <a:rPr lang="en-GB" dirty="0"/>
                        <a:t>C 100</a:t>
                      </a:r>
                    </a:p>
                  </a:txBody>
                  <a:tcPr/>
                </a:tc>
                <a:tc>
                  <a:txBody>
                    <a:bodyPr/>
                    <a:lstStyle/>
                    <a:p>
                      <a:r>
                        <a:rPr lang="en-GB" dirty="0"/>
                        <a:t>C 101</a:t>
                      </a:r>
                    </a:p>
                  </a:txBody>
                  <a:tcPr/>
                </a:tc>
                <a:tc>
                  <a:txBody>
                    <a:bodyPr/>
                    <a:lstStyle/>
                    <a:p>
                      <a:r>
                        <a:rPr lang="en-GB" dirty="0"/>
                        <a:t>C 102</a:t>
                      </a:r>
                    </a:p>
                  </a:txBody>
                  <a:tcPr/>
                </a:tc>
                <a:tc>
                  <a:txBody>
                    <a:bodyPr/>
                    <a:lstStyle/>
                    <a:p>
                      <a:r>
                        <a:rPr lang="en-GB" dirty="0"/>
                        <a:t>C 103</a:t>
                      </a:r>
                    </a:p>
                  </a:txBody>
                  <a:tcPr/>
                </a:tc>
                <a:tc>
                  <a:txBody>
                    <a:bodyPr/>
                    <a:lstStyle/>
                    <a:p>
                      <a:endParaRPr lang="en-GB"/>
                    </a:p>
                  </a:txBody>
                  <a:tcPr/>
                </a:tc>
                <a:extLst>
                  <a:ext uri="{0D108BD9-81ED-4DB2-BD59-A6C34878D82A}">
                    <a16:rowId xmlns:a16="http://schemas.microsoft.com/office/drawing/2014/main" val="10000"/>
                  </a:ext>
                </a:extLst>
              </a:tr>
              <a:tr h="370840">
                <a:tc>
                  <a:txBody>
                    <a:bodyPr/>
                    <a:lstStyle/>
                    <a:p>
                      <a:r>
                        <a:rPr lang="en-GB" dirty="0"/>
                        <a:t>R1=R2+R3</a:t>
                      </a:r>
                    </a:p>
                  </a:txBody>
                  <a:tcPr/>
                </a:tc>
                <a:tc>
                  <a:txBody>
                    <a:bodyPr/>
                    <a:lstStyle/>
                    <a:p>
                      <a:r>
                        <a:rPr lang="en-GB" dirty="0"/>
                        <a:t>EXE</a:t>
                      </a:r>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01"/>
                  </a:ext>
                </a:extLst>
              </a:tr>
              <a:tr h="370840">
                <a:tc>
                  <a:txBody>
                    <a:bodyPr/>
                    <a:lstStyle/>
                    <a:p>
                      <a:r>
                        <a:rPr lang="en-GB" dirty="0"/>
                        <a:t>R4=R1-R5</a:t>
                      </a:r>
                    </a:p>
                  </a:txBody>
                  <a:tcPr/>
                </a:tc>
                <a:tc>
                  <a:txBody>
                    <a:bodyPr/>
                    <a:lstStyle/>
                    <a:p>
                      <a:endParaRPr lang="en-GB"/>
                    </a:p>
                  </a:txBody>
                  <a:tcPr/>
                </a:tc>
                <a:tc>
                  <a:txBody>
                    <a:bodyPr/>
                    <a:lstStyle/>
                    <a:p>
                      <a:r>
                        <a:rPr lang="en-GB" dirty="0"/>
                        <a:t>EXE</a:t>
                      </a:r>
                    </a:p>
                  </a:txBody>
                  <a:tcPr/>
                </a:tc>
                <a:tc>
                  <a:txBody>
                    <a:bodyPr/>
                    <a:lstStyle/>
                    <a:p>
                      <a:r>
                        <a:rPr lang="en-GB" dirty="0"/>
                        <a:t>MEM</a:t>
                      </a:r>
                    </a:p>
                  </a:txBody>
                  <a:tcPr/>
                </a:tc>
                <a:tc>
                  <a:txBody>
                    <a:bodyPr/>
                    <a:lstStyle/>
                    <a:p>
                      <a:r>
                        <a:rPr lang="en-GB" dirty="0"/>
                        <a:t>WR</a:t>
                      </a:r>
                    </a:p>
                  </a:txBody>
                  <a:tcPr/>
                </a:tc>
                <a:tc>
                  <a:txBody>
                    <a:bodyPr/>
                    <a:lstStyle/>
                    <a:p>
                      <a:endParaRPr lang="en-GB"/>
                    </a:p>
                  </a:txBody>
                  <a:tcPr/>
                </a:tc>
                <a:extLst>
                  <a:ext uri="{0D108BD9-81ED-4DB2-BD59-A6C34878D82A}">
                    <a16:rowId xmlns:a16="http://schemas.microsoft.com/office/drawing/2014/main" val="10002"/>
                  </a:ext>
                </a:extLst>
              </a:tr>
              <a:tr h="370840">
                <a:tc>
                  <a:txBody>
                    <a:bodyPr/>
                    <a:lstStyle/>
                    <a:p>
                      <a:r>
                        <a:rPr lang="en-GB" dirty="0"/>
                        <a:t>R3=R4+1</a:t>
                      </a:r>
                    </a:p>
                  </a:txBody>
                  <a:tcPr/>
                </a:tc>
                <a:tc>
                  <a:txBody>
                    <a:bodyPr/>
                    <a:lstStyle/>
                    <a:p>
                      <a:endParaRPr lang="en-GB"/>
                    </a:p>
                  </a:txBody>
                  <a:tcPr/>
                </a:tc>
                <a:tc>
                  <a:txBody>
                    <a:bodyPr/>
                    <a:lstStyle/>
                    <a:p>
                      <a:endParaRPr lang="en-GB"/>
                    </a:p>
                  </a:txBody>
                  <a:tcPr/>
                </a:tc>
                <a:tc>
                  <a:txBody>
                    <a:bodyPr/>
                    <a:lstStyle/>
                    <a:p>
                      <a:r>
                        <a:rPr lang="en-GB" dirty="0"/>
                        <a:t>EXE</a:t>
                      </a:r>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03"/>
                  </a:ext>
                </a:extLst>
              </a:tr>
              <a:tr h="370840">
                <a:tc>
                  <a:txBody>
                    <a:bodyPr/>
                    <a:lstStyle/>
                    <a:p>
                      <a:r>
                        <a:rPr lang="en-GB" dirty="0"/>
                        <a:t>R4=R8-R9</a:t>
                      </a:r>
                    </a:p>
                  </a:txBody>
                  <a:tcPr/>
                </a:tc>
                <a:tc>
                  <a:txBody>
                    <a:bodyPr/>
                    <a:lstStyle/>
                    <a:p>
                      <a:r>
                        <a:rPr lang="en-GB" dirty="0"/>
                        <a:t>EXE</a:t>
                      </a:r>
                    </a:p>
                  </a:txBody>
                  <a:tcPr/>
                </a:tc>
                <a:tc>
                  <a:txBody>
                    <a:bodyPr/>
                    <a:lstStyle/>
                    <a:p>
                      <a:r>
                        <a:rPr lang="en-GB" dirty="0"/>
                        <a:t>MEM</a:t>
                      </a:r>
                    </a:p>
                  </a:txBody>
                  <a:tcPr/>
                </a:tc>
                <a:tc>
                  <a:txBody>
                    <a:bodyPr/>
                    <a:lstStyle/>
                    <a:p>
                      <a:r>
                        <a:rPr lang="en-GB" dirty="0"/>
                        <a:t>WR</a:t>
                      </a:r>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8175580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Removing False Dependency</a:t>
            </a:r>
          </a:p>
        </p:txBody>
      </p:sp>
      <p:sp>
        <p:nvSpPr>
          <p:cNvPr id="3" name="Content Placeholder 2"/>
          <p:cNvSpPr>
            <a:spLocks noGrp="1"/>
          </p:cNvSpPr>
          <p:nvPr>
            <p:ph idx="1"/>
          </p:nvPr>
        </p:nvSpPr>
        <p:spPr/>
        <p:txBody>
          <a:bodyPr/>
          <a:lstStyle/>
          <a:p>
            <a:r>
              <a:rPr lang="en-GB" dirty="0"/>
              <a:t>Store all values of R4 and when an instruction wants R4 pass it to the one that is before it</a:t>
            </a:r>
          </a:p>
          <a:p>
            <a:pPr marL="0" indent="0">
              <a:buNone/>
            </a:pPr>
            <a:endParaRPr lang="en-GB" dirty="0"/>
          </a:p>
          <a:p>
            <a:r>
              <a:rPr lang="en-GB" dirty="0"/>
              <a:t>Multiple versions of each register </a:t>
            </a:r>
          </a:p>
        </p:txBody>
      </p:sp>
    </p:spTree>
    <p:extLst>
      <p:ext uri="{BB962C8B-B14F-4D97-AF65-F5344CB8AC3E}">
        <p14:creationId xmlns:p14="http://schemas.microsoft.com/office/powerpoint/2010/main" val="25236544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Register Renaming</a:t>
            </a:r>
          </a:p>
        </p:txBody>
      </p:sp>
      <p:sp>
        <p:nvSpPr>
          <p:cNvPr id="3" name="Content Placeholder 2"/>
          <p:cNvSpPr>
            <a:spLocks noGrp="1"/>
          </p:cNvSpPr>
          <p:nvPr>
            <p:ph idx="1"/>
          </p:nvPr>
        </p:nvSpPr>
        <p:spPr/>
        <p:txBody>
          <a:bodyPr/>
          <a:lstStyle/>
          <a:p>
            <a:r>
              <a:rPr lang="en-GB" dirty="0"/>
              <a:t>Architectural registers</a:t>
            </a:r>
          </a:p>
          <a:p>
            <a:pPr marL="0" indent="0">
              <a:buNone/>
            </a:pPr>
            <a:endParaRPr lang="en-GB" dirty="0"/>
          </a:p>
          <a:p>
            <a:r>
              <a:rPr lang="en-GB" dirty="0"/>
              <a:t>Physical register</a:t>
            </a:r>
          </a:p>
          <a:p>
            <a:endParaRPr lang="en-GB" dirty="0"/>
          </a:p>
          <a:p>
            <a:r>
              <a:rPr lang="en-GB" dirty="0"/>
              <a:t>Register Renaming:</a:t>
            </a:r>
          </a:p>
          <a:p>
            <a:pPr lvl="1"/>
            <a:r>
              <a:rPr lang="en-GB" dirty="0"/>
              <a:t>Rewrite Programs using physical register</a:t>
            </a:r>
          </a:p>
          <a:p>
            <a:pPr marL="0" indent="0">
              <a:buNone/>
            </a:pPr>
            <a:endParaRPr lang="en-GB" dirty="0"/>
          </a:p>
        </p:txBody>
      </p:sp>
    </p:spTree>
    <p:extLst>
      <p:ext uri="{BB962C8B-B14F-4D97-AF65-F5344CB8AC3E}">
        <p14:creationId xmlns:p14="http://schemas.microsoft.com/office/powerpoint/2010/main" val="28229009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Register Allocation Table (RAT)</a:t>
            </a:r>
          </a:p>
        </p:txBody>
      </p:sp>
      <p:sp>
        <p:nvSpPr>
          <p:cNvPr id="3" name="Content Placeholder 2"/>
          <p:cNvSpPr>
            <a:spLocks noGrp="1"/>
          </p:cNvSpPr>
          <p:nvPr>
            <p:ph idx="1"/>
          </p:nvPr>
        </p:nvSpPr>
        <p:spPr/>
        <p:txBody>
          <a:bodyPr/>
          <a:lstStyle/>
          <a:p>
            <a:r>
              <a:rPr lang="en-GB" dirty="0"/>
              <a:t>Table that says which physical register has value for which architectural register</a:t>
            </a:r>
          </a:p>
        </p:txBody>
      </p:sp>
      <p:graphicFrame>
        <p:nvGraphicFramePr>
          <p:cNvPr id="4" name="Table 3"/>
          <p:cNvGraphicFramePr>
            <a:graphicFrameLocks noGrp="1"/>
          </p:cNvGraphicFramePr>
          <p:nvPr>
            <p:extLst>
              <p:ext uri="{D42A27DB-BD31-4B8C-83A1-F6EECF244321}">
                <p14:modId xmlns:p14="http://schemas.microsoft.com/office/powerpoint/2010/main" val="4104878389"/>
              </p:ext>
            </p:extLst>
          </p:nvPr>
        </p:nvGraphicFramePr>
        <p:xfrm>
          <a:off x="2771800" y="2924944"/>
          <a:ext cx="2952328" cy="2966720"/>
        </p:xfrm>
        <a:graphic>
          <a:graphicData uri="http://schemas.openxmlformats.org/drawingml/2006/table">
            <a:tbl>
              <a:tblPr firstRow="1" bandRow="1">
                <a:tableStyleId>{5C22544A-7EE6-4342-B048-85BDC9FD1C3A}</a:tableStyleId>
              </a:tblPr>
              <a:tblGrid>
                <a:gridCol w="1476164">
                  <a:extLst>
                    <a:ext uri="{9D8B030D-6E8A-4147-A177-3AD203B41FA5}">
                      <a16:colId xmlns:a16="http://schemas.microsoft.com/office/drawing/2014/main" val="20000"/>
                    </a:ext>
                  </a:extLst>
                </a:gridCol>
                <a:gridCol w="1476164">
                  <a:extLst>
                    <a:ext uri="{9D8B030D-6E8A-4147-A177-3AD203B41FA5}">
                      <a16:colId xmlns:a16="http://schemas.microsoft.com/office/drawing/2014/main" val="20001"/>
                    </a:ext>
                  </a:extLst>
                </a:gridCol>
              </a:tblGrid>
              <a:tr h="370840">
                <a:tc>
                  <a:txBody>
                    <a:bodyPr/>
                    <a:lstStyle/>
                    <a:p>
                      <a:endParaRPr lang="en-GB" dirty="0"/>
                    </a:p>
                  </a:txBody>
                  <a:tcPr/>
                </a:tc>
                <a:tc>
                  <a:txBody>
                    <a:bodyPr/>
                    <a:lstStyle/>
                    <a:p>
                      <a:endParaRPr lang="en-GB"/>
                    </a:p>
                  </a:txBody>
                  <a:tcPr/>
                </a:tc>
                <a:extLst>
                  <a:ext uri="{0D108BD9-81ED-4DB2-BD59-A6C34878D82A}">
                    <a16:rowId xmlns:a16="http://schemas.microsoft.com/office/drawing/2014/main" val="10000"/>
                  </a:ext>
                </a:extLst>
              </a:tr>
              <a:tr h="370840">
                <a:tc>
                  <a:txBody>
                    <a:bodyPr/>
                    <a:lstStyle/>
                    <a:p>
                      <a:endParaRPr lang="en-GB"/>
                    </a:p>
                  </a:txBody>
                  <a:tcPr/>
                </a:tc>
                <a:tc>
                  <a:txBody>
                    <a:bodyPr/>
                    <a:lstStyle/>
                    <a:p>
                      <a:endParaRPr lang="en-GB" dirty="0"/>
                    </a:p>
                  </a:txBody>
                  <a:tcPr/>
                </a:tc>
                <a:extLst>
                  <a:ext uri="{0D108BD9-81ED-4DB2-BD59-A6C34878D82A}">
                    <a16:rowId xmlns:a16="http://schemas.microsoft.com/office/drawing/2014/main" val="10001"/>
                  </a:ext>
                </a:extLst>
              </a:tr>
              <a:tr h="370840">
                <a:tc>
                  <a:txBody>
                    <a:bodyPr/>
                    <a:lstStyle/>
                    <a:p>
                      <a:endParaRPr lang="en-GB"/>
                    </a:p>
                  </a:txBody>
                  <a:tcPr/>
                </a:tc>
                <a:tc>
                  <a:txBody>
                    <a:bodyPr/>
                    <a:lstStyle/>
                    <a:p>
                      <a:endParaRPr lang="en-GB"/>
                    </a:p>
                  </a:txBody>
                  <a:tcPr/>
                </a:tc>
                <a:extLst>
                  <a:ext uri="{0D108BD9-81ED-4DB2-BD59-A6C34878D82A}">
                    <a16:rowId xmlns:a16="http://schemas.microsoft.com/office/drawing/2014/main" val="10002"/>
                  </a:ext>
                </a:extLst>
              </a:tr>
              <a:tr h="370840">
                <a:tc>
                  <a:txBody>
                    <a:bodyPr/>
                    <a:lstStyle/>
                    <a:p>
                      <a:endParaRPr lang="en-GB"/>
                    </a:p>
                  </a:txBody>
                  <a:tcPr/>
                </a:tc>
                <a:tc>
                  <a:txBody>
                    <a:bodyPr/>
                    <a:lstStyle/>
                    <a:p>
                      <a:endParaRPr lang="en-GB"/>
                    </a:p>
                  </a:txBody>
                  <a:tcPr/>
                </a:tc>
                <a:extLst>
                  <a:ext uri="{0D108BD9-81ED-4DB2-BD59-A6C34878D82A}">
                    <a16:rowId xmlns:a16="http://schemas.microsoft.com/office/drawing/2014/main" val="10003"/>
                  </a:ext>
                </a:extLst>
              </a:tr>
              <a:tr h="370840">
                <a:tc>
                  <a:txBody>
                    <a:bodyPr/>
                    <a:lstStyle/>
                    <a:p>
                      <a:endParaRPr lang="en-GB"/>
                    </a:p>
                  </a:txBody>
                  <a:tcPr/>
                </a:tc>
                <a:tc>
                  <a:txBody>
                    <a:bodyPr/>
                    <a:lstStyle/>
                    <a:p>
                      <a:endParaRPr lang="en-GB"/>
                    </a:p>
                  </a:txBody>
                  <a:tcPr/>
                </a:tc>
                <a:extLst>
                  <a:ext uri="{0D108BD9-81ED-4DB2-BD59-A6C34878D82A}">
                    <a16:rowId xmlns:a16="http://schemas.microsoft.com/office/drawing/2014/main" val="10004"/>
                  </a:ext>
                </a:extLst>
              </a:tr>
              <a:tr h="370840">
                <a:tc>
                  <a:txBody>
                    <a:bodyPr/>
                    <a:lstStyle/>
                    <a:p>
                      <a:endParaRPr lang="en-GB"/>
                    </a:p>
                  </a:txBody>
                  <a:tcPr/>
                </a:tc>
                <a:tc>
                  <a:txBody>
                    <a:bodyPr/>
                    <a:lstStyle/>
                    <a:p>
                      <a:endParaRPr lang="en-GB"/>
                    </a:p>
                  </a:txBody>
                  <a:tcPr/>
                </a:tc>
                <a:extLst>
                  <a:ext uri="{0D108BD9-81ED-4DB2-BD59-A6C34878D82A}">
                    <a16:rowId xmlns:a16="http://schemas.microsoft.com/office/drawing/2014/main" val="10005"/>
                  </a:ext>
                </a:extLst>
              </a:tr>
              <a:tr h="370840">
                <a:tc>
                  <a:txBody>
                    <a:bodyPr/>
                    <a:lstStyle/>
                    <a:p>
                      <a:endParaRPr lang="en-GB"/>
                    </a:p>
                  </a:txBody>
                  <a:tcPr/>
                </a:tc>
                <a:tc>
                  <a:txBody>
                    <a:bodyPr/>
                    <a:lstStyle/>
                    <a:p>
                      <a:endParaRPr lang="en-GB"/>
                    </a:p>
                  </a:txBody>
                  <a:tcPr/>
                </a:tc>
                <a:extLst>
                  <a:ext uri="{0D108BD9-81ED-4DB2-BD59-A6C34878D82A}">
                    <a16:rowId xmlns:a16="http://schemas.microsoft.com/office/drawing/2014/main" val="10006"/>
                  </a:ext>
                </a:extLst>
              </a:tr>
              <a:tr h="370840">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2787249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RAT Example</a:t>
            </a:r>
          </a:p>
        </p:txBody>
      </p:sp>
      <p:sp>
        <p:nvSpPr>
          <p:cNvPr id="3" name="Content Placeholder 2"/>
          <p:cNvSpPr>
            <a:spLocks noGrp="1"/>
          </p:cNvSpPr>
          <p:nvPr>
            <p:ph idx="1"/>
          </p:nvPr>
        </p:nvSpPr>
        <p:spPr>
          <a:xfrm>
            <a:off x="457200" y="1600200"/>
            <a:ext cx="8229600" cy="4997152"/>
          </a:xfrm>
        </p:spPr>
        <p:txBody>
          <a:bodyPr>
            <a:normAutofit fontScale="92500" lnSpcReduction="10000"/>
          </a:bodyPr>
          <a:lstStyle/>
          <a:p>
            <a:r>
              <a:rPr lang="en-GB" dirty="0"/>
              <a:t>ADD R1, R2, R3</a:t>
            </a:r>
          </a:p>
          <a:p>
            <a:pPr lvl="1"/>
            <a:r>
              <a:rPr lang="en-GB" dirty="0">
                <a:solidFill>
                  <a:srgbClr val="FF0000"/>
                </a:solidFill>
              </a:rPr>
              <a:t>___________</a:t>
            </a:r>
          </a:p>
          <a:p>
            <a:r>
              <a:rPr lang="en-GB" dirty="0"/>
              <a:t>SUB R4, R1,R5</a:t>
            </a:r>
          </a:p>
          <a:p>
            <a:pPr lvl="1"/>
            <a:r>
              <a:rPr lang="en-GB" dirty="0">
                <a:solidFill>
                  <a:srgbClr val="FF0000"/>
                </a:solidFill>
              </a:rPr>
              <a:t>___________</a:t>
            </a:r>
          </a:p>
          <a:p>
            <a:r>
              <a:rPr lang="en-GB" dirty="0"/>
              <a:t>XOR R6, R7, R8</a:t>
            </a:r>
          </a:p>
          <a:p>
            <a:pPr lvl="1"/>
            <a:r>
              <a:rPr lang="en-GB" dirty="0">
                <a:solidFill>
                  <a:srgbClr val="FF0000"/>
                </a:solidFill>
              </a:rPr>
              <a:t>___________</a:t>
            </a:r>
          </a:p>
          <a:p>
            <a:r>
              <a:rPr lang="en-GB" dirty="0"/>
              <a:t>MUL R5,R8,R9</a:t>
            </a:r>
          </a:p>
          <a:p>
            <a:pPr lvl="1"/>
            <a:r>
              <a:rPr lang="en-GB" dirty="0">
                <a:solidFill>
                  <a:srgbClr val="FF0000"/>
                </a:solidFill>
              </a:rPr>
              <a:t>___________</a:t>
            </a:r>
          </a:p>
          <a:p>
            <a:r>
              <a:rPr lang="en-GB" dirty="0"/>
              <a:t>ADD R4, R8, R9</a:t>
            </a:r>
          </a:p>
          <a:p>
            <a:pPr lvl="1"/>
            <a:r>
              <a:rPr lang="en-GB" dirty="0">
                <a:solidFill>
                  <a:srgbClr val="FF0000"/>
                </a:solidFill>
              </a:rPr>
              <a:t>___________</a:t>
            </a:r>
          </a:p>
        </p:txBody>
      </p:sp>
      <p:graphicFrame>
        <p:nvGraphicFramePr>
          <p:cNvPr id="4" name="Table 3"/>
          <p:cNvGraphicFramePr>
            <a:graphicFrameLocks noGrp="1"/>
          </p:cNvGraphicFramePr>
          <p:nvPr>
            <p:extLst>
              <p:ext uri="{D42A27DB-BD31-4B8C-83A1-F6EECF244321}">
                <p14:modId xmlns:p14="http://schemas.microsoft.com/office/powerpoint/2010/main" val="1938797416"/>
              </p:ext>
            </p:extLst>
          </p:nvPr>
        </p:nvGraphicFramePr>
        <p:xfrm>
          <a:off x="5220072" y="1397000"/>
          <a:ext cx="2952328" cy="2595880"/>
        </p:xfrm>
        <a:graphic>
          <a:graphicData uri="http://schemas.openxmlformats.org/drawingml/2006/table">
            <a:tbl>
              <a:tblPr firstRow="1" bandRow="1">
                <a:tableStyleId>{5C22544A-7EE6-4342-B048-85BDC9FD1C3A}</a:tableStyleId>
              </a:tblPr>
              <a:tblGrid>
                <a:gridCol w="1199964">
                  <a:extLst>
                    <a:ext uri="{9D8B030D-6E8A-4147-A177-3AD203B41FA5}">
                      <a16:colId xmlns:a16="http://schemas.microsoft.com/office/drawing/2014/main" val="20000"/>
                    </a:ext>
                  </a:extLst>
                </a:gridCol>
                <a:gridCol w="1752364">
                  <a:extLst>
                    <a:ext uri="{9D8B030D-6E8A-4147-A177-3AD203B41FA5}">
                      <a16:colId xmlns:a16="http://schemas.microsoft.com/office/drawing/2014/main" val="20001"/>
                    </a:ext>
                  </a:extLst>
                </a:gridCol>
              </a:tblGrid>
              <a:tr h="370840">
                <a:tc>
                  <a:txBody>
                    <a:bodyPr/>
                    <a:lstStyle/>
                    <a:p>
                      <a:r>
                        <a:rPr lang="en-GB" dirty="0"/>
                        <a:t>0</a:t>
                      </a:r>
                    </a:p>
                  </a:txBody>
                  <a:tcPr/>
                </a:tc>
                <a:tc>
                  <a:txBody>
                    <a:bodyPr/>
                    <a:lstStyle/>
                    <a:p>
                      <a:r>
                        <a:rPr lang="en-GB" dirty="0"/>
                        <a:t>P0</a:t>
                      </a:r>
                    </a:p>
                  </a:txBody>
                  <a:tcPr/>
                </a:tc>
                <a:extLst>
                  <a:ext uri="{0D108BD9-81ED-4DB2-BD59-A6C34878D82A}">
                    <a16:rowId xmlns:a16="http://schemas.microsoft.com/office/drawing/2014/main" val="10000"/>
                  </a:ext>
                </a:extLst>
              </a:tr>
              <a:tr h="370840">
                <a:tc>
                  <a:txBody>
                    <a:bodyPr/>
                    <a:lstStyle/>
                    <a:p>
                      <a:r>
                        <a:rPr lang="en-GB" dirty="0"/>
                        <a:t>1</a:t>
                      </a:r>
                    </a:p>
                  </a:txBody>
                  <a:tcPr/>
                </a:tc>
                <a:tc>
                  <a:txBody>
                    <a:bodyPr/>
                    <a:lstStyle/>
                    <a:p>
                      <a:r>
                        <a:rPr lang="en-GB" dirty="0"/>
                        <a:t>P1</a:t>
                      </a:r>
                    </a:p>
                  </a:txBody>
                  <a:tcPr/>
                </a:tc>
                <a:extLst>
                  <a:ext uri="{0D108BD9-81ED-4DB2-BD59-A6C34878D82A}">
                    <a16:rowId xmlns:a16="http://schemas.microsoft.com/office/drawing/2014/main" val="10001"/>
                  </a:ext>
                </a:extLst>
              </a:tr>
              <a:tr h="370840">
                <a:tc>
                  <a:txBody>
                    <a:bodyPr/>
                    <a:lstStyle/>
                    <a:p>
                      <a:r>
                        <a:rPr lang="en-GB" dirty="0"/>
                        <a:t>2</a:t>
                      </a:r>
                    </a:p>
                  </a:txBody>
                  <a:tcPr/>
                </a:tc>
                <a:tc>
                  <a:txBody>
                    <a:bodyPr/>
                    <a:lstStyle/>
                    <a:p>
                      <a:r>
                        <a:rPr lang="en-GB" dirty="0"/>
                        <a:t>P2</a:t>
                      </a:r>
                    </a:p>
                  </a:txBody>
                  <a:tcPr/>
                </a:tc>
                <a:extLst>
                  <a:ext uri="{0D108BD9-81ED-4DB2-BD59-A6C34878D82A}">
                    <a16:rowId xmlns:a16="http://schemas.microsoft.com/office/drawing/2014/main" val="10002"/>
                  </a:ext>
                </a:extLst>
              </a:tr>
              <a:tr h="370840">
                <a:tc>
                  <a:txBody>
                    <a:bodyPr/>
                    <a:lstStyle/>
                    <a:p>
                      <a:r>
                        <a:rPr lang="en-GB" dirty="0"/>
                        <a:t>3</a:t>
                      </a:r>
                    </a:p>
                  </a:txBody>
                  <a:tcPr/>
                </a:tc>
                <a:tc>
                  <a:txBody>
                    <a:bodyPr/>
                    <a:lstStyle/>
                    <a:p>
                      <a:r>
                        <a:rPr lang="en-GB" dirty="0"/>
                        <a:t>P3</a:t>
                      </a:r>
                    </a:p>
                  </a:txBody>
                  <a:tcPr/>
                </a:tc>
                <a:extLst>
                  <a:ext uri="{0D108BD9-81ED-4DB2-BD59-A6C34878D82A}">
                    <a16:rowId xmlns:a16="http://schemas.microsoft.com/office/drawing/2014/main" val="10003"/>
                  </a:ext>
                </a:extLst>
              </a:tr>
              <a:tr h="370840">
                <a:tc>
                  <a:txBody>
                    <a:bodyPr/>
                    <a:lstStyle/>
                    <a:p>
                      <a:r>
                        <a:rPr lang="en-GB" dirty="0"/>
                        <a:t>4</a:t>
                      </a:r>
                    </a:p>
                  </a:txBody>
                  <a:tcPr/>
                </a:tc>
                <a:tc>
                  <a:txBody>
                    <a:bodyPr/>
                    <a:lstStyle/>
                    <a:p>
                      <a:r>
                        <a:rPr lang="en-GB" dirty="0"/>
                        <a:t>P4</a:t>
                      </a:r>
                    </a:p>
                  </a:txBody>
                  <a:tcPr/>
                </a:tc>
                <a:extLst>
                  <a:ext uri="{0D108BD9-81ED-4DB2-BD59-A6C34878D82A}">
                    <a16:rowId xmlns:a16="http://schemas.microsoft.com/office/drawing/2014/main" val="10004"/>
                  </a:ext>
                </a:extLst>
              </a:tr>
              <a:tr h="370840">
                <a:tc>
                  <a:txBody>
                    <a:bodyPr/>
                    <a:lstStyle/>
                    <a:p>
                      <a:r>
                        <a:rPr lang="en-GB" dirty="0"/>
                        <a:t>5</a:t>
                      </a:r>
                    </a:p>
                  </a:txBody>
                  <a:tcPr/>
                </a:tc>
                <a:tc>
                  <a:txBody>
                    <a:bodyPr/>
                    <a:lstStyle/>
                    <a:p>
                      <a:r>
                        <a:rPr lang="en-GB" dirty="0"/>
                        <a:t>P5</a:t>
                      </a:r>
                    </a:p>
                  </a:txBody>
                  <a:tcPr/>
                </a:tc>
                <a:extLst>
                  <a:ext uri="{0D108BD9-81ED-4DB2-BD59-A6C34878D82A}">
                    <a16:rowId xmlns:a16="http://schemas.microsoft.com/office/drawing/2014/main" val="10005"/>
                  </a:ext>
                </a:extLst>
              </a:tr>
              <a:tr h="370840">
                <a:tc>
                  <a:txBody>
                    <a:bodyPr/>
                    <a:lstStyle/>
                    <a:p>
                      <a:r>
                        <a:rPr lang="en-GB" dirty="0"/>
                        <a:t>6</a:t>
                      </a:r>
                    </a:p>
                  </a:txBody>
                  <a:tcPr/>
                </a:tc>
                <a:tc>
                  <a:txBody>
                    <a:bodyPr/>
                    <a:lstStyle/>
                    <a:p>
                      <a:r>
                        <a:rPr lang="en-GB" dirty="0"/>
                        <a:t>P6</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2246135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RAT Example</a:t>
            </a:r>
          </a:p>
        </p:txBody>
      </p:sp>
      <p:sp>
        <p:nvSpPr>
          <p:cNvPr id="3" name="Content Placeholder 2"/>
          <p:cNvSpPr>
            <a:spLocks noGrp="1"/>
          </p:cNvSpPr>
          <p:nvPr>
            <p:ph idx="1"/>
          </p:nvPr>
        </p:nvSpPr>
        <p:spPr>
          <a:xfrm>
            <a:off x="457200" y="1600200"/>
            <a:ext cx="8229600" cy="4997152"/>
          </a:xfrm>
        </p:spPr>
        <p:txBody>
          <a:bodyPr>
            <a:normAutofit fontScale="92500" lnSpcReduction="10000"/>
          </a:bodyPr>
          <a:lstStyle/>
          <a:p>
            <a:r>
              <a:rPr lang="en-GB" dirty="0"/>
              <a:t>ADD R1, R2, R3</a:t>
            </a:r>
          </a:p>
          <a:p>
            <a:pPr lvl="1"/>
            <a:r>
              <a:rPr lang="en-GB" dirty="0">
                <a:solidFill>
                  <a:srgbClr val="FF0000"/>
                </a:solidFill>
              </a:rPr>
              <a:t>ADD P17, P2, P3</a:t>
            </a:r>
          </a:p>
          <a:p>
            <a:r>
              <a:rPr lang="en-GB" dirty="0"/>
              <a:t>SUB R4, R1,R5</a:t>
            </a:r>
          </a:p>
          <a:p>
            <a:pPr lvl="1"/>
            <a:r>
              <a:rPr lang="en-GB" dirty="0">
                <a:solidFill>
                  <a:srgbClr val="FF0000"/>
                </a:solidFill>
              </a:rPr>
              <a:t>SUB P18, P17, P5</a:t>
            </a:r>
          </a:p>
          <a:p>
            <a:r>
              <a:rPr lang="en-GB" dirty="0"/>
              <a:t>XOR R6, R7, R8</a:t>
            </a:r>
          </a:p>
          <a:p>
            <a:pPr lvl="1"/>
            <a:r>
              <a:rPr lang="en-GB" dirty="0">
                <a:solidFill>
                  <a:srgbClr val="FF0000"/>
                </a:solidFill>
              </a:rPr>
              <a:t>XOR P19, P7, P8</a:t>
            </a:r>
          </a:p>
          <a:p>
            <a:r>
              <a:rPr lang="en-GB" dirty="0"/>
              <a:t>MUL R5,R8,R9</a:t>
            </a:r>
          </a:p>
          <a:p>
            <a:pPr lvl="1"/>
            <a:r>
              <a:rPr lang="en-GB" dirty="0">
                <a:solidFill>
                  <a:srgbClr val="FF0000"/>
                </a:solidFill>
              </a:rPr>
              <a:t>MUL P20, P8, P9</a:t>
            </a:r>
          </a:p>
          <a:p>
            <a:r>
              <a:rPr lang="en-GB" dirty="0"/>
              <a:t>ADD R4, R8, R9</a:t>
            </a:r>
          </a:p>
          <a:p>
            <a:pPr lvl="1"/>
            <a:r>
              <a:rPr lang="en-GB" dirty="0">
                <a:solidFill>
                  <a:srgbClr val="FF0000"/>
                </a:solidFill>
              </a:rPr>
              <a:t>ADD P21, P8, P9</a:t>
            </a:r>
          </a:p>
        </p:txBody>
      </p:sp>
      <p:graphicFrame>
        <p:nvGraphicFramePr>
          <p:cNvPr id="4" name="Table 3"/>
          <p:cNvGraphicFramePr>
            <a:graphicFrameLocks noGrp="1"/>
          </p:cNvGraphicFramePr>
          <p:nvPr>
            <p:extLst>
              <p:ext uri="{D42A27DB-BD31-4B8C-83A1-F6EECF244321}">
                <p14:modId xmlns:p14="http://schemas.microsoft.com/office/powerpoint/2010/main" val="2747795421"/>
              </p:ext>
            </p:extLst>
          </p:nvPr>
        </p:nvGraphicFramePr>
        <p:xfrm>
          <a:off x="5220072" y="1397000"/>
          <a:ext cx="2952328" cy="2595880"/>
        </p:xfrm>
        <a:graphic>
          <a:graphicData uri="http://schemas.openxmlformats.org/drawingml/2006/table">
            <a:tbl>
              <a:tblPr firstRow="1" bandRow="1">
                <a:tableStyleId>{5C22544A-7EE6-4342-B048-85BDC9FD1C3A}</a:tableStyleId>
              </a:tblPr>
              <a:tblGrid>
                <a:gridCol w="1199964">
                  <a:extLst>
                    <a:ext uri="{9D8B030D-6E8A-4147-A177-3AD203B41FA5}">
                      <a16:colId xmlns:a16="http://schemas.microsoft.com/office/drawing/2014/main" val="20000"/>
                    </a:ext>
                  </a:extLst>
                </a:gridCol>
                <a:gridCol w="1752364">
                  <a:extLst>
                    <a:ext uri="{9D8B030D-6E8A-4147-A177-3AD203B41FA5}">
                      <a16:colId xmlns:a16="http://schemas.microsoft.com/office/drawing/2014/main" val="20001"/>
                    </a:ext>
                  </a:extLst>
                </a:gridCol>
              </a:tblGrid>
              <a:tr h="370840">
                <a:tc>
                  <a:txBody>
                    <a:bodyPr/>
                    <a:lstStyle/>
                    <a:p>
                      <a:r>
                        <a:rPr lang="en-GB" dirty="0"/>
                        <a:t>0</a:t>
                      </a:r>
                    </a:p>
                  </a:txBody>
                  <a:tcPr/>
                </a:tc>
                <a:tc>
                  <a:txBody>
                    <a:bodyPr/>
                    <a:lstStyle/>
                    <a:p>
                      <a:r>
                        <a:rPr lang="en-GB" dirty="0"/>
                        <a:t>P0</a:t>
                      </a:r>
                    </a:p>
                  </a:txBody>
                  <a:tcPr/>
                </a:tc>
                <a:extLst>
                  <a:ext uri="{0D108BD9-81ED-4DB2-BD59-A6C34878D82A}">
                    <a16:rowId xmlns:a16="http://schemas.microsoft.com/office/drawing/2014/main" val="10000"/>
                  </a:ext>
                </a:extLst>
              </a:tr>
              <a:tr h="370840">
                <a:tc>
                  <a:txBody>
                    <a:bodyPr/>
                    <a:lstStyle/>
                    <a:p>
                      <a:r>
                        <a:rPr lang="en-GB" dirty="0"/>
                        <a:t>1</a:t>
                      </a:r>
                    </a:p>
                  </a:txBody>
                  <a:tcPr/>
                </a:tc>
                <a:tc>
                  <a:txBody>
                    <a:bodyPr/>
                    <a:lstStyle/>
                    <a:p>
                      <a:r>
                        <a:rPr lang="en-GB" dirty="0"/>
                        <a:t>P1, P17</a:t>
                      </a:r>
                    </a:p>
                  </a:txBody>
                  <a:tcPr/>
                </a:tc>
                <a:extLst>
                  <a:ext uri="{0D108BD9-81ED-4DB2-BD59-A6C34878D82A}">
                    <a16:rowId xmlns:a16="http://schemas.microsoft.com/office/drawing/2014/main" val="10001"/>
                  </a:ext>
                </a:extLst>
              </a:tr>
              <a:tr h="370840">
                <a:tc>
                  <a:txBody>
                    <a:bodyPr/>
                    <a:lstStyle/>
                    <a:p>
                      <a:r>
                        <a:rPr lang="en-GB" dirty="0"/>
                        <a:t>2</a:t>
                      </a:r>
                    </a:p>
                  </a:txBody>
                  <a:tcPr/>
                </a:tc>
                <a:tc>
                  <a:txBody>
                    <a:bodyPr/>
                    <a:lstStyle/>
                    <a:p>
                      <a:r>
                        <a:rPr lang="en-GB" dirty="0"/>
                        <a:t>P2</a:t>
                      </a:r>
                    </a:p>
                  </a:txBody>
                  <a:tcPr/>
                </a:tc>
                <a:extLst>
                  <a:ext uri="{0D108BD9-81ED-4DB2-BD59-A6C34878D82A}">
                    <a16:rowId xmlns:a16="http://schemas.microsoft.com/office/drawing/2014/main" val="10002"/>
                  </a:ext>
                </a:extLst>
              </a:tr>
              <a:tr h="370840">
                <a:tc>
                  <a:txBody>
                    <a:bodyPr/>
                    <a:lstStyle/>
                    <a:p>
                      <a:r>
                        <a:rPr lang="en-GB" dirty="0"/>
                        <a:t>3</a:t>
                      </a:r>
                    </a:p>
                  </a:txBody>
                  <a:tcPr/>
                </a:tc>
                <a:tc>
                  <a:txBody>
                    <a:bodyPr/>
                    <a:lstStyle/>
                    <a:p>
                      <a:r>
                        <a:rPr lang="en-GB" dirty="0"/>
                        <a:t>P3</a:t>
                      </a:r>
                    </a:p>
                  </a:txBody>
                  <a:tcPr/>
                </a:tc>
                <a:extLst>
                  <a:ext uri="{0D108BD9-81ED-4DB2-BD59-A6C34878D82A}">
                    <a16:rowId xmlns:a16="http://schemas.microsoft.com/office/drawing/2014/main" val="10003"/>
                  </a:ext>
                </a:extLst>
              </a:tr>
              <a:tr h="370840">
                <a:tc>
                  <a:txBody>
                    <a:bodyPr/>
                    <a:lstStyle/>
                    <a:p>
                      <a:r>
                        <a:rPr lang="en-GB" dirty="0"/>
                        <a:t>4</a:t>
                      </a:r>
                    </a:p>
                  </a:txBody>
                  <a:tcPr/>
                </a:tc>
                <a:tc>
                  <a:txBody>
                    <a:bodyPr/>
                    <a:lstStyle/>
                    <a:p>
                      <a:r>
                        <a:rPr lang="en-GB" dirty="0"/>
                        <a:t>P4, P18,</a:t>
                      </a:r>
                      <a:r>
                        <a:rPr lang="en-GB" baseline="0" dirty="0"/>
                        <a:t> P21</a:t>
                      </a:r>
                      <a:endParaRPr lang="en-GB" dirty="0"/>
                    </a:p>
                  </a:txBody>
                  <a:tcPr/>
                </a:tc>
                <a:extLst>
                  <a:ext uri="{0D108BD9-81ED-4DB2-BD59-A6C34878D82A}">
                    <a16:rowId xmlns:a16="http://schemas.microsoft.com/office/drawing/2014/main" val="10004"/>
                  </a:ext>
                </a:extLst>
              </a:tr>
              <a:tr h="370840">
                <a:tc>
                  <a:txBody>
                    <a:bodyPr/>
                    <a:lstStyle/>
                    <a:p>
                      <a:r>
                        <a:rPr lang="en-GB" dirty="0"/>
                        <a:t>5</a:t>
                      </a:r>
                    </a:p>
                  </a:txBody>
                  <a:tcPr/>
                </a:tc>
                <a:tc>
                  <a:txBody>
                    <a:bodyPr/>
                    <a:lstStyle/>
                    <a:p>
                      <a:r>
                        <a:rPr lang="en-GB" dirty="0"/>
                        <a:t>P5, P20</a:t>
                      </a:r>
                    </a:p>
                  </a:txBody>
                  <a:tcPr/>
                </a:tc>
                <a:extLst>
                  <a:ext uri="{0D108BD9-81ED-4DB2-BD59-A6C34878D82A}">
                    <a16:rowId xmlns:a16="http://schemas.microsoft.com/office/drawing/2014/main" val="10005"/>
                  </a:ext>
                </a:extLst>
              </a:tr>
              <a:tr h="370840">
                <a:tc>
                  <a:txBody>
                    <a:bodyPr/>
                    <a:lstStyle/>
                    <a:p>
                      <a:r>
                        <a:rPr lang="en-GB" dirty="0"/>
                        <a:t>6</a:t>
                      </a:r>
                    </a:p>
                  </a:txBody>
                  <a:tcPr/>
                </a:tc>
                <a:tc>
                  <a:txBody>
                    <a:bodyPr/>
                    <a:lstStyle/>
                    <a:p>
                      <a:r>
                        <a:rPr lang="en-GB" dirty="0"/>
                        <a:t>P6, P19</a:t>
                      </a:r>
                    </a:p>
                  </a:txBody>
                  <a:tcPr/>
                </a:tc>
                <a:extLst>
                  <a:ext uri="{0D108BD9-81ED-4DB2-BD59-A6C34878D82A}">
                    <a16:rowId xmlns:a16="http://schemas.microsoft.com/office/drawing/2014/main" val="10006"/>
                  </a:ext>
                </a:extLst>
              </a:tr>
            </a:tbl>
          </a:graphicData>
        </a:graphic>
      </p:graphicFrame>
      <p:sp>
        <p:nvSpPr>
          <p:cNvPr id="5" name="Left Brace 4"/>
          <p:cNvSpPr/>
          <p:nvPr/>
        </p:nvSpPr>
        <p:spPr>
          <a:xfrm>
            <a:off x="179512" y="2780928"/>
            <a:ext cx="360040" cy="259228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15638705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RAT Example</a:t>
            </a:r>
          </a:p>
        </p:txBody>
      </p:sp>
      <p:sp>
        <p:nvSpPr>
          <p:cNvPr id="3" name="Content Placeholder 2"/>
          <p:cNvSpPr>
            <a:spLocks noGrp="1"/>
          </p:cNvSpPr>
          <p:nvPr>
            <p:ph idx="1"/>
          </p:nvPr>
        </p:nvSpPr>
        <p:spPr/>
        <p:txBody>
          <a:bodyPr/>
          <a:lstStyle/>
          <a:p>
            <a:pPr marL="0" indent="0">
              <a:buNone/>
            </a:pPr>
            <a:r>
              <a:rPr lang="en-GB"/>
              <a:t>                                                              RAT</a:t>
            </a: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859046539"/>
              </p:ext>
            </p:extLst>
          </p:nvPr>
        </p:nvGraphicFramePr>
        <p:xfrm>
          <a:off x="755576" y="2204864"/>
          <a:ext cx="3816424" cy="3219549"/>
        </p:xfrm>
        <a:graphic>
          <a:graphicData uri="http://schemas.openxmlformats.org/drawingml/2006/table">
            <a:tbl>
              <a:tblPr firstRow="1" bandRow="1">
                <a:tableStyleId>{5C22544A-7EE6-4342-B048-85BDC9FD1C3A}</a:tableStyleId>
              </a:tblPr>
              <a:tblGrid>
                <a:gridCol w="1908212">
                  <a:extLst>
                    <a:ext uri="{9D8B030D-6E8A-4147-A177-3AD203B41FA5}">
                      <a16:colId xmlns:a16="http://schemas.microsoft.com/office/drawing/2014/main" val="20000"/>
                    </a:ext>
                  </a:extLst>
                </a:gridCol>
                <a:gridCol w="1908212">
                  <a:extLst>
                    <a:ext uri="{9D8B030D-6E8A-4147-A177-3AD203B41FA5}">
                      <a16:colId xmlns:a16="http://schemas.microsoft.com/office/drawing/2014/main" val="20001"/>
                    </a:ext>
                  </a:extLst>
                </a:gridCol>
              </a:tblGrid>
              <a:tr h="456689">
                <a:tc>
                  <a:txBody>
                    <a:bodyPr/>
                    <a:lstStyle/>
                    <a:p>
                      <a:r>
                        <a:rPr lang="en-GB" dirty="0"/>
                        <a:t>Fetched</a:t>
                      </a:r>
                    </a:p>
                  </a:txBody>
                  <a:tcPr/>
                </a:tc>
                <a:tc>
                  <a:txBody>
                    <a:bodyPr/>
                    <a:lstStyle/>
                    <a:p>
                      <a:r>
                        <a:rPr lang="en-GB" dirty="0"/>
                        <a:t>Renamed</a:t>
                      </a:r>
                    </a:p>
                  </a:txBody>
                  <a:tcPr/>
                </a:tc>
                <a:extLst>
                  <a:ext uri="{0D108BD9-81ED-4DB2-BD59-A6C34878D82A}">
                    <a16:rowId xmlns:a16="http://schemas.microsoft.com/office/drawing/2014/main" val="10000"/>
                  </a:ext>
                </a:extLst>
              </a:tr>
              <a:tr h="479415">
                <a:tc>
                  <a:txBody>
                    <a:bodyPr/>
                    <a:lstStyle/>
                    <a:p>
                      <a:r>
                        <a:rPr lang="en-GB" dirty="0"/>
                        <a:t>MUL R2, R2, R2</a:t>
                      </a:r>
                    </a:p>
                  </a:txBody>
                  <a:tcPr/>
                </a:tc>
                <a:tc>
                  <a:txBody>
                    <a:bodyPr/>
                    <a:lstStyle/>
                    <a:p>
                      <a:endParaRPr lang="en-GB" dirty="0"/>
                    </a:p>
                  </a:txBody>
                  <a:tcPr/>
                </a:tc>
                <a:extLst>
                  <a:ext uri="{0D108BD9-81ED-4DB2-BD59-A6C34878D82A}">
                    <a16:rowId xmlns:a16="http://schemas.microsoft.com/office/drawing/2014/main" val="10001"/>
                  </a:ext>
                </a:extLst>
              </a:tr>
              <a:tr h="456689">
                <a:tc>
                  <a:txBody>
                    <a:bodyPr/>
                    <a:lstStyle/>
                    <a:p>
                      <a:r>
                        <a:rPr lang="en-GB" dirty="0"/>
                        <a:t>ADD R1, R1, R2</a:t>
                      </a:r>
                    </a:p>
                  </a:txBody>
                  <a:tcPr/>
                </a:tc>
                <a:tc>
                  <a:txBody>
                    <a:bodyPr/>
                    <a:lstStyle/>
                    <a:p>
                      <a:endParaRPr lang="en-GB"/>
                    </a:p>
                  </a:txBody>
                  <a:tcPr/>
                </a:tc>
                <a:extLst>
                  <a:ext uri="{0D108BD9-81ED-4DB2-BD59-A6C34878D82A}">
                    <a16:rowId xmlns:a16="http://schemas.microsoft.com/office/drawing/2014/main" val="10002"/>
                  </a:ext>
                </a:extLst>
              </a:tr>
              <a:tr h="456689">
                <a:tc>
                  <a:txBody>
                    <a:bodyPr/>
                    <a:lstStyle/>
                    <a:p>
                      <a:r>
                        <a:rPr lang="en-GB" dirty="0"/>
                        <a:t>MUL R2, R4, R4</a:t>
                      </a:r>
                    </a:p>
                  </a:txBody>
                  <a:tcPr/>
                </a:tc>
                <a:tc>
                  <a:txBody>
                    <a:bodyPr/>
                    <a:lstStyle/>
                    <a:p>
                      <a:endParaRPr lang="en-GB"/>
                    </a:p>
                  </a:txBody>
                  <a:tcPr/>
                </a:tc>
                <a:extLst>
                  <a:ext uri="{0D108BD9-81ED-4DB2-BD59-A6C34878D82A}">
                    <a16:rowId xmlns:a16="http://schemas.microsoft.com/office/drawing/2014/main" val="10003"/>
                  </a:ext>
                </a:extLst>
              </a:tr>
              <a:tr h="456689">
                <a:tc>
                  <a:txBody>
                    <a:bodyPr/>
                    <a:lstStyle/>
                    <a:p>
                      <a:r>
                        <a:rPr lang="en-GB" dirty="0"/>
                        <a:t>ADD R3, R3, R2</a:t>
                      </a:r>
                    </a:p>
                  </a:txBody>
                  <a:tcPr/>
                </a:tc>
                <a:tc>
                  <a:txBody>
                    <a:bodyPr/>
                    <a:lstStyle/>
                    <a:p>
                      <a:endParaRPr lang="en-GB"/>
                    </a:p>
                  </a:txBody>
                  <a:tcPr/>
                </a:tc>
                <a:extLst>
                  <a:ext uri="{0D108BD9-81ED-4DB2-BD59-A6C34878D82A}">
                    <a16:rowId xmlns:a16="http://schemas.microsoft.com/office/drawing/2014/main" val="10004"/>
                  </a:ext>
                </a:extLst>
              </a:tr>
              <a:tr h="456689">
                <a:tc>
                  <a:txBody>
                    <a:bodyPr/>
                    <a:lstStyle/>
                    <a:p>
                      <a:r>
                        <a:rPr lang="en-GB" dirty="0"/>
                        <a:t>MUL R2, R6, R6</a:t>
                      </a:r>
                    </a:p>
                  </a:txBody>
                  <a:tcPr/>
                </a:tc>
                <a:tc>
                  <a:txBody>
                    <a:bodyPr/>
                    <a:lstStyle/>
                    <a:p>
                      <a:endParaRPr lang="en-GB"/>
                    </a:p>
                  </a:txBody>
                  <a:tcPr/>
                </a:tc>
                <a:extLst>
                  <a:ext uri="{0D108BD9-81ED-4DB2-BD59-A6C34878D82A}">
                    <a16:rowId xmlns:a16="http://schemas.microsoft.com/office/drawing/2014/main" val="10005"/>
                  </a:ext>
                </a:extLst>
              </a:tr>
              <a:tr h="456689">
                <a:tc>
                  <a:txBody>
                    <a:bodyPr/>
                    <a:lstStyle/>
                    <a:p>
                      <a:r>
                        <a:rPr lang="en-GB" dirty="0"/>
                        <a:t>ADD R5, R5, R2</a:t>
                      </a:r>
                    </a:p>
                  </a:txBody>
                  <a:tcPr/>
                </a:tc>
                <a:tc>
                  <a:txBody>
                    <a:bodyPr/>
                    <a:lstStyle/>
                    <a:p>
                      <a:endParaRPr lang="en-GB" dirty="0"/>
                    </a:p>
                  </a:txBody>
                  <a:tcPr/>
                </a:tc>
                <a:extLst>
                  <a:ext uri="{0D108BD9-81ED-4DB2-BD59-A6C34878D82A}">
                    <a16:rowId xmlns:a16="http://schemas.microsoft.com/office/drawing/2014/main" val="10006"/>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830496258"/>
              </p:ext>
            </p:extLst>
          </p:nvPr>
        </p:nvGraphicFramePr>
        <p:xfrm>
          <a:off x="5580112" y="2276872"/>
          <a:ext cx="1944216" cy="2225040"/>
        </p:xfrm>
        <a:graphic>
          <a:graphicData uri="http://schemas.openxmlformats.org/drawingml/2006/table">
            <a:tbl>
              <a:tblPr firstRow="1" bandRow="1">
                <a:tableStyleId>{21E4AEA4-8DFA-4A89-87EB-49C32662AFE0}</a:tableStyleId>
              </a:tblPr>
              <a:tblGrid>
                <a:gridCol w="972108">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tblGrid>
              <a:tr h="370840">
                <a:tc>
                  <a:txBody>
                    <a:bodyPr/>
                    <a:lstStyle/>
                    <a:p>
                      <a:r>
                        <a:rPr lang="en-GB" dirty="0"/>
                        <a:t>R1</a:t>
                      </a:r>
                    </a:p>
                  </a:txBody>
                  <a:tcPr/>
                </a:tc>
                <a:tc>
                  <a:txBody>
                    <a:bodyPr/>
                    <a:lstStyle/>
                    <a:p>
                      <a:r>
                        <a:rPr lang="en-GB" dirty="0"/>
                        <a:t>P0</a:t>
                      </a:r>
                    </a:p>
                  </a:txBody>
                  <a:tcPr/>
                </a:tc>
                <a:extLst>
                  <a:ext uri="{0D108BD9-81ED-4DB2-BD59-A6C34878D82A}">
                    <a16:rowId xmlns:a16="http://schemas.microsoft.com/office/drawing/2014/main" val="10000"/>
                  </a:ext>
                </a:extLst>
              </a:tr>
              <a:tr h="370840">
                <a:tc>
                  <a:txBody>
                    <a:bodyPr/>
                    <a:lstStyle/>
                    <a:p>
                      <a:r>
                        <a:rPr lang="en-GB" dirty="0"/>
                        <a:t>R2</a:t>
                      </a:r>
                    </a:p>
                  </a:txBody>
                  <a:tcPr/>
                </a:tc>
                <a:tc>
                  <a:txBody>
                    <a:bodyPr/>
                    <a:lstStyle/>
                    <a:p>
                      <a:r>
                        <a:rPr lang="en-GB" dirty="0"/>
                        <a:t>P1</a:t>
                      </a:r>
                    </a:p>
                  </a:txBody>
                  <a:tcPr/>
                </a:tc>
                <a:extLst>
                  <a:ext uri="{0D108BD9-81ED-4DB2-BD59-A6C34878D82A}">
                    <a16:rowId xmlns:a16="http://schemas.microsoft.com/office/drawing/2014/main" val="10001"/>
                  </a:ext>
                </a:extLst>
              </a:tr>
              <a:tr h="370840">
                <a:tc>
                  <a:txBody>
                    <a:bodyPr/>
                    <a:lstStyle/>
                    <a:p>
                      <a:r>
                        <a:rPr lang="en-GB" dirty="0"/>
                        <a:t>R3</a:t>
                      </a:r>
                    </a:p>
                  </a:txBody>
                  <a:tcPr/>
                </a:tc>
                <a:tc>
                  <a:txBody>
                    <a:bodyPr/>
                    <a:lstStyle/>
                    <a:p>
                      <a:r>
                        <a:rPr lang="en-GB" dirty="0"/>
                        <a:t>P2</a:t>
                      </a:r>
                    </a:p>
                  </a:txBody>
                  <a:tcPr/>
                </a:tc>
                <a:extLst>
                  <a:ext uri="{0D108BD9-81ED-4DB2-BD59-A6C34878D82A}">
                    <a16:rowId xmlns:a16="http://schemas.microsoft.com/office/drawing/2014/main" val="10002"/>
                  </a:ext>
                </a:extLst>
              </a:tr>
              <a:tr h="370840">
                <a:tc>
                  <a:txBody>
                    <a:bodyPr/>
                    <a:lstStyle/>
                    <a:p>
                      <a:r>
                        <a:rPr lang="en-GB" dirty="0"/>
                        <a:t>R4</a:t>
                      </a:r>
                    </a:p>
                  </a:txBody>
                  <a:tcPr/>
                </a:tc>
                <a:tc>
                  <a:txBody>
                    <a:bodyPr/>
                    <a:lstStyle/>
                    <a:p>
                      <a:r>
                        <a:rPr lang="en-GB" dirty="0"/>
                        <a:t>P3</a:t>
                      </a:r>
                    </a:p>
                  </a:txBody>
                  <a:tcPr/>
                </a:tc>
                <a:extLst>
                  <a:ext uri="{0D108BD9-81ED-4DB2-BD59-A6C34878D82A}">
                    <a16:rowId xmlns:a16="http://schemas.microsoft.com/office/drawing/2014/main" val="10003"/>
                  </a:ext>
                </a:extLst>
              </a:tr>
              <a:tr h="370840">
                <a:tc>
                  <a:txBody>
                    <a:bodyPr/>
                    <a:lstStyle/>
                    <a:p>
                      <a:r>
                        <a:rPr lang="en-GB" dirty="0"/>
                        <a:t>R5</a:t>
                      </a:r>
                    </a:p>
                  </a:txBody>
                  <a:tcPr/>
                </a:tc>
                <a:tc>
                  <a:txBody>
                    <a:bodyPr/>
                    <a:lstStyle/>
                    <a:p>
                      <a:r>
                        <a:rPr lang="en-GB" dirty="0"/>
                        <a:t>P4</a:t>
                      </a:r>
                    </a:p>
                  </a:txBody>
                  <a:tcPr/>
                </a:tc>
                <a:extLst>
                  <a:ext uri="{0D108BD9-81ED-4DB2-BD59-A6C34878D82A}">
                    <a16:rowId xmlns:a16="http://schemas.microsoft.com/office/drawing/2014/main" val="10004"/>
                  </a:ext>
                </a:extLst>
              </a:tr>
              <a:tr h="370840">
                <a:tc>
                  <a:txBody>
                    <a:bodyPr/>
                    <a:lstStyle/>
                    <a:p>
                      <a:r>
                        <a:rPr lang="en-GB" dirty="0"/>
                        <a:t>R6</a:t>
                      </a:r>
                    </a:p>
                  </a:txBody>
                  <a:tcPr/>
                </a:tc>
                <a:tc>
                  <a:txBody>
                    <a:bodyPr/>
                    <a:lstStyle/>
                    <a:p>
                      <a:r>
                        <a:rPr lang="en-GB" dirty="0"/>
                        <a:t>P5</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9014018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RAT Example</a:t>
            </a:r>
          </a:p>
        </p:txBody>
      </p:sp>
      <p:sp>
        <p:nvSpPr>
          <p:cNvPr id="3" name="Content Placeholder 2"/>
          <p:cNvSpPr>
            <a:spLocks noGrp="1"/>
          </p:cNvSpPr>
          <p:nvPr>
            <p:ph idx="1"/>
          </p:nvPr>
        </p:nvSpPr>
        <p:spPr/>
        <p:txBody>
          <a:bodyPr/>
          <a:lstStyle/>
          <a:p>
            <a:pPr marL="0" indent="0">
              <a:buNone/>
            </a:pPr>
            <a:r>
              <a:rPr lang="en-GB"/>
              <a:t>                                                              RAT</a:t>
            </a: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1901116651"/>
              </p:ext>
            </p:extLst>
          </p:nvPr>
        </p:nvGraphicFramePr>
        <p:xfrm>
          <a:off x="755576" y="2204864"/>
          <a:ext cx="3816424" cy="3219549"/>
        </p:xfrm>
        <a:graphic>
          <a:graphicData uri="http://schemas.openxmlformats.org/drawingml/2006/table">
            <a:tbl>
              <a:tblPr firstRow="1" bandRow="1">
                <a:tableStyleId>{5C22544A-7EE6-4342-B048-85BDC9FD1C3A}</a:tableStyleId>
              </a:tblPr>
              <a:tblGrid>
                <a:gridCol w="1908212">
                  <a:extLst>
                    <a:ext uri="{9D8B030D-6E8A-4147-A177-3AD203B41FA5}">
                      <a16:colId xmlns:a16="http://schemas.microsoft.com/office/drawing/2014/main" val="20000"/>
                    </a:ext>
                  </a:extLst>
                </a:gridCol>
                <a:gridCol w="1908212">
                  <a:extLst>
                    <a:ext uri="{9D8B030D-6E8A-4147-A177-3AD203B41FA5}">
                      <a16:colId xmlns:a16="http://schemas.microsoft.com/office/drawing/2014/main" val="20001"/>
                    </a:ext>
                  </a:extLst>
                </a:gridCol>
              </a:tblGrid>
              <a:tr h="456689">
                <a:tc>
                  <a:txBody>
                    <a:bodyPr/>
                    <a:lstStyle/>
                    <a:p>
                      <a:r>
                        <a:rPr lang="en-GB" dirty="0"/>
                        <a:t>Fetched</a:t>
                      </a:r>
                    </a:p>
                  </a:txBody>
                  <a:tcPr/>
                </a:tc>
                <a:tc>
                  <a:txBody>
                    <a:bodyPr/>
                    <a:lstStyle/>
                    <a:p>
                      <a:r>
                        <a:rPr lang="en-GB" dirty="0"/>
                        <a:t>Renamed</a:t>
                      </a:r>
                    </a:p>
                  </a:txBody>
                  <a:tcPr/>
                </a:tc>
                <a:extLst>
                  <a:ext uri="{0D108BD9-81ED-4DB2-BD59-A6C34878D82A}">
                    <a16:rowId xmlns:a16="http://schemas.microsoft.com/office/drawing/2014/main" val="10000"/>
                  </a:ext>
                </a:extLst>
              </a:tr>
              <a:tr h="479415">
                <a:tc>
                  <a:txBody>
                    <a:bodyPr/>
                    <a:lstStyle/>
                    <a:p>
                      <a:r>
                        <a:rPr lang="en-GB" dirty="0"/>
                        <a:t>MUL R2, R2, R2</a:t>
                      </a:r>
                    </a:p>
                  </a:txBody>
                  <a:tcPr/>
                </a:tc>
                <a:tc>
                  <a:txBody>
                    <a:bodyPr/>
                    <a:lstStyle/>
                    <a:p>
                      <a:r>
                        <a:rPr lang="en-GB" dirty="0"/>
                        <a:t>MUL P7, P2, P2</a:t>
                      </a:r>
                    </a:p>
                  </a:txBody>
                  <a:tcPr/>
                </a:tc>
                <a:extLst>
                  <a:ext uri="{0D108BD9-81ED-4DB2-BD59-A6C34878D82A}">
                    <a16:rowId xmlns:a16="http://schemas.microsoft.com/office/drawing/2014/main" val="10001"/>
                  </a:ext>
                </a:extLst>
              </a:tr>
              <a:tr h="456689">
                <a:tc>
                  <a:txBody>
                    <a:bodyPr/>
                    <a:lstStyle/>
                    <a:p>
                      <a:r>
                        <a:rPr lang="en-GB" dirty="0"/>
                        <a:t>ADD R1, R1, R2</a:t>
                      </a:r>
                    </a:p>
                  </a:txBody>
                  <a:tcPr/>
                </a:tc>
                <a:tc>
                  <a:txBody>
                    <a:bodyPr/>
                    <a:lstStyle/>
                    <a:p>
                      <a:r>
                        <a:rPr lang="en-GB" dirty="0"/>
                        <a:t>ADD P8, P1, P7</a:t>
                      </a:r>
                    </a:p>
                  </a:txBody>
                  <a:tcPr/>
                </a:tc>
                <a:extLst>
                  <a:ext uri="{0D108BD9-81ED-4DB2-BD59-A6C34878D82A}">
                    <a16:rowId xmlns:a16="http://schemas.microsoft.com/office/drawing/2014/main" val="10002"/>
                  </a:ext>
                </a:extLst>
              </a:tr>
              <a:tr h="456689">
                <a:tc>
                  <a:txBody>
                    <a:bodyPr/>
                    <a:lstStyle/>
                    <a:p>
                      <a:r>
                        <a:rPr lang="en-GB" dirty="0"/>
                        <a:t>MUL R2, R4, R4</a:t>
                      </a:r>
                    </a:p>
                  </a:txBody>
                  <a:tcPr/>
                </a:tc>
                <a:tc>
                  <a:txBody>
                    <a:bodyPr/>
                    <a:lstStyle/>
                    <a:p>
                      <a:r>
                        <a:rPr lang="en-GB" dirty="0"/>
                        <a:t>MUL  P9, P4,P4</a:t>
                      </a:r>
                    </a:p>
                  </a:txBody>
                  <a:tcPr/>
                </a:tc>
                <a:extLst>
                  <a:ext uri="{0D108BD9-81ED-4DB2-BD59-A6C34878D82A}">
                    <a16:rowId xmlns:a16="http://schemas.microsoft.com/office/drawing/2014/main" val="10003"/>
                  </a:ext>
                </a:extLst>
              </a:tr>
              <a:tr h="456689">
                <a:tc>
                  <a:txBody>
                    <a:bodyPr/>
                    <a:lstStyle/>
                    <a:p>
                      <a:r>
                        <a:rPr lang="en-GB" dirty="0"/>
                        <a:t>ADD R3, R3, R2</a:t>
                      </a:r>
                    </a:p>
                  </a:txBody>
                  <a:tcPr/>
                </a:tc>
                <a:tc>
                  <a:txBody>
                    <a:bodyPr/>
                    <a:lstStyle/>
                    <a:p>
                      <a:r>
                        <a:rPr lang="en-GB" dirty="0"/>
                        <a:t>ADD P10, P3, P9</a:t>
                      </a:r>
                    </a:p>
                  </a:txBody>
                  <a:tcPr/>
                </a:tc>
                <a:extLst>
                  <a:ext uri="{0D108BD9-81ED-4DB2-BD59-A6C34878D82A}">
                    <a16:rowId xmlns:a16="http://schemas.microsoft.com/office/drawing/2014/main" val="10004"/>
                  </a:ext>
                </a:extLst>
              </a:tr>
              <a:tr h="456689">
                <a:tc>
                  <a:txBody>
                    <a:bodyPr/>
                    <a:lstStyle/>
                    <a:p>
                      <a:r>
                        <a:rPr lang="en-GB" dirty="0"/>
                        <a:t>MUL R2, R6, R6</a:t>
                      </a:r>
                    </a:p>
                  </a:txBody>
                  <a:tcPr/>
                </a:tc>
                <a:tc>
                  <a:txBody>
                    <a:bodyPr/>
                    <a:lstStyle/>
                    <a:p>
                      <a:r>
                        <a:rPr lang="en-GB" dirty="0"/>
                        <a:t>MUL P11, P6, P6</a:t>
                      </a:r>
                    </a:p>
                  </a:txBody>
                  <a:tcPr/>
                </a:tc>
                <a:extLst>
                  <a:ext uri="{0D108BD9-81ED-4DB2-BD59-A6C34878D82A}">
                    <a16:rowId xmlns:a16="http://schemas.microsoft.com/office/drawing/2014/main" val="10005"/>
                  </a:ext>
                </a:extLst>
              </a:tr>
              <a:tr h="456689">
                <a:tc>
                  <a:txBody>
                    <a:bodyPr/>
                    <a:lstStyle/>
                    <a:p>
                      <a:r>
                        <a:rPr lang="en-GB" dirty="0"/>
                        <a:t>ADD R5, R5, R2</a:t>
                      </a:r>
                    </a:p>
                  </a:txBody>
                  <a:tcPr/>
                </a:tc>
                <a:tc>
                  <a:txBody>
                    <a:bodyPr/>
                    <a:lstStyle/>
                    <a:p>
                      <a:r>
                        <a:rPr lang="en-GB" dirty="0"/>
                        <a:t>ADD P12, P5, P11</a:t>
                      </a:r>
                    </a:p>
                  </a:txBody>
                  <a:tcPr/>
                </a:tc>
                <a:extLst>
                  <a:ext uri="{0D108BD9-81ED-4DB2-BD59-A6C34878D82A}">
                    <a16:rowId xmlns:a16="http://schemas.microsoft.com/office/drawing/2014/main" val="10006"/>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253367001"/>
              </p:ext>
            </p:extLst>
          </p:nvPr>
        </p:nvGraphicFramePr>
        <p:xfrm>
          <a:off x="5580112" y="2276872"/>
          <a:ext cx="2592288" cy="2225040"/>
        </p:xfrm>
        <a:graphic>
          <a:graphicData uri="http://schemas.openxmlformats.org/drawingml/2006/table">
            <a:tbl>
              <a:tblPr firstRow="1" bandRow="1">
                <a:tableStyleId>{21E4AEA4-8DFA-4A89-87EB-49C32662AFE0}</a:tableStyleId>
              </a:tblPr>
              <a:tblGrid>
                <a:gridCol w="720080">
                  <a:extLst>
                    <a:ext uri="{9D8B030D-6E8A-4147-A177-3AD203B41FA5}">
                      <a16:colId xmlns:a16="http://schemas.microsoft.com/office/drawing/2014/main" val="20000"/>
                    </a:ext>
                  </a:extLst>
                </a:gridCol>
                <a:gridCol w="1872208">
                  <a:extLst>
                    <a:ext uri="{9D8B030D-6E8A-4147-A177-3AD203B41FA5}">
                      <a16:colId xmlns:a16="http://schemas.microsoft.com/office/drawing/2014/main" val="20001"/>
                    </a:ext>
                  </a:extLst>
                </a:gridCol>
              </a:tblGrid>
              <a:tr h="370840">
                <a:tc>
                  <a:txBody>
                    <a:bodyPr/>
                    <a:lstStyle/>
                    <a:p>
                      <a:r>
                        <a:rPr lang="en-GB" dirty="0"/>
                        <a:t>R1</a:t>
                      </a:r>
                    </a:p>
                  </a:txBody>
                  <a:tcPr/>
                </a:tc>
                <a:tc>
                  <a:txBody>
                    <a:bodyPr/>
                    <a:lstStyle/>
                    <a:p>
                      <a:r>
                        <a:rPr lang="en-GB" dirty="0"/>
                        <a:t>P1-P8</a:t>
                      </a:r>
                    </a:p>
                  </a:txBody>
                  <a:tcPr/>
                </a:tc>
                <a:extLst>
                  <a:ext uri="{0D108BD9-81ED-4DB2-BD59-A6C34878D82A}">
                    <a16:rowId xmlns:a16="http://schemas.microsoft.com/office/drawing/2014/main" val="10000"/>
                  </a:ext>
                </a:extLst>
              </a:tr>
              <a:tr h="370840">
                <a:tc>
                  <a:txBody>
                    <a:bodyPr/>
                    <a:lstStyle/>
                    <a:p>
                      <a:r>
                        <a:rPr lang="en-GB" dirty="0"/>
                        <a:t>R2</a:t>
                      </a:r>
                    </a:p>
                  </a:txBody>
                  <a:tcPr/>
                </a:tc>
                <a:tc>
                  <a:txBody>
                    <a:bodyPr/>
                    <a:lstStyle/>
                    <a:p>
                      <a:r>
                        <a:rPr lang="en-GB" dirty="0"/>
                        <a:t>P2-P7-P9-P11</a:t>
                      </a:r>
                    </a:p>
                  </a:txBody>
                  <a:tcPr/>
                </a:tc>
                <a:extLst>
                  <a:ext uri="{0D108BD9-81ED-4DB2-BD59-A6C34878D82A}">
                    <a16:rowId xmlns:a16="http://schemas.microsoft.com/office/drawing/2014/main" val="10001"/>
                  </a:ext>
                </a:extLst>
              </a:tr>
              <a:tr h="370840">
                <a:tc>
                  <a:txBody>
                    <a:bodyPr/>
                    <a:lstStyle/>
                    <a:p>
                      <a:r>
                        <a:rPr lang="en-GB" dirty="0"/>
                        <a:t>R3</a:t>
                      </a:r>
                    </a:p>
                  </a:txBody>
                  <a:tcPr/>
                </a:tc>
                <a:tc>
                  <a:txBody>
                    <a:bodyPr/>
                    <a:lstStyle/>
                    <a:p>
                      <a:r>
                        <a:rPr lang="en-GB" dirty="0"/>
                        <a:t>P3-P10</a:t>
                      </a:r>
                    </a:p>
                  </a:txBody>
                  <a:tcPr/>
                </a:tc>
                <a:extLst>
                  <a:ext uri="{0D108BD9-81ED-4DB2-BD59-A6C34878D82A}">
                    <a16:rowId xmlns:a16="http://schemas.microsoft.com/office/drawing/2014/main" val="10002"/>
                  </a:ext>
                </a:extLst>
              </a:tr>
              <a:tr h="370840">
                <a:tc>
                  <a:txBody>
                    <a:bodyPr/>
                    <a:lstStyle/>
                    <a:p>
                      <a:r>
                        <a:rPr lang="en-GB" dirty="0"/>
                        <a:t>R4</a:t>
                      </a:r>
                    </a:p>
                  </a:txBody>
                  <a:tcPr/>
                </a:tc>
                <a:tc>
                  <a:txBody>
                    <a:bodyPr/>
                    <a:lstStyle/>
                    <a:p>
                      <a:r>
                        <a:rPr lang="en-GB" dirty="0"/>
                        <a:t>P4</a:t>
                      </a:r>
                    </a:p>
                  </a:txBody>
                  <a:tcPr/>
                </a:tc>
                <a:extLst>
                  <a:ext uri="{0D108BD9-81ED-4DB2-BD59-A6C34878D82A}">
                    <a16:rowId xmlns:a16="http://schemas.microsoft.com/office/drawing/2014/main" val="10003"/>
                  </a:ext>
                </a:extLst>
              </a:tr>
              <a:tr h="370840">
                <a:tc>
                  <a:txBody>
                    <a:bodyPr/>
                    <a:lstStyle/>
                    <a:p>
                      <a:r>
                        <a:rPr lang="en-GB" dirty="0"/>
                        <a:t>R5</a:t>
                      </a:r>
                    </a:p>
                  </a:txBody>
                  <a:tcPr/>
                </a:tc>
                <a:tc>
                  <a:txBody>
                    <a:bodyPr/>
                    <a:lstStyle/>
                    <a:p>
                      <a:r>
                        <a:rPr lang="en-GB" dirty="0"/>
                        <a:t>P5-P12</a:t>
                      </a:r>
                    </a:p>
                  </a:txBody>
                  <a:tcPr/>
                </a:tc>
                <a:extLst>
                  <a:ext uri="{0D108BD9-81ED-4DB2-BD59-A6C34878D82A}">
                    <a16:rowId xmlns:a16="http://schemas.microsoft.com/office/drawing/2014/main" val="10004"/>
                  </a:ext>
                </a:extLst>
              </a:tr>
              <a:tr h="370840">
                <a:tc>
                  <a:txBody>
                    <a:bodyPr/>
                    <a:lstStyle/>
                    <a:p>
                      <a:r>
                        <a:rPr lang="en-GB" dirty="0"/>
                        <a:t>R6</a:t>
                      </a:r>
                    </a:p>
                  </a:txBody>
                  <a:tcPr/>
                </a:tc>
                <a:tc>
                  <a:txBody>
                    <a:bodyPr/>
                    <a:lstStyle/>
                    <a:p>
                      <a:r>
                        <a:rPr lang="en-GB" dirty="0"/>
                        <a:t>P6</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9970371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2AF7F-7678-6FF5-AAC6-5AF7E2C3C1E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F2F5AA8-89AD-817E-FE77-4598121F4273}"/>
              </a:ext>
            </a:extLst>
          </p:cNvPr>
          <p:cNvSpPr>
            <a:spLocks noGrp="1"/>
          </p:cNvSpPr>
          <p:nvPr>
            <p:ph idx="1"/>
          </p:nvPr>
        </p:nvSpPr>
        <p:spPr/>
        <p:txBody>
          <a:bodyPr/>
          <a:lstStyle/>
          <a:p>
            <a:endParaRPr lang="en-US"/>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BC3D3001-5132-A349-1E1B-72AB785AA2CC}"/>
                  </a:ext>
                </a:extLst>
              </p14:cNvPr>
              <p14:cNvContentPartPr/>
              <p14:nvPr/>
            </p14:nvContentPartPr>
            <p14:xfrm>
              <a:off x="259920" y="920880"/>
              <a:ext cx="8157240" cy="4249800"/>
            </p14:xfrm>
          </p:contentPart>
        </mc:Choice>
        <mc:Fallback>
          <p:pic>
            <p:nvPicPr>
              <p:cNvPr id="4" name="Ink 3">
                <a:extLst>
                  <a:ext uri="{FF2B5EF4-FFF2-40B4-BE49-F238E27FC236}">
                    <a16:creationId xmlns:a16="http://schemas.microsoft.com/office/drawing/2014/main" id="{BC3D3001-5132-A349-1E1B-72AB785AA2CC}"/>
                  </a:ext>
                </a:extLst>
              </p:cNvPr>
              <p:cNvPicPr/>
              <p:nvPr/>
            </p:nvPicPr>
            <p:blipFill>
              <a:blip r:embed="rId3"/>
              <a:stretch>
                <a:fillRect/>
              </a:stretch>
            </p:blipFill>
            <p:spPr>
              <a:xfrm>
                <a:off x="250560" y="911520"/>
                <a:ext cx="8175960" cy="4268520"/>
              </a:xfrm>
              <a:prstGeom prst="rect">
                <a:avLst/>
              </a:prstGeom>
            </p:spPr>
          </p:pic>
        </mc:Fallback>
      </mc:AlternateContent>
    </p:spTree>
    <p:extLst>
      <p:ext uri="{BB962C8B-B14F-4D97-AF65-F5344CB8AC3E}">
        <p14:creationId xmlns:p14="http://schemas.microsoft.com/office/powerpoint/2010/main" val="1305377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42AEE-BD06-4042-B3CA-43CED0ACEBEE}"/>
              </a:ext>
            </a:extLst>
          </p:cNvPr>
          <p:cNvSpPr>
            <a:spLocks noGrp="1"/>
          </p:cNvSpPr>
          <p:nvPr>
            <p:ph type="title"/>
          </p:nvPr>
        </p:nvSpPr>
        <p:spPr/>
        <p:txBody>
          <a:bodyPr/>
          <a:lstStyle/>
          <a:p>
            <a:r>
              <a:rPr lang="en-US" dirty="0"/>
              <a:t>ILP Example</a:t>
            </a:r>
          </a:p>
        </p:txBody>
      </p:sp>
      <p:sp>
        <p:nvSpPr>
          <p:cNvPr id="3" name="Content Placeholder 2">
            <a:extLst>
              <a:ext uri="{FF2B5EF4-FFF2-40B4-BE49-F238E27FC236}">
                <a16:creationId xmlns:a16="http://schemas.microsoft.com/office/drawing/2014/main" id="{34C531AD-5F22-449C-A53A-A633B31EE2CD}"/>
              </a:ext>
            </a:extLst>
          </p:cNvPr>
          <p:cNvSpPr>
            <a:spLocks noGrp="1"/>
          </p:cNvSpPr>
          <p:nvPr>
            <p:ph idx="1"/>
          </p:nvPr>
        </p:nvSpPr>
        <p:spPr/>
        <p:txBody>
          <a:bodyPr>
            <a:normAutofit/>
          </a:bodyPr>
          <a:lstStyle/>
          <a:p>
            <a:r>
              <a:rPr lang="en-US" dirty="0"/>
              <a:t>ILP is the property of the program</a:t>
            </a:r>
          </a:p>
          <a:p>
            <a:pPr marL="0" indent="0">
              <a:buNone/>
            </a:pPr>
            <a:endParaRPr lang="en-GB" dirty="0"/>
          </a:p>
          <a:p>
            <a:pPr lvl="1"/>
            <a:r>
              <a:rPr lang="en-GB" dirty="0">
                <a:solidFill>
                  <a:srgbClr val="FF0000"/>
                </a:solidFill>
              </a:rPr>
              <a:t>ADD P10, P2, P3</a:t>
            </a:r>
          </a:p>
          <a:p>
            <a:pPr lvl="1"/>
            <a:r>
              <a:rPr lang="en-GB" dirty="0">
                <a:solidFill>
                  <a:srgbClr val="FF0000"/>
                </a:solidFill>
              </a:rPr>
              <a:t>XOR P6, P7, P8</a:t>
            </a:r>
          </a:p>
          <a:p>
            <a:pPr lvl="1"/>
            <a:r>
              <a:rPr lang="en-GB" dirty="0">
                <a:solidFill>
                  <a:srgbClr val="FF0000"/>
                </a:solidFill>
              </a:rPr>
              <a:t>MUL P5, P8, P9</a:t>
            </a:r>
          </a:p>
          <a:p>
            <a:pPr lvl="1"/>
            <a:r>
              <a:rPr lang="en-GB" dirty="0">
                <a:solidFill>
                  <a:srgbClr val="FF0000"/>
                </a:solidFill>
              </a:rPr>
              <a:t>ADD P4, P8, P9</a:t>
            </a:r>
          </a:p>
          <a:p>
            <a:pPr lvl="1"/>
            <a:r>
              <a:rPr lang="en-GB" dirty="0">
                <a:solidFill>
                  <a:srgbClr val="FF0000"/>
                </a:solidFill>
              </a:rPr>
              <a:t>SUB P11, P10, P5</a:t>
            </a:r>
          </a:p>
          <a:p>
            <a:pPr lvl="1"/>
            <a:endParaRPr lang="en-US"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2D27B053-F5A0-AFC7-4000-63C0959389B7}"/>
                  </a:ext>
                </a:extLst>
              </p14:cNvPr>
              <p14:cNvContentPartPr/>
              <p14:nvPr/>
            </p14:nvContentPartPr>
            <p14:xfrm>
              <a:off x="536760" y="2799360"/>
              <a:ext cx="7522920" cy="3693960"/>
            </p14:xfrm>
          </p:contentPart>
        </mc:Choice>
        <mc:Fallback>
          <p:pic>
            <p:nvPicPr>
              <p:cNvPr id="4" name="Ink 3">
                <a:extLst>
                  <a:ext uri="{FF2B5EF4-FFF2-40B4-BE49-F238E27FC236}">
                    <a16:creationId xmlns:a16="http://schemas.microsoft.com/office/drawing/2014/main" id="{2D27B053-F5A0-AFC7-4000-63C0959389B7}"/>
                  </a:ext>
                </a:extLst>
              </p:cNvPr>
              <p:cNvPicPr/>
              <p:nvPr/>
            </p:nvPicPr>
            <p:blipFill>
              <a:blip r:embed="rId3"/>
              <a:stretch>
                <a:fillRect/>
              </a:stretch>
            </p:blipFill>
            <p:spPr>
              <a:xfrm>
                <a:off x="527400" y="2790000"/>
                <a:ext cx="7541640" cy="3712680"/>
              </a:xfrm>
              <a:prstGeom prst="rect">
                <a:avLst/>
              </a:prstGeom>
            </p:spPr>
          </p:pic>
        </mc:Fallback>
      </mc:AlternateContent>
    </p:spTree>
    <p:extLst>
      <p:ext uri="{BB962C8B-B14F-4D97-AF65-F5344CB8AC3E}">
        <p14:creationId xmlns:p14="http://schemas.microsoft.com/office/powerpoint/2010/main" val="1830931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Ideal Processor</a:t>
            </a:r>
          </a:p>
        </p:txBody>
      </p:sp>
      <p:sp>
        <p:nvSpPr>
          <p:cNvPr id="3" name="Content Placeholder 2"/>
          <p:cNvSpPr>
            <a:spLocks noGrp="1"/>
          </p:cNvSpPr>
          <p:nvPr>
            <p:ph idx="1"/>
          </p:nvPr>
        </p:nvSpPr>
        <p:spPr/>
        <p:txBody>
          <a:bodyPr/>
          <a:lstStyle/>
          <a:p>
            <a:r>
              <a:rPr lang="en-GB" dirty="0"/>
              <a:t>Problem</a:t>
            </a:r>
          </a:p>
          <a:p>
            <a:pPr lvl="1"/>
            <a:r>
              <a:rPr lang="en-GB" dirty="0"/>
              <a:t>Read the registers the same time</a:t>
            </a:r>
          </a:p>
          <a:p>
            <a:pPr lvl="1"/>
            <a:r>
              <a:rPr lang="en-GB" dirty="0"/>
              <a:t>2</a:t>
            </a:r>
            <a:r>
              <a:rPr lang="en-GB" baseline="30000" dirty="0"/>
              <a:t>nd</a:t>
            </a:r>
            <a:r>
              <a:rPr lang="en-GB" dirty="0"/>
              <a:t> instruction wont be executed correctly</a:t>
            </a:r>
          </a:p>
          <a:p>
            <a:r>
              <a:rPr lang="en-GB" dirty="0"/>
              <a:t>Check</a:t>
            </a:r>
          </a:p>
          <a:p>
            <a:pPr lvl="1"/>
            <a:r>
              <a:rPr lang="en-GB" dirty="0"/>
              <a:t>Which one can execute and which one cannot execute in the same cycle</a:t>
            </a:r>
          </a:p>
        </p:txBody>
      </p:sp>
    </p:spTree>
    <p:extLst>
      <p:ext uri="{BB962C8B-B14F-4D97-AF65-F5344CB8AC3E}">
        <p14:creationId xmlns:p14="http://schemas.microsoft.com/office/powerpoint/2010/main" val="18674365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42AEE-BD06-4042-B3CA-43CED0ACEBEE}"/>
              </a:ext>
            </a:extLst>
          </p:cNvPr>
          <p:cNvSpPr>
            <a:spLocks noGrp="1"/>
          </p:cNvSpPr>
          <p:nvPr>
            <p:ph type="title"/>
          </p:nvPr>
        </p:nvSpPr>
        <p:spPr/>
        <p:txBody>
          <a:bodyPr/>
          <a:lstStyle/>
          <a:p>
            <a:r>
              <a:rPr lang="en-US" dirty="0"/>
              <a:t>ILP Example</a:t>
            </a:r>
          </a:p>
        </p:txBody>
      </p:sp>
      <p:sp>
        <p:nvSpPr>
          <p:cNvPr id="3" name="Content Placeholder 2">
            <a:extLst>
              <a:ext uri="{FF2B5EF4-FFF2-40B4-BE49-F238E27FC236}">
                <a16:creationId xmlns:a16="http://schemas.microsoft.com/office/drawing/2014/main" id="{34C531AD-5F22-449C-A53A-A633B31EE2CD}"/>
              </a:ext>
            </a:extLst>
          </p:cNvPr>
          <p:cNvSpPr>
            <a:spLocks noGrp="1"/>
          </p:cNvSpPr>
          <p:nvPr>
            <p:ph idx="1"/>
          </p:nvPr>
        </p:nvSpPr>
        <p:spPr/>
        <p:txBody>
          <a:bodyPr>
            <a:normAutofit/>
          </a:bodyPr>
          <a:lstStyle/>
          <a:p>
            <a:r>
              <a:rPr lang="en-GB" dirty="0"/>
              <a:t>ADD R1, R1, R1</a:t>
            </a:r>
          </a:p>
          <a:p>
            <a:r>
              <a:rPr lang="en-GB" dirty="0"/>
              <a:t>ADD R2, R2,R1</a:t>
            </a:r>
          </a:p>
          <a:p>
            <a:r>
              <a:rPr lang="en-GB" dirty="0"/>
              <a:t>ADD R3, R2, R1</a:t>
            </a:r>
          </a:p>
          <a:p>
            <a:r>
              <a:rPr lang="en-GB" dirty="0"/>
              <a:t>ADD R6,R7,R8</a:t>
            </a:r>
          </a:p>
          <a:p>
            <a:r>
              <a:rPr lang="en-GB" dirty="0"/>
              <a:t>ADD R8, R3, R7</a:t>
            </a:r>
          </a:p>
          <a:p>
            <a:r>
              <a:rPr lang="en-GB" dirty="0"/>
              <a:t>ADD R1, R1, R1</a:t>
            </a:r>
          </a:p>
          <a:p>
            <a:r>
              <a:rPr lang="en-GB" dirty="0"/>
              <a:t>ADD R1, R7, R7</a:t>
            </a:r>
          </a:p>
          <a:p>
            <a:endParaRPr lang="en-GB" dirty="0"/>
          </a:p>
          <a:p>
            <a:pPr marL="457200" lvl="1" indent="0">
              <a:buNone/>
            </a:pPr>
            <a:endParaRPr lang="en-US"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096068CD-787B-DA90-AA4C-5A7EF0624CC8}"/>
                  </a:ext>
                </a:extLst>
              </p14:cNvPr>
              <p14:cNvContentPartPr/>
              <p14:nvPr/>
            </p14:nvContentPartPr>
            <p14:xfrm>
              <a:off x="250920" y="1690920"/>
              <a:ext cx="6183000" cy="4794120"/>
            </p14:xfrm>
          </p:contentPart>
        </mc:Choice>
        <mc:Fallback>
          <p:pic>
            <p:nvPicPr>
              <p:cNvPr id="4" name="Ink 3">
                <a:extLst>
                  <a:ext uri="{FF2B5EF4-FFF2-40B4-BE49-F238E27FC236}">
                    <a16:creationId xmlns:a16="http://schemas.microsoft.com/office/drawing/2014/main" id="{096068CD-787B-DA90-AA4C-5A7EF0624CC8}"/>
                  </a:ext>
                </a:extLst>
              </p:cNvPr>
              <p:cNvPicPr/>
              <p:nvPr/>
            </p:nvPicPr>
            <p:blipFill>
              <a:blip r:embed="rId3"/>
              <a:stretch>
                <a:fillRect/>
              </a:stretch>
            </p:blipFill>
            <p:spPr>
              <a:xfrm>
                <a:off x="241560" y="1681560"/>
                <a:ext cx="6201720" cy="4812840"/>
              </a:xfrm>
              <a:prstGeom prst="rect">
                <a:avLst/>
              </a:prstGeom>
            </p:spPr>
          </p:pic>
        </mc:Fallback>
      </mc:AlternateContent>
    </p:spTree>
    <p:extLst>
      <p:ext uri="{BB962C8B-B14F-4D97-AF65-F5344CB8AC3E}">
        <p14:creationId xmlns:p14="http://schemas.microsoft.com/office/powerpoint/2010/main" val="16384000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9167F-1A46-4A53-B8A1-A5880C7CBA6A}"/>
              </a:ext>
            </a:extLst>
          </p:cNvPr>
          <p:cNvSpPr>
            <a:spLocks noGrp="1"/>
          </p:cNvSpPr>
          <p:nvPr>
            <p:ph type="title"/>
          </p:nvPr>
        </p:nvSpPr>
        <p:spPr/>
        <p:txBody>
          <a:bodyPr/>
          <a:lstStyle/>
          <a:p>
            <a:r>
              <a:rPr lang="en-US" dirty="0"/>
              <a:t>ILP vs IPC</a:t>
            </a:r>
          </a:p>
        </p:txBody>
      </p:sp>
      <p:sp>
        <p:nvSpPr>
          <p:cNvPr id="3" name="Content Placeholder 2">
            <a:extLst>
              <a:ext uri="{FF2B5EF4-FFF2-40B4-BE49-F238E27FC236}">
                <a16:creationId xmlns:a16="http://schemas.microsoft.com/office/drawing/2014/main" id="{FDBC79E4-217E-4FEB-A64B-13C6D67264D1}"/>
              </a:ext>
            </a:extLst>
          </p:cNvPr>
          <p:cNvSpPr>
            <a:spLocks noGrp="1"/>
          </p:cNvSpPr>
          <p:nvPr>
            <p:ph idx="1"/>
          </p:nvPr>
        </p:nvSpPr>
        <p:spPr/>
        <p:txBody>
          <a:bodyPr>
            <a:normAutofit fontScale="85000" lnSpcReduction="20000"/>
          </a:bodyPr>
          <a:lstStyle/>
          <a:p>
            <a:r>
              <a:rPr lang="en-US" dirty="0"/>
              <a:t>Processor </a:t>
            </a:r>
          </a:p>
          <a:p>
            <a:pPr lvl="1"/>
            <a:r>
              <a:rPr lang="en-US" dirty="0"/>
              <a:t>2 issue</a:t>
            </a:r>
          </a:p>
          <a:p>
            <a:pPr lvl="1"/>
            <a:r>
              <a:rPr lang="en-US" dirty="0"/>
              <a:t>Out of order</a:t>
            </a:r>
          </a:p>
          <a:p>
            <a:pPr lvl="1"/>
            <a:r>
              <a:rPr lang="en-US" dirty="0"/>
              <a:t>1 </a:t>
            </a:r>
            <a:r>
              <a:rPr lang="en-US" dirty="0" err="1"/>
              <a:t>mul</a:t>
            </a:r>
            <a:r>
              <a:rPr lang="en-US" dirty="0"/>
              <a:t>, 1 add/sub/</a:t>
            </a:r>
            <a:r>
              <a:rPr lang="en-US" dirty="0" err="1"/>
              <a:t>xor</a:t>
            </a:r>
            <a:endParaRPr lang="en-US" dirty="0"/>
          </a:p>
          <a:p>
            <a:pPr lvl="1"/>
            <a:endParaRPr lang="en-US" dirty="0"/>
          </a:p>
          <a:p>
            <a:r>
              <a:rPr lang="en-US" dirty="0"/>
              <a:t>Instructions</a:t>
            </a:r>
          </a:p>
          <a:p>
            <a:pPr lvl="1"/>
            <a:r>
              <a:rPr lang="en-GB" dirty="0"/>
              <a:t>ADD R1, R2, R3</a:t>
            </a:r>
          </a:p>
          <a:p>
            <a:pPr lvl="1"/>
            <a:r>
              <a:rPr lang="en-GB" dirty="0"/>
              <a:t>SUB R4, R1,R5</a:t>
            </a:r>
          </a:p>
          <a:p>
            <a:pPr lvl="1"/>
            <a:r>
              <a:rPr lang="en-GB" dirty="0"/>
              <a:t>XOR R6, R7, R8</a:t>
            </a:r>
          </a:p>
          <a:p>
            <a:pPr lvl="1"/>
            <a:r>
              <a:rPr lang="en-GB" dirty="0"/>
              <a:t>MUL R5,R8,R9</a:t>
            </a:r>
          </a:p>
          <a:p>
            <a:pPr lvl="1"/>
            <a:r>
              <a:rPr lang="en-GB" dirty="0"/>
              <a:t>ADD R4, R8, R9</a:t>
            </a:r>
          </a:p>
        </p:txBody>
      </p:sp>
    </p:spTree>
    <p:extLst>
      <p:ext uri="{BB962C8B-B14F-4D97-AF65-F5344CB8AC3E}">
        <p14:creationId xmlns:p14="http://schemas.microsoft.com/office/powerpoint/2010/main" val="14681305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9167F-1A46-4A53-B8A1-A5880C7CBA6A}"/>
              </a:ext>
            </a:extLst>
          </p:cNvPr>
          <p:cNvSpPr>
            <a:spLocks noGrp="1"/>
          </p:cNvSpPr>
          <p:nvPr>
            <p:ph type="title"/>
          </p:nvPr>
        </p:nvSpPr>
        <p:spPr/>
        <p:txBody>
          <a:bodyPr/>
          <a:lstStyle/>
          <a:p>
            <a:r>
              <a:rPr lang="en-US" dirty="0"/>
              <a:t>ILP vs IPC</a:t>
            </a:r>
          </a:p>
        </p:txBody>
      </p:sp>
      <p:sp>
        <p:nvSpPr>
          <p:cNvPr id="3" name="Content Placeholder 2">
            <a:extLst>
              <a:ext uri="{FF2B5EF4-FFF2-40B4-BE49-F238E27FC236}">
                <a16:creationId xmlns:a16="http://schemas.microsoft.com/office/drawing/2014/main" id="{FDBC79E4-217E-4FEB-A64B-13C6D67264D1}"/>
              </a:ext>
            </a:extLst>
          </p:cNvPr>
          <p:cNvSpPr>
            <a:spLocks noGrp="1"/>
          </p:cNvSpPr>
          <p:nvPr>
            <p:ph idx="1"/>
          </p:nvPr>
        </p:nvSpPr>
        <p:spPr/>
        <p:txBody>
          <a:bodyPr>
            <a:normAutofit fontScale="85000" lnSpcReduction="20000"/>
          </a:bodyPr>
          <a:lstStyle/>
          <a:p>
            <a:r>
              <a:rPr lang="en-US" dirty="0"/>
              <a:t>Processor </a:t>
            </a:r>
          </a:p>
          <a:p>
            <a:pPr lvl="1"/>
            <a:r>
              <a:rPr lang="en-US" dirty="0"/>
              <a:t>2 issue</a:t>
            </a:r>
          </a:p>
          <a:p>
            <a:pPr lvl="1"/>
            <a:r>
              <a:rPr lang="en-US" dirty="0"/>
              <a:t>Out of order</a:t>
            </a:r>
          </a:p>
          <a:p>
            <a:pPr lvl="1"/>
            <a:r>
              <a:rPr lang="en-US" dirty="0"/>
              <a:t>1 </a:t>
            </a:r>
            <a:r>
              <a:rPr lang="en-US" dirty="0" err="1"/>
              <a:t>mul</a:t>
            </a:r>
            <a:r>
              <a:rPr lang="en-US" dirty="0"/>
              <a:t>, 2 add/sub/</a:t>
            </a:r>
            <a:r>
              <a:rPr lang="en-US" dirty="0" err="1"/>
              <a:t>xor</a:t>
            </a:r>
            <a:endParaRPr lang="en-US" dirty="0"/>
          </a:p>
          <a:p>
            <a:pPr lvl="1"/>
            <a:endParaRPr lang="en-US" dirty="0"/>
          </a:p>
          <a:p>
            <a:r>
              <a:rPr lang="en-US" dirty="0"/>
              <a:t>Instructions</a:t>
            </a:r>
          </a:p>
          <a:p>
            <a:pPr lvl="1"/>
            <a:r>
              <a:rPr lang="en-GB" dirty="0"/>
              <a:t>ADD R1, R2, R3</a:t>
            </a:r>
          </a:p>
          <a:p>
            <a:pPr lvl="1"/>
            <a:r>
              <a:rPr lang="en-GB" dirty="0"/>
              <a:t>SUB R4, R1,R5</a:t>
            </a:r>
          </a:p>
          <a:p>
            <a:pPr lvl="1"/>
            <a:r>
              <a:rPr lang="en-GB" dirty="0"/>
              <a:t>XOR R6, R7, R8</a:t>
            </a:r>
          </a:p>
          <a:p>
            <a:pPr lvl="1"/>
            <a:r>
              <a:rPr lang="en-GB" dirty="0"/>
              <a:t>MUL R5,R8,R9</a:t>
            </a:r>
          </a:p>
          <a:p>
            <a:pPr lvl="1"/>
            <a:r>
              <a:rPr lang="en-GB" dirty="0"/>
              <a:t>ADD R4, R8, R9</a:t>
            </a:r>
          </a:p>
        </p:txBody>
      </p:sp>
    </p:spTree>
    <p:extLst>
      <p:ext uri="{BB962C8B-B14F-4D97-AF65-F5344CB8AC3E}">
        <p14:creationId xmlns:p14="http://schemas.microsoft.com/office/powerpoint/2010/main" val="8478239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E6BA8-FB72-465C-A383-29596C5E9FC5}"/>
              </a:ext>
            </a:extLst>
          </p:cNvPr>
          <p:cNvSpPr>
            <a:spLocks noGrp="1"/>
          </p:cNvSpPr>
          <p:nvPr>
            <p:ph type="title"/>
          </p:nvPr>
        </p:nvSpPr>
        <p:spPr/>
        <p:txBody>
          <a:bodyPr/>
          <a:lstStyle/>
          <a:p>
            <a:r>
              <a:rPr lang="en-US" dirty="0"/>
              <a:t>ILP vs IPC</a:t>
            </a:r>
          </a:p>
        </p:txBody>
      </p:sp>
      <p:sp>
        <p:nvSpPr>
          <p:cNvPr id="3" name="Content Placeholder 2">
            <a:extLst>
              <a:ext uri="{FF2B5EF4-FFF2-40B4-BE49-F238E27FC236}">
                <a16:creationId xmlns:a16="http://schemas.microsoft.com/office/drawing/2014/main" id="{C95ADA55-6BC9-45AE-AAE7-A7CF1117D72E}"/>
              </a:ext>
            </a:extLst>
          </p:cNvPr>
          <p:cNvSpPr>
            <a:spLocks noGrp="1"/>
          </p:cNvSpPr>
          <p:nvPr>
            <p:ph idx="1"/>
          </p:nvPr>
        </p:nvSpPr>
        <p:spPr/>
        <p:txBody>
          <a:bodyPr>
            <a:normAutofit fontScale="85000" lnSpcReduction="20000"/>
          </a:bodyPr>
          <a:lstStyle/>
          <a:p>
            <a:r>
              <a:rPr lang="en-US" dirty="0"/>
              <a:t>Processor</a:t>
            </a:r>
          </a:p>
          <a:p>
            <a:pPr lvl="1"/>
            <a:r>
              <a:rPr lang="en-US" dirty="0"/>
              <a:t>3 issue </a:t>
            </a:r>
          </a:p>
          <a:p>
            <a:pPr lvl="1"/>
            <a:r>
              <a:rPr lang="en-US" dirty="0"/>
              <a:t>in order</a:t>
            </a:r>
          </a:p>
          <a:p>
            <a:pPr lvl="1"/>
            <a:r>
              <a:rPr lang="en-US" dirty="0"/>
              <a:t>3 ALUs</a:t>
            </a:r>
          </a:p>
          <a:p>
            <a:pPr marL="457200" lvl="1" indent="0">
              <a:buNone/>
            </a:pPr>
            <a:endParaRPr lang="en-US" dirty="0"/>
          </a:p>
          <a:p>
            <a:r>
              <a:rPr lang="en-US" dirty="0"/>
              <a:t>Instructions</a:t>
            </a:r>
          </a:p>
          <a:p>
            <a:pPr lvl="1"/>
            <a:r>
              <a:rPr lang="en-GB" dirty="0"/>
              <a:t>ADD R1, R2, R3</a:t>
            </a:r>
          </a:p>
          <a:p>
            <a:pPr lvl="1"/>
            <a:r>
              <a:rPr lang="en-GB" dirty="0"/>
              <a:t>ADD R2, R3,R4</a:t>
            </a:r>
          </a:p>
          <a:p>
            <a:pPr lvl="1"/>
            <a:r>
              <a:rPr lang="en-GB" dirty="0"/>
              <a:t>ADD R3, R1, R2</a:t>
            </a:r>
          </a:p>
          <a:p>
            <a:pPr lvl="1"/>
            <a:r>
              <a:rPr lang="en-GB" dirty="0"/>
              <a:t>ADD R7,R8,R9</a:t>
            </a:r>
          </a:p>
          <a:p>
            <a:pPr lvl="1"/>
            <a:r>
              <a:rPr lang="en-GB" dirty="0"/>
              <a:t>ADD R1, R7, R7</a:t>
            </a:r>
          </a:p>
          <a:p>
            <a:pPr lvl="1"/>
            <a:r>
              <a:rPr lang="en-GB" dirty="0"/>
              <a:t>ADD R1, R4, R5</a:t>
            </a:r>
          </a:p>
          <a:p>
            <a:endParaRPr lang="en-US" dirty="0"/>
          </a:p>
        </p:txBody>
      </p:sp>
    </p:spTree>
    <p:extLst>
      <p:ext uri="{BB962C8B-B14F-4D97-AF65-F5344CB8AC3E}">
        <p14:creationId xmlns:p14="http://schemas.microsoft.com/office/powerpoint/2010/main" val="3533287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Execute Stage</a:t>
            </a:r>
          </a:p>
        </p:txBody>
      </p:sp>
      <p:sp>
        <p:nvSpPr>
          <p:cNvPr id="3" name="Content Placeholder 2"/>
          <p:cNvSpPr>
            <a:spLocks noGrp="1"/>
          </p:cNvSpPr>
          <p:nvPr>
            <p:ph idx="1"/>
          </p:nvPr>
        </p:nvSpPr>
        <p:spPr/>
        <p:txBody>
          <a:bodyPr/>
          <a:lstStyle/>
          <a:p>
            <a:r>
              <a:rPr lang="en-GB" dirty="0"/>
              <a:t>Problem occurs in the execute stage</a:t>
            </a:r>
          </a:p>
          <a:p>
            <a:r>
              <a:rPr lang="en-GB" dirty="0"/>
              <a:t>Dependence from I1 to I2</a:t>
            </a:r>
          </a:p>
        </p:txBody>
      </p:sp>
      <p:graphicFrame>
        <p:nvGraphicFramePr>
          <p:cNvPr id="4" name="Table 3"/>
          <p:cNvGraphicFramePr>
            <a:graphicFrameLocks noGrp="1"/>
          </p:cNvGraphicFramePr>
          <p:nvPr>
            <p:extLst>
              <p:ext uri="{D42A27DB-BD31-4B8C-83A1-F6EECF244321}">
                <p14:modId xmlns:p14="http://schemas.microsoft.com/office/powerpoint/2010/main" val="3730979455"/>
              </p:ext>
            </p:extLst>
          </p:nvPr>
        </p:nvGraphicFramePr>
        <p:xfrm>
          <a:off x="2699792" y="2915816"/>
          <a:ext cx="2304256" cy="2574280"/>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1152128">
                  <a:extLst>
                    <a:ext uri="{9D8B030D-6E8A-4147-A177-3AD203B41FA5}">
                      <a16:colId xmlns:a16="http://schemas.microsoft.com/office/drawing/2014/main" val="20001"/>
                    </a:ext>
                  </a:extLst>
                </a:gridCol>
              </a:tblGrid>
              <a:tr h="514856">
                <a:tc>
                  <a:txBody>
                    <a:bodyPr/>
                    <a:lstStyle/>
                    <a:p>
                      <a:endParaRPr lang="en-GB" dirty="0"/>
                    </a:p>
                  </a:txBody>
                  <a:tcPr/>
                </a:tc>
                <a:tc>
                  <a:txBody>
                    <a:bodyPr/>
                    <a:lstStyle/>
                    <a:p>
                      <a:r>
                        <a:rPr lang="en-GB" dirty="0"/>
                        <a:t>EXEC</a:t>
                      </a:r>
                    </a:p>
                  </a:txBody>
                  <a:tcPr/>
                </a:tc>
                <a:extLst>
                  <a:ext uri="{0D108BD9-81ED-4DB2-BD59-A6C34878D82A}">
                    <a16:rowId xmlns:a16="http://schemas.microsoft.com/office/drawing/2014/main" val="10000"/>
                  </a:ext>
                </a:extLst>
              </a:tr>
              <a:tr h="514856">
                <a:tc>
                  <a:txBody>
                    <a:bodyPr/>
                    <a:lstStyle/>
                    <a:p>
                      <a:r>
                        <a:rPr lang="en-GB" dirty="0"/>
                        <a:t>I1</a:t>
                      </a:r>
                    </a:p>
                  </a:txBody>
                  <a:tcPr/>
                </a:tc>
                <a:tc>
                  <a:txBody>
                    <a:bodyPr/>
                    <a:lstStyle/>
                    <a:p>
                      <a:endParaRPr lang="en-GB" dirty="0"/>
                    </a:p>
                  </a:txBody>
                  <a:tcPr/>
                </a:tc>
                <a:extLst>
                  <a:ext uri="{0D108BD9-81ED-4DB2-BD59-A6C34878D82A}">
                    <a16:rowId xmlns:a16="http://schemas.microsoft.com/office/drawing/2014/main" val="10001"/>
                  </a:ext>
                </a:extLst>
              </a:tr>
              <a:tr h="514856">
                <a:tc>
                  <a:txBody>
                    <a:bodyPr/>
                    <a:lstStyle/>
                    <a:p>
                      <a:r>
                        <a:rPr lang="en-GB" dirty="0"/>
                        <a:t>I2</a:t>
                      </a:r>
                    </a:p>
                  </a:txBody>
                  <a:tcPr/>
                </a:tc>
                <a:tc>
                  <a:txBody>
                    <a:bodyPr/>
                    <a:lstStyle/>
                    <a:p>
                      <a:endParaRPr lang="en-GB"/>
                    </a:p>
                  </a:txBody>
                  <a:tcPr/>
                </a:tc>
                <a:extLst>
                  <a:ext uri="{0D108BD9-81ED-4DB2-BD59-A6C34878D82A}">
                    <a16:rowId xmlns:a16="http://schemas.microsoft.com/office/drawing/2014/main" val="10002"/>
                  </a:ext>
                </a:extLst>
              </a:tr>
              <a:tr h="514856">
                <a:tc>
                  <a:txBody>
                    <a:bodyPr/>
                    <a:lstStyle/>
                    <a:p>
                      <a:r>
                        <a:rPr lang="en-GB" dirty="0"/>
                        <a:t>I3</a:t>
                      </a:r>
                    </a:p>
                  </a:txBody>
                  <a:tcPr/>
                </a:tc>
                <a:tc>
                  <a:txBody>
                    <a:bodyPr/>
                    <a:lstStyle/>
                    <a:p>
                      <a:endParaRPr lang="en-GB"/>
                    </a:p>
                  </a:txBody>
                  <a:tcPr/>
                </a:tc>
                <a:extLst>
                  <a:ext uri="{0D108BD9-81ED-4DB2-BD59-A6C34878D82A}">
                    <a16:rowId xmlns:a16="http://schemas.microsoft.com/office/drawing/2014/main" val="10003"/>
                  </a:ext>
                </a:extLst>
              </a:tr>
              <a:tr h="514856">
                <a:tc>
                  <a:txBody>
                    <a:bodyPr/>
                    <a:lstStyle/>
                    <a:p>
                      <a:r>
                        <a:rPr lang="en-GB" dirty="0"/>
                        <a:t>I4</a:t>
                      </a:r>
                    </a:p>
                  </a:txBody>
                  <a:tcPr/>
                </a:tc>
                <a:tc>
                  <a:txBody>
                    <a:bodyPr/>
                    <a:lstStyle/>
                    <a:p>
                      <a:endParaRPr lang="en-GB" dirty="0"/>
                    </a:p>
                  </a:txBody>
                  <a:tcPr/>
                </a:tc>
                <a:extLst>
                  <a:ext uri="{0D108BD9-81ED-4DB2-BD59-A6C34878D82A}">
                    <a16:rowId xmlns:a16="http://schemas.microsoft.com/office/drawing/2014/main" val="10004"/>
                  </a:ext>
                </a:extLst>
              </a:tr>
            </a:tbl>
          </a:graphicData>
        </a:graphic>
      </p:graphicFrame>
      <p:sp>
        <p:nvSpPr>
          <p:cNvPr id="6" name="Left Brace 5"/>
          <p:cNvSpPr/>
          <p:nvPr/>
        </p:nvSpPr>
        <p:spPr>
          <a:xfrm>
            <a:off x="1835696" y="3501008"/>
            <a:ext cx="720080" cy="93610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 name="Rectangular Callout 6"/>
          <p:cNvSpPr/>
          <p:nvPr/>
        </p:nvSpPr>
        <p:spPr>
          <a:xfrm>
            <a:off x="5220072" y="2564904"/>
            <a:ext cx="3816424" cy="1080120"/>
          </a:xfrm>
          <a:prstGeom prst="wedgeRectCallout">
            <a:avLst>
              <a:gd name="adj1" fmla="val -67206"/>
              <a:gd name="adj2" fmla="val 1051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It is able to forward the instruction in the next cycle but not in the same cycle</a:t>
            </a:r>
          </a:p>
        </p:txBody>
      </p:sp>
    </p:spTree>
    <p:extLst>
      <p:ext uri="{BB962C8B-B14F-4D97-AF65-F5344CB8AC3E}">
        <p14:creationId xmlns:p14="http://schemas.microsoft.com/office/powerpoint/2010/main" val="1527407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 line for Execute Cycle</a:t>
            </a:r>
          </a:p>
        </p:txBody>
      </p:sp>
      <p:sp>
        <p:nvSpPr>
          <p:cNvPr id="3" name="Content Placeholder 2"/>
          <p:cNvSpPr>
            <a:spLocks noGrp="1"/>
          </p:cNvSpPr>
          <p:nvPr>
            <p:ph idx="1"/>
          </p:nvPr>
        </p:nvSpPr>
        <p:spPr/>
        <p:txBody>
          <a:bodyPr>
            <a:normAutofit/>
          </a:bodyPr>
          <a:lstStyle/>
          <a:p>
            <a:pPr marL="0" indent="0">
              <a:buNone/>
            </a:pPr>
            <a:endParaRPr lang="en-GB" dirty="0"/>
          </a:p>
          <a:p>
            <a:endParaRPr lang="en-GB" dirty="0"/>
          </a:p>
          <a:p>
            <a:pPr marL="0" indent="0">
              <a:buNone/>
            </a:pPr>
            <a:r>
              <a:rPr lang="en-GB" dirty="0"/>
              <a:t>                              ±</a:t>
            </a:r>
          </a:p>
        </p:txBody>
      </p:sp>
      <p:cxnSp>
        <p:nvCxnSpPr>
          <p:cNvPr id="5" name="Straight Arrow Connector 4"/>
          <p:cNvCxnSpPr/>
          <p:nvPr/>
        </p:nvCxnSpPr>
        <p:spPr>
          <a:xfrm>
            <a:off x="1907704" y="2204864"/>
            <a:ext cx="1296144"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1691680" y="3221360"/>
            <a:ext cx="1448544" cy="8557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619672" y="4365104"/>
            <a:ext cx="1736576"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758208" y="3068960"/>
            <a:ext cx="153387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1907704" y="5085184"/>
            <a:ext cx="1448544" cy="8557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635896" y="4823314"/>
            <a:ext cx="153387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7281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 line for Execute Cycle</a:t>
            </a:r>
          </a:p>
        </p:txBody>
      </p:sp>
      <p:sp>
        <p:nvSpPr>
          <p:cNvPr id="3" name="Content Placeholder 2"/>
          <p:cNvSpPr>
            <a:spLocks noGrp="1"/>
          </p:cNvSpPr>
          <p:nvPr>
            <p:ph idx="1"/>
          </p:nvPr>
        </p:nvSpPr>
        <p:spPr/>
        <p:txBody>
          <a:bodyPr>
            <a:normAutofit/>
          </a:bodyPr>
          <a:lstStyle/>
          <a:p>
            <a:pPr marL="0" indent="0">
              <a:buNone/>
            </a:pPr>
            <a:endParaRPr lang="en-GB" dirty="0"/>
          </a:p>
          <a:p>
            <a:endParaRPr lang="en-GB" dirty="0"/>
          </a:p>
          <a:p>
            <a:pPr marL="0" indent="0">
              <a:buNone/>
            </a:pPr>
            <a:r>
              <a:rPr lang="en-GB" dirty="0"/>
              <a:t>                              ±</a:t>
            </a:r>
          </a:p>
        </p:txBody>
      </p:sp>
      <p:cxnSp>
        <p:nvCxnSpPr>
          <p:cNvPr id="5" name="Straight Arrow Connector 4"/>
          <p:cNvCxnSpPr/>
          <p:nvPr/>
        </p:nvCxnSpPr>
        <p:spPr>
          <a:xfrm>
            <a:off x="1907704" y="2204864"/>
            <a:ext cx="1296144"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1691680" y="3221360"/>
            <a:ext cx="1448544" cy="8557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619672" y="4365104"/>
            <a:ext cx="1736576"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758208" y="3068960"/>
            <a:ext cx="153387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1907704" y="5085184"/>
            <a:ext cx="1448544" cy="8557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635896" y="4823314"/>
            <a:ext cx="153387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 name="Speech Bubble: Rectangle 3">
            <a:extLst>
              <a:ext uri="{FF2B5EF4-FFF2-40B4-BE49-F238E27FC236}">
                <a16:creationId xmlns:a16="http://schemas.microsoft.com/office/drawing/2014/main" id="{C035DBF7-586E-CEF8-8EE5-B6F17425B66A}"/>
              </a:ext>
            </a:extLst>
          </p:cNvPr>
          <p:cNvSpPr/>
          <p:nvPr/>
        </p:nvSpPr>
        <p:spPr>
          <a:xfrm>
            <a:off x="5724128" y="1600200"/>
            <a:ext cx="1728192" cy="1108720"/>
          </a:xfrm>
          <a:prstGeom prst="wedgeRectCallout">
            <a:avLst>
              <a:gd name="adj1" fmla="val -70216"/>
              <a:gd name="adj2" fmla="val 803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 is calculated some where here</a:t>
            </a:r>
          </a:p>
        </p:txBody>
      </p:sp>
    </p:spTree>
    <p:extLst>
      <p:ext uri="{BB962C8B-B14F-4D97-AF65-F5344CB8AC3E}">
        <p14:creationId xmlns:p14="http://schemas.microsoft.com/office/powerpoint/2010/main" val="2202955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 line for Execute Cycle</a:t>
            </a:r>
          </a:p>
        </p:txBody>
      </p:sp>
      <p:sp>
        <p:nvSpPr>
          <p:cNvPr id="3" name="Content Placeholder 2"/>
          <p:cNvSpPr>
            <a:spLocks noGrp="1"/>
          </p:cNvSpPr>
          <p:nvPr>
            <p:ph idx="1"/>
          </p:nvPr>
        </p:nvSpPr>
        <p:spPr/>
        <p:txBody>
          <a:bodyPr>
            <a:normAutofit/>
          </a:bodyPr>
          <a:lstStyle/>
          <a:p>
            <a:pPr marL="0" indent="0">
              <a:buNone/>
            </a:pPr>
            <a:endParaRPr lang="en-GB" dirty="0"/>
          </a:p>
          <a:p>
            <a:endParaRPr lang="en-GB" dirty="0"/>
          </a:p>
          <a:p>
            <a:pPr marL="0" indent="0">
              <a:buNone/>
            </a:pPr>
            <a:r>
              <a:rPr lang="en-GB" dirty="0"/>
              <a:t>                              ±</a:t>
            </a:r>
          </a:p>
        </p:txBody>
      </p:sp>
      <p:cxnSp>
        <p:nvCxnSpPr>
          <p:cNvPr id="5" name="Straight Arrow Connector 4"/>
          <p:cNvCxnSpPr/>
          <p:nvPr/>
        </p:nvCxnSpPr>
        <p:spPr>
          <a:xfrm>
            <a:off x="1907704" y="2204864"/>
            <a:ext cx="1296144"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1691680" y="3221360"/>
            <a:ext cx="1448544" cy="8557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619672" y="4365104"/>
            <a:ext cx="1736576"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758208" y="3068960"/>
            <a:ext cx="153387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1907704" y="5085184"/>
            <a:ext cx="1448544" cy="8557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635896" y="4823314"/>
            <a:ext cx="153387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 name="Speech Bubble: Rectangle 3">
            <a:extLst>
              <a:ext uri="{FF2B5EF4-FFF2-40B4-BE49-F238E27FC236}">
                <a16:creationId xmlns:a16="http://schemas.microsoft.com/office/drawing/2014/main" id="{C035DBF7-586E-CEF8-8EE5-B6F17425B66A}"/>
              </a:ext>
            </a:extLst>
          </p:cNvPr>
          <p:cNvSpPr/>
          <p:nvPr/>
        </p:nvSpPr>
        <p:spPr>
          <a:xfrm>
            <a:off x="5724128" y="1600200"/>
            <a:ext cx="1728192" cy="1108720"/>
          </a:xfrm>
          <a:prstGeom prst="wedgeRectCallout">
            <a:avLst>
              <a:gd name="adj1" fmla="val -70216"/>
              <a:gd name="adj2" fmla="val 803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 is calculated some where here</a:t>
            </a:r>
          </a:p>
        </p:txBody>
      </p:sp>
      <p:sp>
        <p:nvSpPr>
          <p:cNvPr id="7" name="Speech Bubble: Rectangle 6">
            <a:extLst>
              <a:ext uri="{FF2B5EF4-FFF2-40B4-BE49-F238E27FC236}">
                <a16:creationId xmlns:a16="http://schemas.microsoft.com/office/drawing/2014/main" id="{A45960C7-E879-1008-D87E-1AE5D76C9855}"/>
              </a:ext>
            </a:extLst>
          </p:cNvPr>
          <p:cNvSpPr/>
          <p:nvPr/>
        </p:nvSpPr>
        <p:spPr>
          <a:xfrm>
            <a:off x="0" y="5386536"/>
            <a:ext cx="1728192" cy="1108720"/>
          </a:xfrm>
          <a:prstGeom prst="wedgeRectCallout">
            <a:avLst>
              <a:gd name="adj1" fmla="val 41779"/>
              <a:gd name="adj2" fmla="val -1354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Calculated result can't be transmitted backwards</a:t>
            </a:r>
          </a:p>
        </p:txBody>
      </p:sp>
    </p:spTree>
    <p:extLst>
      <p:ext uri="{BB962C8B-B14F-4D97-AF65-F5344CB8AC3E}">
        <p14:creationId xmlns:p14="http://schemas.microsoft.com/office/powerpoint/2010/main" val="4111588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Including Stalls</a:t>
            </a:r>
          </a:p>
        </p:txBody>
      </p:sp>
      <p:sp>
        <p:nvSpPr>
          <p:cNvPr id="3" name="Content Placeholder 2"/>
          <p:cNvSpPr>
            <a:spLocks noGrp="1"/>
          </p:cNvSpPr>
          <p:nvPr>
            <p:ph idx="1"/>
          </p:nvPr>
        </p:nvSpPr>
        <p:spPr/>
        <p:txBody>
          <a:bodyPr/>
          <a:lstStyle/>
          <a:p>
            <a:r>
              <a:rPr lang="en-GB" dirty="0"/>
              <a:t>Solution: we have to stall</a:t>
            </a:r>
          </a:p>
        </p:txBody>
      </p:sp>
      <p:graphicFrame>
        <p:nvGraphicFramePr>
          <p:cNvPr id="4" name="Table 3"/>
          <p:cNvGraphicFramePr>
            <a:graphicFrameLocks noGrp="1"/>
          </p:cNvGraphicFramePr>
          <p:nvPr>
            <p:extLst>
              <p:ext uri="{D42A27DB-BD31-4B8C-83A1-F6EECF244321}">
                <p14:modId xmlns:p14="http://schemas.microsoft.com/office/powerpoint/2010/main" val="936180620"/>
              </p:ext>
            </p:extLst>
          </p:nvPr>
        </p:nvGraphicFramePr>
        <p:xfrm>
          <a:off x="2555776" y="2492896"/>
          <a:ext cx="2304256" cy="3089136"/>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1152128">
                  <a:extLst>
                    <a:ext uri="{9D8B030D-6E8A-4147-A177-3AD203B41FA5}">
                      <a16:colId xmlns:a16="http://schemas.microsoft.com/office/drawing/2014/main" val="20001"/>
                    </a:ext>
                  </a:extLst>
                </a:gridCol>
              </a:tblGrid>
              <a:tr h="514856">
                <a:tc>
                  <a:txBody>
                    <a:bodyPr/>
                    <a:lstStyle/>
                    <a:p>
                      <a:endParaRPr lang="en-GB" dirty="0"/>
                    </a:p>
                  </a:txBody>
                  <a:tcPr/>
                </a:tc>
                <a:tc>
                  <a:txBody>
                    <a:bodyPr/>
                    <a:lstStyle/>
                    <a:p>
                      <a:r>
                        <a:rPr lang="en-GB" dirty="0"/>
                        <a:t>EXEC</a:t>
                      </a:r>
                    </a:p>
                  </a:txBody>
                  <a:tcPr/>
                </a:tc>
                <a:extLst>
                  <a:ext uri="{0D108BD9-81ED-4DB2-BD59-A6C34878D82A}">
                    <a16:rowId xmlns:a16="http://schemas.microsoft.com/office/drawing/2014/main" val="10000"/>
                  </a:ext>
                </a:extLst>
              </a:tr>
              <a:tr h="514856">
                <a:tc>
                  <a:txBody>
                    <a:bodyPr/>
                    <a:lstStyle/>
                    <a:p>
                      <a:r>
                        <a:rPr lang="en-GB" dirty="0"/>
                        <a:t>I1</a:t>
                      </a:r>
                    </a:p>
                  </a:txBody>
                  <a:tcPr/>
                </a:tc>
                <a:tc>
                  <a:txBody>
                    <a:bodyPr/>
                    <a:lstStyle/>
                    <a:p>
                      <a:r>
                        <a:rPr lang="en-GB" dirty="0"/>
                        <a:t>I1</a:t>
                      </a:r>
                    </a:p>
                  </a:txBody>
                  <a:tcPr/>
                </a:tc>
                <a:extLst>
                  <a:ext uri="{0D108BD9-81ED-4DB2-BD59-A6C34878D82A}">
                    <a16:rowId xmlns:a16="http://schemas.microsoft.com/office/drawing/2014/main" val="10001"/>
                  </a:ext>
                </a:extLst>
              </a:tr>
              <a:tr h="514856">
                <a:tc>
                  <a:txBody>
                    <a:bodyPr/>
                    <a:lstStyle/>
                    <a:p>
                      <a:r>
                        <a:rPr lang="en-GB" dirty="0"/>
                        <a:t>I2</a:t>
                      </a:r>
                    </a:p>
                  </a:txBody>
                  <a:tcPr/>
                </a:tc>
                <a:tc>
                  <a:txBody>
                    <a:bodyPr/>
                    <a:lstStyle/>
                    <a:p>
                      <a:r>
                        <a:rPr lang="en-GB" dirty="0"/>
                        <a:t>stall</a:t>
                      </a:r>
                    </a:p>
                  </a:txBody>
                  <a:tcPr/>
                </a:tc>
                <a:extLst>
                  <a:ext uri="{0D108BD9-81ED-4DB2-BD59-A6C34878D82A}">
                    <a16:rowId xmlns:a16="http://schemas.microsoft.com/office/drawing/2014/main" val="10002"/>
                  </a:ext>
                </a:extLst>
              </a:tr>
              <a:tr h="514856">
                <a:tc>
                  <a:txBody>
                    <a:bodyPr/>
                    <a:lstStyle/>
                    <a:p>
                      <a:r>
                        <a:rPr lang="en-GB" dirty="0"/>
                        <a:t>I3</a:t>
                      </a:r>
                    </a:p>
                  </a:txBody>
                  <a:tcPr/>
                </a:tc>
                <a:tc>
                  <a:txBody>
                    <a:bodyPr/>
                    <a:lstStyle/>
                    <a:p>
                      <a:r>
                        <a:rPr lang="en-GB" dirty="0"/>
                        <a:t>I3</a:t>
                      </a:r>
                    </a:p>
                  </a:txBody>
                  <a:tcPr/>
                </a:tc>
                <a:extLst>
                  <a:ext uri="{0D108BD9-81ED-4DB2-BD59-A6C34878D82A}">
                    <a16:rowId xmlns:a16="http://schemas.microsoft.com/office/drawing/2014/main" val="10003"/>
                  </a:ext>
                </a:extLst>
              </a:tr>
              <a:tr h="514856">
                <a:tc>
                  <a:txBody>
                    <a:bodyPr/>
                    <a:lstStyle/>
                    <a:p>
                      <a:r>
                        <a:rPr lang="en-GB" dirty="0"/>
                        <a:t>I4</a:t>
                      </a:r>
                    </a:p>
                  </a:txBody>
                  <a:tcPr/>
                </a:tc>
                <a:tc>
                  <a:txBody>
                    <a:bodyPr/>
                    <a:lstStyle/>
                    <a:p>
                      <a:r>
                        <a:rPr lang="en-GB" dirty="0"/>
                        <a:t>I4</a:t>
                      </a:r>
                    </a:p>
                  </a:txBody>
                  <a:tcPr/>
                </a:tc>
                <a:extLst>
                  <a:ext uri="{0D108BD9-81ED-4DB2-BD59-A6C34878D82A}">
                    <a16:rowId xmlns:a16="http://schemas.microsoft.com/office/drawing/2014/main" val="10004"/>
                  </a:ext>
                </a:extLst>
              </a:tr>
              <a:tr h="514856">
                <a:tc>
                  <a:txBody>
                    <a:bodyPr/>
                    <a:lstStyle/>
                    <a:p>
                      <a:r>
                        <a:rPr lang="en-GB" dirty="0"/>
                        <a:t>I5</a:t>
                      </a:r>
                    </a:p>
                  </a:txBody>
                  <a:tcPr/>
                </a:tc>
                <a:tc>
                  <a:txBody>
                    <a:bodyPr/>
                    <a:lstStyle/>
                    <a:p>
                      <a:r>
                        <a:rPr lang="en-GB" dirty="0"/>
                        <a:t>I5</a:t>
                      </a:r>
                    </a:p>
                  </a:txBody>
                  <a:tcPr/>
                </a:tc>
                <a:extLst>
                  <a:ext uri="{0D108BD9-81ED-4DB2-BD59-A6C34878D82A}">
                    <a16:rowId xmlns:a16="http://schemas.microsoft.com/office/drawing/2014/main" val="10005"/>
                  </a:ext>
                </a:extLst>
              </a:tr>
            </a:tbl>
          </a:graphicData>
        </a:graphic>
      </p:graphicFrame>
      <p:sp>
        <p:nvSpPr>
          <p:cNvPr id="5" name="Rectangular Callout 4"/>
          <p:cNvSpPr/>
          <p:nvPr/>
        </p:nvSpPr>
        <p:spPr>
          <a:xfrm>
            <a:off x="5220072" y="2420888"/>
            <a:ext cx="3600400" cy="1296144"/>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If I3, I4, I5 don’t have any dependencies with I1 or between them they still can execute</a:t>
            </a:r>
          </a:p>
        </p:txBody>
      </p:sp>
      <p:sp>
        <p:nvSpPr>
          <p:cNvPr id="6" name="Rectangular Callout 5"/>
          <p:cNvSpPr/>
          <p:nvPr/>
        </p:nvSpPr>
        <p:spPr>
          <a:xfrm>
            <a:off x="330424" y="5661248"/>
            <a:ext cx="3456384" cy="1080120"/>
          </a:xfrm>
          <a:prstGeom prst="wedgeRectCallout">
            <a:avLst>
              <a:gd name="adj1" fmla="val 72615"/>
              <a:gd name="adj2" fmla="val -729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 cycles executing 5 instructions </a:t>
            </a:r>
          </a:p>
          <a:p>
            <a:pPr algn="ctr"/>
            <a:r>
              <a:rPr lang="en-GB" dirty="0"/>
              <a:t>CPI=2/5=0.4</a:t>
            </a:r>
          </a:p>
          <a:p>
            <a:pPr algn="ctr"/>
            <a:r>
              <a:rPr lang="en-GB" dirty="0"/>
              <a:t>Instead of 0.2</a:t>
            </a:r>
          </a:p>
        </p:txBody>
      </p:sp>
    </p:spTree>
    <p:extLst>
      <p:ext uri="{BB962C8B-B14F-4D97-AF65-F5344CB8AC3E}">
        <p14:creationId xmlns:p14="http://schemas.microsoft.com/office/powerpoint/2010/main" val="296945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lstStyle/>
          <a:p>
            <a:pPr algn="just"/>
            <a:r>
              <a:rPr lang="en-GB" dirty="0"/>
              <a:t>So if we have a lot of instructions we will have a lot of dependencies and we won’t have a CPI of zero even if we have infinite no. of execution unit</a:t>
            </a:r>
            <a:r>
              <a:rPr lang="en-GB" b="1" dirty="0"/>
              <a:t>.</a:t>
            </a:r>
          </a:p>
        </p:txBody>
      </p:sp>
    </p:spTree>
    <p:extLst>
      <p:ext uri="{BB962C8B-B14F-4D97-AF65-F5344CB8AC3E}">
        <p14:creationId xmlns:p14="http://schemas.microsoft.com/office/powerpoint/2010/main" val="5422461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30670</TotalTime>
  <Words>1262</Words>
  <Application>Microsoft Office PowerPoint</Application>
  <PresentationFormat>On-screen Show (4:3)</PresentationFormat>
  <Paragraphs>397</Paragraphs>
  <Slides>33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33</vt:i4>
      </vt:variant>
    </vt:vector>
  </HeadingPairs>
  <TitlesOfParts>
    <vt:vector size="36" baseType="lpstr">
      <vt:lpstr>Arial</vt:lpstr>
      <vt:lpstr>Calibri</vt:lpstr>
      <vt:lpstr>Office Theme</vt:lpstr>
      <vt:lpstr>Instruction Level Parallelism</vt:lpstr>
      <vt:lpstr>Ideal Processor</vt:lpstr>
      <vt:lpstr>Ideal Processor</vt:lpstr>
      <vt:lpstr>The Execute Stage</vt:lpstr>
      <vt:lpstr>Time line for Execute Cycle</vt:lpstr>
      <vt:lpstr>Time line for Execute Cycle</vt:lpstr>
      <vt:lpstr>Time line for Execute Cycle</vt:lpstr>
      <vt:lpstr>Including Stalls</vt:lpstr>
      <vt:lpstr>Conclusion</vt:lpstr>
      <vt:lpstr>RAW Dependencies</vt:lpstr>
      <vt:lpstr>Raw Dependencies</vt:lpstr>
      <vt:lpstr>Raw Dependencies</vt:lpstr>
      <vt:lpstr>Raw Dependencies</vt:lpstr>
      <vt:lpstr>WAW Dependence</vt:lpstr>
      <vt:lpstr>WAW Dependence</vt:lpstr>
      <vt:lpstr>WAW Dependence</vt:lpstr>
      <vt:lpstr>Dependency</vt:lpstr>
      <vt:lpstr>Dependency </vt:lpstr>
      <vt:lpstr>Removing False Dependency</vt:lpstr>
      <vt:lpstr>Removing False Dependency</vt:lpstr>
      <vt:lpstr>Removing False Dependency</vt:lpstr>
      <vt:lpstr>Register Renaming</vt:lpstr>
      <vt:lpstr>Register Allocation Table (RAT)</vt:lpstr>
      <vt:lpstr>RAT Example</vt:lpstr>
      <vt:lpstr>RAT Example</vt:lpstr>
      <vt:lpstr>RAT Example</vt:lpstr>
      <vt:lpstr>RAT Example</vt:lpstr>
      <vt:lpstr>PowerPoint Presentation</vt:lpstr>
      <vt:lpstr>ILP Example</vt:lpstr>
      <vt:lpstr>ILP Example</vt:lpstr>
      <vt:lpstr>ILP vs IPC</vt:lpstr>
      <vt:lpstr>ILP vs IPC</vt:lpstr>
      <vt:lpstr>ILP vs IPC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Farhan</dc:creator>
  <cp:lastModifiedBy>Farhan Hussain</cp:lastModifiedBy>
  <cp:revision>23</cp:revision>
  <dcterms:created xsi:type="dcterms:W3CDTF">2017-11-07T08:18:19Z</dcterms:created>
  <dcterms:modified xsi:type="dcterms:W3CDTF">2022-11-12T13:36:24Z</dcterms:modified>
</cp:coreProperties>
</file>