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3" r:id="rId9"/>
    <p:sldId id="338" r:id="rId10"/>
    <p:sldId id="335" r:id="rId11"/>
    <p:sldId id="329" r:id="rId12"/>
    <p:sldId id="330" r:id="rId13"/>
    <p:sldId id="331" r:id="rId14"/>
    <p:sldId id="332" r:id="rId15"/>
    <p:sldId id="333" r:id="rId16"/>
    <p:sldId id="328" r:id="rId17"/>
    <p:sldId id="334" r:id="rId18"/>
    <p:sldId id="336" r:id="rId19"/>
    <p:sldId id="321" r:id="rId20"/>
    <p:sldId id="322" r:id="rId21"/>
    <p:sldId id="257" r:id="rId22"/>
    <p:sldId id="258" r:id="rId23"/>
    <p:sldId id="337" r:id="rId24"/>
    <p:sldId id="265" r:id="rId25"/>
    <p:sldId id="266" r:id="rId26"/>
    <p:sldId id="267" r:id="rId27"/>
    <p:sldId id="268" r:id="rId28"/>
    <p:sldId id="270" r:id="rId29"/>
    <p:sldId id="324" r:id="rId30"/>
    <p:sldId id="325" r:id="rId31"/>
    <p:sldId id="326" r:id="rId32"/>
    <p:sldId id="327" r:id="rId33"/>
    <p:sldId id="344" r:id="rId34"/>
    <p:sldId id="345" r:id="rId35"/>
    <p:sldId id="346" r:id="rId36"/>
    <p:sldId id="347" r:id="rId37"/>
    <p:sldId id="339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5" r:id="rId50"/>
    <p:sldId id="282" r:id="rId51"/>
    <p:sldId id="283" r:id="rId52"/>
    <p:sldId id="284" r:id="rId53"/>
    <p:sldId id="286" r:id="rId54"/>
    <p:sldId id="287" r:id="rId55"/>
    <p:sldId id="288" r:id="rId56"/>
    <p:sldId id="291" r:id="rId57"/>
    <p:sldId id="292" r:id="rId58"/>
    <p:sldId id="293" r:id="rId59"/>
    <p:sldId id="294" r:id="rId60"/>
    <p:sldId id="295" r:id="rId61"/>
    <p:sldId id="296" r:id="rId62"/>
    <p:sldId id="297" r:id="rId63"/>
    <p:sldId id="298" r:id="rId64"/>
    <p:sldId id="299" r:id="rId65"/>
    <p:sldId id="300" r:id="rId66"/>
    <p:sldId id="301" r:id="rId67"/>
    <p:sldId id="302" r:id="rId68"/>
    <p:sldId id="303" r:id="rId69"/>
    <p:sldId id="304" r:id="rId70"/>
    <p:sldId id="305" r:id="rId71"/>
    <p:sldId id="306" r:id="rId72"/>
    <p:sldId id="307" r:id="rId73"/>
    <p:sldId id="308" r:id="rId74"/>
    <p:sldId id="309" r:id="rId75"/>
    <p:sldId id="310" r:id="rId76"/>
    <p:sldId id="311" r:id="rId77"/>
    <p:sldId id="312" r:id="rId78"/>
    <p:sldId id="313" r:id="rId79"/>
    <p:sldId id="314" r:id="rId80"/>
    <p:sldId id="340" r:id="rId81"/>
    <p:sldId id="341" r:id="rId82"/>
    <p:sldId id="342" r:id="rId83"/>
    <p:sldId id="343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8" autoAdjust="0"/>
    <p:restoredTop sz="94660"/>
  </p:normalViewPr>
  <p:slideViewPr>
    <p:cSldViewPr>
      <p:cViewPr varScale="1">
        <p:scale>
          <a:sx n="68" d="100"/>
          <a:sy n="68" d="100"/>
        </p:scale>
        <p:origin x="7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26T12:50:25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9302 8136 0,'25'0'344,"0"0"-328,0 0-16,-1 0 15,100 0 1,-24-50 0,48 1-1,-48-26 1,-26 50-16,75-49 16,74-25-1,-24 49 1,-75 25 15,-25 1-15,-50-1-1,-24 25 1,0-25 0,-25 0 15</inkml:trace>
  <inkml:trace contextRef="#ctx0" brushRef="#br0" timeOffset="1315.52">9823 8161 0,'25'0'16,"24"-25"-1,1 0 1,99-49 0,-50 24-1,-49 25-15,49-49 16,25-1-1,0 1 1,-50 24 0,-49 26-1</inkml:trace>
  <inkml:trace contextRef="#ctx0" brushRef="#br0" timeOffset="2049.6">10592 8062 0,'0'-25'16,"0"0"0,25 0 15,0 25-31,49 0 31,0 50-15,-24 24-1,-25-49 1,-25 25 0,0-75 15,0 0-16,-25-99 1,0 49 0,50 1-1,0 49 1</inkml:trace>
  <inkml:trace contextRef="#ctx0" brushRef="#br0" timeOffset="3850.17">11063 8012 0,'0'-25'15,"0"0"1,0-24 0,50-26-1,24 26 1,-24 49-1,-50 24 1,-25 1 0,-49 74-1,49-74 1,25 0 0,25-25-1,24 0 1,1 0-1,24-74 17,1 24-17,-50 0 1,-25 26 0,0-1-1,0 50 1,0-1-1,0 1 1,0 25 0,0-75 31,0 0-32,0-24-15,24 49 31,1 0-15,0 24 0,49 100-1,-24-24 1,-25-26 0,-25 25-1,-25-74 1,-25 0-1,1-25 1,49-50 0,0-74-1,49-49 1,-24 24 0,0 74-1,-25 51 1,0 24-1,25 0 17,-25 24-17,25 1 1,-1 0 0,1 0-1,-25-50 1,0 0-1,0-24 1,0-26 0,25 50-1,0 50 1,24-25 0,1 25-1,24 49 1,-74-24-1,0-25 17,0-50-1,0-25-15,-24-74-1,24-24 1,0-1-1,0 50 1,-25 74 0,25 50 15,25-1-15,-1 76-1,26 24 1,24-25 15,-24-25-15,-25-74 15,-25-25-15,0-24-1,0-1 1,0 25-1,0 50 48,0 0-63,0 0 16,0 0-16,25-25 15,-1-25 16,1-25-15,0-24 0,0 24-1,-25 75 48,0 0-48,25 0 1,-1-25 0,1-25-1,-25 0 1,25 0 0,0 0-16,0 25 31,-1 0-31</inkml:trace>
  <inkml:trace contextRef="#ctx0" brushRef="#br0" timeOffset="4602.47">11336 8508 0,'0'-25'15,"50"-24"1,-25 24-1,123-124 1,51 0 0,-1 0-1,1 50 1,-51 25 0,-98 74-1,-50-25 16,-25 50-15</inkml:trace>
  <inkml:trace contextRef="#ctx0" brushRef="#br0" timeOffset="4966.34">11535 8483 0,'0'-25'16,"24"1"15,26-1-31,24-25 31,125-74-15,-1 0-1,-49 25 1,-75 74 0,-24 0-1,-25 25 1,-50-25-1</inkml:trace>
  <inkml:trace contextRef="#ctx0" brushRef="#br0" timeOffset="7029.82">9079 10046 0,'25'0'172,"-1"0"-172,1 0 16,25-25-16,49-25 16,25 1-1,124-26 1,-25-24-1,-24 25 17,-75 24-17,-50 25-15,26-24 16,-51 49-16,26-25 16,-1 0-1,-49 0 1</inkml:trace>
  <inkml:trace contextRef="#ctx0" brushRef="#br0" timeOffset="10304.1">9525 10120 0,'25'-24'15,"0"24"1,74-75 0,-24 25-1,73 1 1,-73 24-16,98-49 16,51-26-1,-75 51 1,-50-1-1,-74 50 1</inkml:trace>
  <inkml:trace contextRef="#ctx0" brushRef="#br0" timeOffset="14649.71">9749 12278 0,'0'-24'15,"0"-1"32,24 25-47,76-75 16,48-24 0,26-25-1,25 25 16,-75 49-15,-25 1 0,-50 49-1,-73 0-15</inkml:trace>
  <inkml:trace contextRef="#ctx0" brushRef="#br0" timeOffset="14867.12">9972 12353 0,'0'-25'0,"25"25"16,99-124 0,0 25-1,-50 49-15,100-49 16,49-25 15,-124 74-31</inkml:trace>
  <inkml:trace contextRef="#ctx0" brushRef="#br0" timeOffset="17767.18">11435 11038 0,'0'-25'15,"25"50"32,-25 0-47,25 49 16,-25 75-1,0-124 1,0 124 0,0-50-1,0-49 1,0-75 31,0 0-32,0-74 1,-25 49-16,0-74 16,25-25-1,-24 0 1,24 50-1,49 50 1,1 24 0,-1 25-1,1 49 1,-25 51 0,-25 24-1,-25-25 1,-25 0 15,-24-24-15,49-51-1,0 26 1,75-25 15,24 0-15,1-25-1,-26 0 1,-49 24-16,25-24 16</inkml:trace>
  <inkml:trace contextRef="#ctx0" brushRef="#br0" timeOffset="18300.68">11882 11063 0,'-25'-25'0,"25"0"16,0 50-1,0 0 16,0 24-31,0 51 16,0 49 0,0-75-1,0 25 1,0-74 0,0-50-1,0-24 1,0-1-1,25-99 1,-25 25 0,25-25-1,-25 75 1,0 24 0,24 50-1,1 25 1,0 25-1,25 74 1,-1 25 0,-24-50-1,0-50 1</inkml:trace>
  <inkml:trace contextRef="#ctx0" brushRef="#br0" timeOffset="18467.34">11907 11336 0,'24'0'47,"1"0"-47,0 0 16,0-25-16</inkml:trace>
  <inkml:trace contextRef="#ctx0" brushRef="#br0" timeOffset="19167.18">12179 10939 0,'25'0'47,"-25"25"-31,25 24-16,0 26 15,0 49 1,-1-50 0,-24-49-1,0-50 16,0 0-31,-24-24 16,-1-100 0,25 0-1,0 50 1,25 124 31,-1-1-32,26 51 1,0 49 0,-1-50-1,-24-74 1,0-49 0,0-51-1,0-48 1,-1 24-1,1 24 1,-25 76 0,0 48 15,25 1-31,-25 50 16,50 49-1,-26 24 16,1-24-15,25-49 0,-25-25-1</inkml:trace>
  <inkml:trace contextRef="#ctx0" brushRef="#br0" timeOffset="19534">12055 11733 0,'-24'0'16,"48"0"31,26 0-47,-25-25 15,173-50 1,-74 51-1,100-51 1,-100 26 0,-75 49-1,-24-25 1</inkml:trace>
  <inkml:trace contextRef="#ctx0" brushRef="#br0" timeOffset="19800.49">12179 11832 0,'-24'0'15,"48"0"16,1 0-31,50-25 16,98-25 0,-49 26-1,50-51 1,-149 75 0</inkml:trace>
  <inkml:trace contextRef="#ctx0" brushRef="#br0" timeOffset="21017.14">12055 13469 0,'0'-25'16,"0"0"15,0 50-15,-74 25 0,0 74-1,49 0 1,50-25 15,49-49-15,50-26-1,-50 1 1,1 25 0,-50-1-1,-75 26 1,-49-26-1,24-24 1,51-50 0,24 1-16</inkml:trace>
  <inkml:trace contextRef="#ctx0" brushRef="#br0" timeOffset="21268.42">12254 13171 0,'-25'0'16,"25"-25"-1,0 50 1,0 99 0,50 100-1,24-1 1,0-50-1,-49-123 1,0-25-16,-25 0 16</inkml:trace>
  <inkml:trace contextRef="#ctx0" brushRef="#br0" timeOffset="21667.05">12179 13742 0,'0'0'0,"0"-25"15,25 25 1,50-25 0,73-24-1,-48 24 1,24-25 0,-75 1-1,-73 49 1,-1 0-1,0 0 1,-25 74 0,26 0-1,48-24 1,26 24 0,24-74-1,-24-24 16,-50-1-15,0-74 0,-74 24-1,49 50 1</inkml:trace>
  <inkml:trace contextRef="#ctx0" brushRef="#br0" timeOffset="22034.18">12700 13494 0,'0'-25'16,"25"0"0,0 25-1,49 0 1,1 0 15,-26 75-15,-24-1-1,-25-24 1,0-26 0,0-48 15,0-1-16,0-99 1,25 25 0,0 49-1,0 50 1</inkml:trace>
  <inkml:trace contextRef="#ctx0" brushRef="#br0" timeOffset="23100.63">13221 13395 0,'0'-25'0,"0"0"16,0 50 31,-25 0-32,25 24 1,0-24-16,0 49 16,25-24-1,0-50 1,0-25 0,0-24-1,-25-1 16,24-24-15,1 74 15,0 0-15,0 0 0,74 49-1,-49-49 1,-1-49-1,1-26 1,-50 1 0,-25 49-1,25 50 17,0 0-32,-25 24 15,25 26 16,25-51-15,0-24 0,0 0-1,-25-24 1,0-1 0,25 25-1,24 99 1,26 50-1,24 24 1,-50-73 0,26 73-1,-75-123 1,-50-25 0,1-50-1,24-25 1,25-74 15,25-25-15,24-74-1,-24 0 1,-25 49 0,0 75-1,-25 74 1,0 25-1,1 25 1,-1 49 0,25 51-1,0-26 1,25-50 0,74-73-1,0-26 16,-49 25-31</inkml:trace>
  <inkml:trace contextRef="#ctx0" brushRef="#br0" timeOffset="23500.3">12924 14387 0,'-75'25'15,"1"24"-15,99-49 47,24 0-31,100-74-1,25-26 1,-1-24 0,1 0-1,-100 75 1,-49 49-16,25-25 15</inkml:trace>
  <inkml:trace contextRef="#ctx0" brushRef="#br0" timeOffset="23750.76">12973 14585 0,'-25'0'0,"1"0"15,24-25 1,49 1 0,50-1-1,25-25 1,75-24-1,-50-1 1,-75 50 0</inkml:trace>
  <inkml:trace contextRef="#ctx0" brushRef="#br0" timeOffset="24301.09">12824 15131 0,'0'25'32,"25"24"-17,25 100 1,24 25-1,-24-25 1,-25 24 0,-1-98-1,1-26 1,-25-24-16</inkml:trace>
  <inkml:trace contextRef="#ctx0" brushRef="#br0" timeOffset="24550.73">13147 15106 0,'0'-25'16,"0"50"15,0 0-31,25 74 15,49 75 1,-49-50 0,0-75-16,-1 26 15,26-26 1,-50-24-16</inkml:trace>
  <inkml:trace contextRef="#ctx0" brushRef="#br0" timeOffset="24700.43">13048 15627 0,'-25'0'15,"50"0"17,24 0-17,75-50 1</inkml:trace>
  <inkml:trace contextRef="#ctx0" brushRef="#br0" timeOffset="25117.5">13469 15280 0,'-25'0'31,"1"0"-15,-1 49 0,0 51-1,50-1 1,0-74 0,24-25-1,-24-25 1,-25 0-1,25-74 1,-25 24 0,0 100 31,0 0-47,50 0 15,-26 0 16,1-25-31,0 24 16</inkml:trace>
  <inkml:trace contextRef="#ctx0" brushRef="#br0" timeOffset="25417.92">13643 15205 0,'25'0'31,"0"0"-15,-1 0-16,51 0 15,-26 50 1,-24-25 0,-25-1-1,0-48 16,-25 24-15,25-50 0,-24-24-1,48-26 1,1 51-16</inkml:trace>
  <inkml:trace contextRef="#ctx0" brushRef="#br0" timeOffset="25867.51">13990 14486 0,'0'-25'16,"-25"25"-16,50 25 46,50 99-30,-1 99 0,0-74-1,-49-50 1,-25-74 0,0-50-1,-25 25 1,-49-49-1,24 24 1,26 50 0,24-1-1,0 26 1,49-25 0,26-25-1,-26 0 16,50-75-15,-49 26-16</inkml:trace>
  <inkml:trace contextRef="#ctx0" brushRef="#br0" timeOffset="27335.24">14412 14387 0,'-25'-25'0,"25"50"32,25 0-17,-25 24-15,25-24 16,99 124 0,-50-25-1,-24-50 1,-50-24 15,-50-75-15,1 25-1,-26-25 1,50 25 0,25 50-1,25-1 1,50-24-1,-1-25 1,-24-49 0,-26 24-16,1-25 15,-25-49 1,0 25 0,0-1-1,0 50 16,0 50-15,25-25 0,0 50-1,24-25 1,-24-25 0,0 0-1,-25-25 1,0 0-1,25 25 1,0 0 15,-1 0-15,1 0 0,-25 25-1,0-50 32,0 0-31,0-49-1,25-1 1,-25 1 0,25 74 109,-25 25-47,0 0-63,0-1 1,25 26 0,-1-25-1,-24 24 1,25-24-1,0-25 1,-25 25 0,0-50-1,0-24 1,25-75 0,-25 24-1,0-98 1,-50 24 15,25 50-15,25 99-1,0 50 1,0 50 0,25-1-1,0 75 1,0 0-1,24-25 1,1-50 0,-25-74 15,-25-25-31,0-49 16,25-25-1,-25 49 1</inkml:trace>
  <inkml:trace contextRef="#ctx0" brushRef="#br0" timeOffset="27567.36">15354 13791 0,'0'-49'15,"0"98"-15,0-73 32,0 48-32,0 51 15,0 74 1,0-25-1,25-25 1,25-50 0,-1-24-1,1-25 1,24-25 0</inkml:trace>
  <inkml:trace contextRef="#ctx0" brushRef="#br0" timeOffset="28252.23">14313 15627 0,'-75'50'16,"1"-26"0,99-24-1,24 0 16,174-124-15,26-24 0,-101 23-1,51-73 1,-26 99 0,-73 49-1,-76 75 1,-98 49-1,-100 75 1,26-74 0,98-26-16,-99 75 15,-74 50 1,99 0 0,124-75-1,99-74 16,100-50-15,-26-74 0,-74 49-1,1 0 1,-125 75 15,-50 50-15,26-1-1,24-49 1,25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26T13:07:28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11138 11534 0,'24'0'110,"1"-25"-110,99 25 15,-49-24 1,24 24 0,397-25-1,-223 0 1,149 0 0,24-24-1,-99-1 1,-49 0-1,-149 26 1,49-26 15,-74 25-15,-99 25 0</inkml:trace>
  <inkml:trace contextRef="#ctx0" brushRef="#br0" timeOffset="1084.33">10989 11559 0,'0'25'62,"0"0"-62,25-1 0,-25 76 16,49 24-1,-24 49 1,0 1 15,24 0-15,-24-50 0,0 24-1,0 1 1,0-50-1,-1 50 1,1 0 0,-25-50-1</inkml:trace>
  <inkml:trace contextRef="#ctx0" brushRef="#br0" timeOffset="1750.87">11286 13494 0,'25'0'78,"25"0"-78,0 0 0,24 0 16,199-25-1,124 0 1,-25 0 0,297 25-1,-148 0 1,-198-24-1,-26 24 1,-173 0 0,75-25-16,-75 0 31,-50 0-15,-49 0-16</inkml:trace>
  <inkml:trace contextRef="#ctx0" brushRef="#br0" timeOffset="2949.94">13296 11385 0,'173'-24'16,"-24"24"-1,124 0 1,-25 0-1,248-25 1,-74 25 0,-100-25-1,-74 25 1,-99 0 0,-74-25-1,-26 25 1,-49-25-1,25 25 1,25-24 0,-26 24 15,-24 24-15,0 1 15,-24-25-16,-1 50 1,0-1 0,25 51-1,-25 48 1,25-24 0,0 100-1,0 24 1,50 25-1,-25-75 1,49 0 15,-24-49-15,24-25 0,-49-49-1,-25-50 1,-25-25 15,-49 24-15,-50-24-1,24 0-15,-98 0 16,-149 25 0,-50-25-1,124 0 1,-149 0-1,125 0 1,222 0 0</inkml:trace>
  <inkml:trace contextRef="#ctx0" brushRef="#br0" timeOffset="4334.28">12006 11534 0,'0'0'0,"0"25"15,0 0-15,0 74 16,0-25 0,25 75-1,-1 25 1,1 0-1,25 24 1,-1-24 15,1-26-15,-25-48 0,0-76-16,-25 26 15,24 49 1,1-24-1,-25-26 1,0 1 0,0-25-1</inkml:trace>
  <inkml:trace contextRef="#ctx0" brushRef="#br0" timeOffset="5067.18">12874 11361 0,'0'24'78,"0"1"-62,0 25-16,25-1 16,-25 125-1,25 0 1,-1-1 0,26 1-1,0 0 1,-26-1-1,1-24 1,0-50 15,0 25-15,0-49 0,-25 24-1,24-25 1,1-49-1,-25 0 1,0 0 0</inkml:trace>
  <inkml:trace contextRef="#ctx0" brushRef="#br0" timeOffset="5799.95">13742 11435 0,'0'25'47,"0"0"-31,25-1-1,-25 26 1,25-25-16,-25 24 15,25 75 1,-1 0 0,1 25-1,0 50 1,0-26 0,0 26-1,-1-100 1,26 75-1,-25-100 1,24 25 15,-24 0-15,-25-74 0,0 0-1,0 0 1,25 0-1</inkml:trace>
  <inkml:trace contextRef="#ctx0" brushRef="#br0" timeOffset="6352.33">14561 11410 0,'0'-25'15,"0"50"17,0 0-32,0 49 15,25 100 1,-1-25-1,1 49 1,25 1 15,-50-50-15,25 49 0,24-24-1,1-26 1,-25-73-1,-1-1 1,-24-24 0,0-25-1,0-50 1</inkml:trace>
  <inkml:trace contextRef="#ctx0" brushRef="#br0" timeOffset="191127.09">6053 11162 0,'0'25'15,"0"0"-15,24 74 16,1 25 0,25 174-1,0 49 1,-1 75 15,1-125-15,-1-24-1,1 124 1,24-124 0,-49-174-16</inkml:trace>
  <inkml:trace contextRef="#ctx0" brushRef="#br0" timeOffset="191860.55">5953 11311 0,'0'-25'16,"0"0"0,25 25-1,124-49 1,25-1-1,74-24 1,49-26 0,-73 1-1,-125 50 1,-49 24 0,-50 0-1,0 50 1,0 49-1,24 75 17,1 25-17,50 123 1,-26-49 0,50 0-1,-74-124-15,74 149 16,25 50-1,-49-174 1,49 74 0,-50-99-1,-49-99 1,-50-25 0,0 25-1,-123-25 1,48 24 15,-172 1-15,24 25-1,148-25 1,75-25-16</inkml:trace>
  <inkml:trace contextRef="#ctx0" brushRef="#br0" timeOffset="192240.5">6251 11857 0,'-25'0'16,"25"-25"-1,0 25 1,25 0 0,25-25-1,49-25 1,50-24-1,24 0 1,-49 24 0,-49 25-1,-75 0 17</inkml:trace>
  <inkml:trace contextRef="#ctx0" brushRef="#br0" timeOffset="192544.28">6400 12303 0,'0'0'0,"0"25"16,25-50-1,49 25 1,100-74 0,-50 24-1,74 0 1,-24-24 0,-50 24-1,-74 50 1,-50 0-1</inkml:trace>
  <inkml:trace contextRef="#ctx0" brushRef="#br0" timeOffset="192894.24">6425 12948 0,'25'-25'16,"-1"50"-16,76-25 15,-1-25 17,124-49-17,0-1 1,-24 1 0,-100 49-1,-74 0 1</inkml:trace>
  <inkml:trace contextRef="#ctx0" brushRef="#br0" timeOffset="193461.87">5557 11485 0,'0'0'0,"-25"-25"47,0 25-47,0 0 16,-24 0-1,-1 25 1,25 49 0,50 0-1,0-24 1,24-25 0,26-75-1,-50 1 1,-1-26-1,-48 26 1,24 24 0,-50 50-1</inkml:trace>
  <inkml:trace contextRef="#ctx0" brushRef="#br0" timeOffset="193944.45">5705 12055 0,'0'-25'0,"25"25"63,0 25-47,0 25-1,0 24 1,24 25-1,-49-24 1,25-75 0</inkml:trace>
  <inkml:trace contextRef="#ctx0" brushRef="#br0" timeOffset="194460.43">5854 12675 0,'25'0'32,"0"0"-17,0 0 1,24 0 0,-24 0-1,0 25 1,0 49 15,-50-24-15,-25 0-1,25-1 1,1-24 0,48-25-1,1 0 1,0-25-1,74-24 1,-49 49 0</inkml:trace>
  <inkml:trace contextRef="#ctx0" brushRef="#br0" timeOffset="194993.55">6028 13395 0,'25'-25'16,"-1"0"0,1 25-1,0 0 1,0 0 0,0 0-1,-25 25 16,-25 0-15,25-1 0,-25 26-1,25-25 1,25 0 0,0-1-1,24-24 1,-24 50-1,-25-25 1,-25 0 0,-49-1-1,-1 1 1,51 0 0</inkml:trace>
  <inkml:trace contextRef="#ctx0" brushRef="#br0" timeOffset="196044.24">5061 16545 0,'-25'0'16,"25"25"-1,49 99 1,-24 0 0,0-50-16,25 100 15,-1 98 1,26-48 0,-51-175-1,26 1 1,-50-75-1</inkml:trace>
  <inkml:trace contextRef="#ctx0" brushRef="#br0" timeOffset="196809.81">4936 16470 0,'0'0'0,"-24"0"15,48-24 1,51 24 0,123-75-1,1 25 1,123-24 0,546-100-1,-322 75 1,372-25 15,-372 25-15,-75 49-1,223-24 1,-272 0 0,-149-1-1,-75 1 1,-98 24-1,-26 25 1,0 25 0,-49 0-1,-25 50 1,0 24 0,0 75-1,50 50 1,-50-100 15,99 149-15,0-25-1,-24-74 1,-26-75 0,-123-49-1,24-25 1,-347 75-1,-223-1 1,174-24 0,-472 98-1,174 1 1,421-74 0,75-1-1,50 0 1,148-49-1</inkml:trace>
  <inkml:trace contextRef="#ctx0" brushRef="#br0" timeOffset="197143.44">6921 16098 0,'-25'-49'16,"25"73"-1,25 26 1,49 148-1,-24 26 17,49 49-17,-49-25 1,-25-149 0,-1-50-1,-24-98-15</inkml:trace>
  <inkml:trace contextRef="#ctx0" brushRef="#br0" timeOffset="197377.17">7491 16024 0,'25'0'15,"-25"25"1,75 49 15,24 124-15,-25-24-1,-49-99 1,0-26-16,49 26 16,-24-26-16</inkml:trace>
  <inkml:trace contextRef="#ctx0" brushRef="#br0" timeOffset="197627.55">8335 15900 0,'25'0'0,"-1"0"15,100 99 1,-49 25 15,49 124-15,-50-49-1,-49-100 1,25-25 0,-1-99-16</inkml:trace>
  <inkml:trace contextRef="#ctx0" brushRef="#br0" timeOffset="197860.61">9252 15726 0,'0'0'0,"25"-25"0,0 50 31,0 25-15,25 49-16,-1 25 31,1 25-15,74 24-1,-50-123 1,-49-50-16</inkml:trace>
  <inkml:trace contextRef="#ctx0" brushRef="#br0" timeOffset="197978.06">9674 16197 0,'0'25'32,"-25"25"-17,-24-1 1</inkml:trace>
  <inkml:trace contextRef="#ctx0" brushRef="#br0" timeOffset="198360.3">6598 16446 0,'0'-25'16,"0"0"-16,-24 25 16,48 0-1,1 74 1,-25 26-1,50 123 17,-1-25-17,-24-49 1,0-99-16</inkml:trace>
  <inkml:trace contextRef="#ctx0" brushRef="#br0" timeOffset="198611.6">5755 16247 0,'0'25'0,"0"0"15,25-1 1,49 200 15,25 49-15,50-50-1,-25-50 1,-74-148-16</inkml:trace>
  <inkml:trace contextRef="#ctx0" brushRef="#br0" timeOffset="199394.45">10294 17264 0,'-25'-25'16,"25"-24"0,25-1-1,0 25 1,0 25-16,25-25 16,49 1-1,0 48 1,-49 1-1,-26 50 1,-98-1 0,24-49-1,-24 24 1,99-24 15,74 25-15,0-1 15,-49 1-15,-25-25-1,-50 0 1,-74 0 0,49-1-1,25-24-15</inkml:trace>
  <inkml:trace contextRef="#ctx0" brushRef="#br0" timeOffset="199783.47">10840 17140 0,'25'-25'16,"-25"0"-16,99 1 15,-25 24 1,-24 24 15,-25 26-15,0 24-1,-25 1 1,-50 24 0,0-25-1,26-24 1,24-25-1,24-25 1,1 0 0,50 0-1,-1-25 1,-49 0 0,-50 25 30</inkml:trace>
  <inkml:trace contextRef="#ctx0" brushRef="#br0" timeOffset="202628.12">4738 15999 0,'-25'0'0,"25"-25"16,-25 0 0,1 1-1,-26-1 1,0 25 0,26 25-1,-1 49 1,25-24-1,0 49 1,74-25 0,1-24-1,-26-50 1,50-25 0,-74-25-1,-25-49 1,-25-25 15,-74 75-15,25-1-1,-1 75 1,51-25 0,48 25-1</inkml:trace>
  <inkml:trace contextRef="#ctx0" brushRef="#br0" timeOffset="203444.75">9625 14957 0,'0'-25'16,"0"1"-1,0-1 1,24-25 0,1 25-1,74 25 1,1-24-1,-51 24 1,-24 24-16,0 1 16,-25 25-1,0-1 1,-50 1 0,1 0-1,49-26 16,24 26-15,1-25 0,74 0-1,-24-1 1,-26 26 0,-98-25 15,-26 0-16,51-25-15,-51 0 16</inkml:trace>
  <inkml:trace contextRef="#ctx0" brushRef="#br0" timeOffset="203711.5">10195 14833 0,'25'0'16,"0"-49"-1,24 49 1,1 49 0,-25 26-1,24-1 1,-24 50-1,0-25 1,0-24 0,0-51-1</inkml:trace>
  <inkml:trace contextRef="#ctx0" brushRef="#br0" timeOffset="204628.15">13817 15156 0,'-25'-25'16,"25"0"-16,49-25 31,26-24-15,74 49-1,-75 25 1,100 25 0,-50 25-1,-124 24 1,-50-24-1,-124 49 1,75-50 0,74-49-1,50 25-15,0 0 16,74 0 0,100 49-1,-100 1 16,-74-1-15,-75-24 0,-49-25-1,24-1 1,26-24 0,74-49-1</inkml:trace>
  <inkml:trace contextRef="#ctx0" brushRef="#br0" timeOffset="205127.77">15032 14932 0,'25'0'31,"0"25"-15,-1 25-16,51 99 31,-1 49-15,-49-99-1,25 25 1,-26-49 0,-24-100 15,-24 25-31,-1-99 15,-25 0 1,50 49-16,-49-49 16,-1-75-1,25 50 1,25 74 0,-25 26-1,25 48 32,-24 51-31,-26 49-1,50-50 1,-25 1 0,25-26-1</inkml:trace>
  <inkml:trace contextRef="#ctx0" brushRef="#br0" timeOffset="205528.41">15156 15776 0,'0'-25'15,"0"0"1,25 25 0,49-25-1,1 1 1,49-1-1,-25 0 1,-50 25 0,-73 0 15,-1 0-31,-50 0 16,26 25-1,-1 0 1</inkml:trace>
  <inkml:trace contextRef="#ctx0" brushRef="#br0" timeOffset="206277.42">14263 16222 0,'25'0'63,"0"0"-47,-1 0-1,1 0-15,0 0 16,25 0-1,-26 0 110,1 0-109,0 0 0,74-25-1,-74 1 1,149-1 0,-25-25-1,-1 1 1,1-1-1,-25 25 1,0 0 0,-49 1-1,-51 24-15,51-25 16,24 0 0,-24 0-1</inkml:trace>
  <inkml:trace contextRef="#ctx0" brushRef="#br0" timeOffset="207778.16">16173 14635 0,'-25'49'31,"25"-24"-15,0 25-16,0 24 15,-25 100 1,25-25 0,-24-1-1,24-73 1,0-50 0,24-25-1,-24-50 1,0-49 15,0-25-15,0-25-1,0 0 1,0 25 0,-24 99-1,24 1-15,24 48 31,1 76-15,0 48 0,49-24-1,-24-49 1,0-50 0,-1-50-1,1-25 1,-1-49 15,-24 0-15,25-25-1,-25 49 1,-1 75 0,-24 25 15,0 0-31,0 49 15,0 75 1,-24 25 0,48-50-1,1-50 1,-25-49-16,0 0 16,25-25-1,0 0 1</inkml:trace>
  <inkml:trace contextRef="#ctx0" brushRef="#br0" timeOffset="208161.17">16942 14908 0,'-25'-25'15,"0"25"1,1-25 0,-1 25-1,-25 50 1,25 49 0,25 0-1,25-25 1,25-24 15,-1-50-15,-24 0-16,25-50 15,-25-24 1,-1 0 0,-48-1-1,-1 1 1,0 74-16</inkml:trace>
  <inkml:trace contextRef="#ctx0" brushRef="#br0" timeOffset="208728.14">17041 14684 0,'25'0'31,"0"0"-15,0 25-1,24 99 1,1 0 0,-50-25-1,0-24 1,-25-75 31,25-25-47,-25-49 15,25-26 1,0-48 0,0 73-1,25-24 1,0 49 15,24 50-15,1 0-1,-25 25 1,49 50 0,-24 49-1,-25-25 1,-25-25-1,-25 1 1,-74-26 0,-25-24-1,49-25 1</inkml:trace>
  <inkml:trace contextRef="#ctx0" brushRef="#br0" timeOffset="211211.6">18133 14064 0,'0'-25'16,"24"25"-16,-48 0 31,48 25 0,-24 50-15,-24 49 0,-1 25-1,-25-50 1,1 25 0,24-75-1,25 1 1,25-50 31,-1 0-32,76 0 1,-26-25 0,-24 0-1,-1 25 1,1-24-1,-1-1 1,-24-50 0,0 26-1,-25-1 1,-25 50-16,25-25 16,0 50 15,0 0 0,0 99-15,0 0-1,0-25 1,25-24 0,0-1-1,0 0 1,-25-24-1,0 0 1,24-26 0</inkml:trace>
  <inkml:trace contextRef="#ctx0" brushRef="#br0" timeOffset="211562.39">18827 14585 0,'25'0'63,"0"0"-48,0 0-15,-1 0 16,1 0-16</inkml:trace>
  <inkml:trace contextRef="#ctx0" brushRef="#br0" timeOffset="211744.42">18777 14734 0,'25'0'16,"-25"-25"-16,25 25 16</inkml:trace>
  <inkml:trace contextRef="#ctx0" brushRef="#br0" timeOffset="-208167.82">19770 13891 0,'24'-25'16,"-24"0"15,0 0-15,25 25-1,0-49 1,25 24 0,24 0-1,1 25 1,-26 25 0,-24 49 15,-25-49-16,0 0-15,-25 0 16,-24 24 0,-26 1-1,26-1 1,24-24 0,25 0-1,0 0 1,49 24-1,26-24 1,-1 25 0,-24-1-1,-25-24 1,-50 25 0,-25-25-1,-49-25 16,-25 0-15,25-50 0,74 25-16</inkml:trace>
  <inkml:trace contextRef="#ctx0" brushRef="#br0" timeOffset="-207501.13">20092 13444 0,'0'-25'16,"0"1"-16,-25-1 31,-49 0-16,0 0 1,-1 25 0,-49 25-1,-25 25 1,100-1 0,-100 100-1,25 74 1,74-24-1,25-26 1,75 1 0,0-124-1,49 74 1,149 24 0,-50-73-1,-24-50 16,24-25-15,-24-50 0,-50 0-1,25-24 1,24-75 0,-48-25-1,-76 1 1,-74-1-1,-99 1 1,25 73 0,25 51-16,-50-50 15,-100 24 1,1 75 0</inkml:trace>
  <inkml:trace contextRef="#ctx0" brushRef="#br0" timeOffset="-206400.86">14734 16073 0,'25'0'94,"25"0"-79,-25-24-15,24 24 16,50-50 0,50 0-1,25 1 1,-1-1 0,-73 25-1,-51 25-15,26-24 16,-1-1-1,-49 25 1,-50 0 31,-49 25-47,-1-1 16,-98 26-1,-1 0 16,25-1-15,50-49 0,74 25-1</inkml:trace>
  <inkml:trace contextRef="#ctx0" brushRef="#br0" timeOffset="-202267.97">7219 13494 0,'-25'0'0,"0"0"16,25 25-1,-50-25 1,1 49 0,-51-24-1,1 25 1,25 24-1,24-49 1,25 0 0</inkml:trace>
  <inkml:trace contextRef="#ctx0" brushRef="#br0" timeOffset="-201284.88">6549 13221 0,'0'-25'62,"25"25"-62,-1 0 31,1 25-31,50-25 16,-1 50 0,-24-26-1,-26 1 1,-24-50 31,0 1-32,0-1-15,0-50 16,-24 26 0,-1 24-1,25 0 16,0 50 1,-25 24-17,0 1 1,0 49 0,25-24-1,0-50 1,0-1-1</inkml:trace>
  <inkml:trace contextRef="#ctx0" brushRef="#br0" timeOffset="-200758.96">6871 13047 0,'25'0'0,"-50"0"32,50 0-32,0 0 31,24 0-16,26 50 1,-1-25 0,1-1-1,-50-24 1,-1 0 0,-24-24-1,0-1 16,0-25-15,-49-24 0,24 49-1,25 0-15,0 50 47,0 25-31,-25-1-16,25 26 15,-25 24 1,25-49 0,0-26-1,25-48 17</inkml:trace>
  <inkml:trace contextRef="#ctx0" brushRef="#br0" timeOffset="-200267.61">7293 12948 0,'25'0'62,"0"0"-46,-1 0-16,51 50 15,-50-50 1,49 24 0,-49-24-1,-25-24 16,0-1-15,0 0 0,-25 0-1,0-74 1,0 74 0,25 50 30,0 0-30,0 49-16,0-49 16,-24 99-1,-1-25 1</inkml:trace>
  <inkml:trace contextRef="#ctx0" brushRef="#br0" timeOffset="-197150.43">14858 16669 0,'0'-25'47,"25"25"-47,-25-25 31,25 25-15,-25-25-1,25 1 1,24 24-1,1-25 1,0 0 0,24 25-1,-24 0 1,24 74 15,-49-24-15,0 74-1,-25-25 1,0 50 0,-25-25-1,-25-25 1,1-49 0,-26-1-1,50-49 1,1-24-1,24-76 1,24-48 0,1 73-1,0 50-15,25 1 16,49-1 0,0 50 15,-25-1-16,1 26 1,-50-25 0,-50-50-1,25 0-15</inkml:trace>
  <inkml:trace contextRef="#ctx0" brushRef="#br0" timeOffset="-196617.44">15528 16470 0,'0'-24'0,"0"-1"31,0 50 16,25 24-47,-25-24 15,25 124 1,-1-25 0,51-75-1,-1-24 1,-24-99-1,0 24 1,-26-74 0,-24 25-1,0 25 1,25 49 0,-25 50 15,25 24-16,0 26 1,0 24 0,24 25-1,-24-50 1,25-24 0</inkml:trace>
  <inkml:trace contextRef="#ctx0" brushRef="#br0" timeOffset="-195801">15230 17462 0,'0'-24'0,"25"24"47,0-25-31,49 0-1,26-25 1,-51 26-16,26-26 16,74 0-1,-50 26 1,-25-1-1</inkml:trace>
  <inkml:trace contextRef="#ctx0" brushRef="#br0" timeOffset="-195533.8">15330 17537 0,'0'0'16,"24"-25"0,76-25-1,48-24 1,26-25-1,-50 49 1,-49 1 0,-26 49-16,-24-50 15</inkml:trace>
  <inkml:trace contextRef="#ctx0" brushRef="#br0" timeOffset="-194500.34">16570 16272 0,'0'-25'0,"0"50"16,0 74-1,25 25 1,24 25 0,-49-50 15,0-24-16,0-100 17,0 0-17,0-99 1,0-25 0,0 0-1,0 50 1,0 74-1,25 50 1,25 0 0,24 74-1,-24-24 1,-1-51 0,-24-48 15,25-1-16,-25-75 1,-1 26 0,1 0-1,-25 24 1,0 75 15,25-25-31,-25 74 16,25 50-1,-25-24 1,25-26 0,-1-49-1,1-25 1</inkml:trace>
  <inkml:trace contextRef="#ctx0" brushRef="#br0" timeOffset="-194200.52">17339 16148 0,'0'-25'15,"-25"25"1,0 0 0,0 25-1,1 74 1,48 25-1,1-49 1,50-75 0,-51 0-1,1-75 1,-25 50 0,0-24 15,0 24-16,0 0-15</inkml:trace>
  <inkml:trace contextRef="#ctx0" brushRef="#br0" timeOffset="-193700.64">17512 16049 0,'0'-25'0,"25"25"31,0 0-15,-25 25-1,25 24-15,0 50 16,-25 25 0,0-49 15,0-50-16,0-50 1,0-50 0,0 26-1,0-50 1,0-50 0,49 50-1,-24 74 1,50 25-1,24 25 1,-50 74 0,-24-50-1,-25 1-15,0 49 16,-25 25 0,-24-74-1,-1-50 16,25 0-31</inkml:trace>
  <inkml:trace contextRef="#ctx0" brushRef="#br0" timeOffset="-193000.49">18157 15925 0,'25'-25'0,"-50"25"16,50 0 46,-25-25-46,0 0-1,0 0 1,25-24 0,-25-26-1,25 26 1,-25 24 0,0 50 15,0 0-16,-25 123 1,0-48 0,25-1-1,0-50 1,50-24 0,-1-50 15,26-49-16,-50 24 1,24-49 0,-24 25-1,-25 49 1,0 50 15,0 0-31,0 74 16,0 0-1,0-49-15,0-26 16,-25 76 0,25-51-1,25-49 1</inkml:trace>
  <inkml:trace contextRef="#ctx0" brushRef="#br0" timeOffset="-192783.61">18604 15850 0,'0'-25'0,"-25"25"16,50 0-1,0-24 1,-1 24-1,26-25 1,0 0 0,-26 25-1</inkml:trace>
  <inkml:trace contextRef="#ctx0" brushRef="#br0" timeOffset="-192600.47">18629 15949 0,'24'0'16,"26"-24"-1,24-26 1,-24 25 0,49 0-1,-74 1-15</inkml:trace>
  <inkml:trace contextRef="#ctx0" brushRef="#br0" timeOffset="-191767.58">20043 15379 0,'0'-25'0,"0"0"16,0 0 15,-25 25-16,-25 0 1,-24 25 0,24 50-1,0 24 1,1 50 0,49-25-1,25-25 16,49-25-15,-24-24 0,49-25-1,-25-25 1,1-25 0,-26-74-1,1-25 1,-25-50-1,-75 25 1,-24 100 0,-25-1-1,-1 75 1</inkml:trace>
  <inkml:trace contextRef="#ctx0" brushRef="#br0" timeOffset="-189017.25">15528 16272 0,'-25'-25'16,"0"25"-1,1 0-15,-26 0 16,-24 0-1,-1 25 1,26 0 0,-26-1-1,1 26 1,24-25 15,-24 49-15,24 26-1,25-26 1,1-49-16,-1 49 16,0 1-1,25 24 1,0 0 0,25 0-1,0-24 1,-1-26-1,51 75 1,-26-74 0,26 49-1,-26-49 1,51-25 15,-26-1-15,0-24-1,1-24 1,49-1 0,-25 0-1,0-25 1,1 1 0,-26-1-1,0 0 1,26-49-1,-26 50 1,-49-26 0,0-24-1,-25 0 17,0 0-17,0 49 1,-25-49-1,-25 24 1,-24-24 0,24 50-1,-49-76 1,25 76 0,-26-1-1,26 50 1,-1-25-1,1 25 1,24 0 0,-24 25-1,49 0 1</inkml:trace>
  <inkml:trace contextRef="#ctx0" brushRef="#br0" timeOffset="-186666.78">6326 11509 0,'0'25'94,"24"-25"-94,1 25 15,50 49 1,-26-49 0,-24 0-1,0-50 1,-25 0 0,0-49-1,0 24 1,-25-24-1,0 49 1,25 50 47,0 0-63,-25 24 0,25 26 31,-24-26-16,24 1 1,0-25 0</inkml:trace>
  <inkml:trace contextRef="#ctx0" brushRef="#br0" timeOffset="-186183.48">6598 11385 0,'25'0'62,"0"0"-62,0 25 16,74 0-1,-74 0 1,0-25 0,24 0-1,-49-25 1,0 0 0,0 0-1,-25-24 1,25 24-1,-24 25 1,24 25 31,0 0-31,-25-1-16,0 76 31,25-76-16,0 1 1,0-50 0</inkml:trace>
  <inkml:trace contextRef="#ctx0" brushRef="#br0" timeOffset="-185717.16">6871 11261 0,'25'0'31,"0"0"-15,0 0-16,74 25 31,-50 0-15,-24-25-1,-25-25 17,0 0-32,0 1 15,-25-1 1,25-25 0,-24 50-1,24 25 32,0 0-31,0 0-16,-25 74 15,25-25 1,0-49 15</inkml:trace>
  <inkml:trace contextRef="#ctx0" brushRef="#br0" timeOffset="-183082.97">17562 10344 0,'25'0'47,"-25"24"-47,25 1 15,-1 0 1,26 149-1,0 24 1,-25-49 0,24 0-1,1-25 1,-1-25 0,-24-49-1,0-50 1,-25-25-1</inkml:trace>
  <inkml:trace contextRef="#ctx0" brushRef="#br0" timeOffset="-182616.92">18430 10344 0,'-25'-25'15,"25"0"1,-49 25 0,-26 99-1,26 25 1,-1 0-1,1 99 1,24-24 0,74-25-1,75-100 1,0-24 0,-24-75 15,-26-25-16,-74 1 1,-25-51 0,-49 26-1,-1 49 1,51 25 0</inkml:trace>
  <inkml:trace contextRef="#ctx0" brushRef="#br0" timeOffset="-181899.74">18877 10567 0,'25'-25'16,"-25"50"15,24 49-15,1 100-1,0-1 1,0-24 0,-25-99-1,0-75 16,0 0-31,25-49 16,-50-50 0,25-50-1,0 25 1,0 75 0,0 49-1,25 25 16,49 25-15,-49 49 0,24-24-1,1-25 1,-25-25 0,24-50-1,1-24 1,-50-1-1,50 1 1,-50 49 0,0 50-1,24 0 1,-24 24-16,25 51 31,0 48-15,25-24-1,24-74 1,-49-25 0,-25-50-1,25 25 1</inkml:trace>
  <inkml:trace contextRef="#ctx0" brushRef="#br0" timeOffset="-181533.43">19894 10418 0,'-25'0'16,"0"0"-16,0 50 31,0 49-16,25 0 1,50 0 0,0-74-1,-25 0-15,24-25 16,1-25 0,-25-49-1,-25-1 1,0-24-1,-25 25 1,0 49 0</inkml:trace>
  <inkml:trace contextRef="#ctx0" brushRef="#br0" timeOffset="-180999.43">20142 10244 0,'25'0'31,"-1"25"-15,51 74 0,-50 50-1,-25 0 1,0-75-1,0-49 1,0-50 0,0 1-1,0-76 1,0 1 0,0-50 15,0 50-16,0 25 1,0 49-16,24 0 16,26 0-1,24 1 1,1 48 0,-26 26-1,-24 74 1,0-25-1,-50 25 1,0 0 0,-49-49-1,0-51 1,49-24 0</inkml:trace>
  <inkml:trace contextRef="#ctx0" brushRef="#br0" timeOffset="-180466.45">20960 10046 0,'0'-25'15,"0"50"32,0 0-31,0 24-16,0 75 31,-24-24-15,24-1-1,24-50 1,26-49 0,0 0-1,24-74 1,0 0 0,-49-26-1,0 76 1,0-26-1,-25 75 32,25 49-47,24 50 16,-49-49 15,25 24-15,-50-50-16</inkml:trace>
  <inkml:trace contextRef="#ctx0" brushRef="#br0" timeOffset="-179199.41">17860 11683 0,'25'-25'94,"-1"25"-94,1 0 16,74-49-1,50-1 1,-25 25 0,0 25-1,-99 0 1,-50 0 31,0 0-47,1 0 0,-51 25 15,-74 0 1,25 24 15,25-24-15,74 0-1,50 0 1,0-25 0,124-25-1,24 0 1,1-24 0,-25 24-1,-100 0 1,-73 25-1,-26 0 1,-74 25 0,-50 0-1,26 24 1,24 1 15,74-25-15,50-25-1,50-25 1,49 25 0,25-50-1,25 1 1,-50 24 0,-74 25-1,-75 0 1,-24 0-1,-75 25 1,0-1 0,99 1-1,50-25 1,50 0 15,49 0-15,-24 0-1,-26-49-15</inkml:trace>
  <inkml:trace contextRef="#ctx0" brushRef="#br0" timeOffset="-178316.01">18480 11212 0,'0'-25'47,"0"0"-31,-25 25-16,25-25 15,-25 0 1,0 1 0,1-1-1,-1 25 17,25-25-17,-25 25 1,0 25-1,-49 0 1,24 24 0,50-24-1,0 0 1,0-50 62,0 0-62,25 0-16,0 1 15,-25-1 1,49 0 15,1 25-15,-25 0-1,0 0 1,24 25 0,-24 49-1,0-49 1,0-25-16,-25 25 16,24 0-1,1-25 1,-50 25-1,1-25 1</inkml:trace>
  <inkml:trace contextRef="#ctx0" brushRef="#br0" timeOffset="-174215.19">7467 10988 0,'24'0'94,"1"0"-79,25 50 1,24-25-1,1-25 1,-26 0 0,-24-25-1,-25 0 1,0 0 0,0-24-1,0 24 1,-25 25 31,0 25-47,1 49 15,-26 1 1,25-26 15,0-49-15</inkml:trace>
  <inkml:trace contextRef="#ctx0" brushRef="#br0" timeOffset="-173771.91">7913 10864 0,'0'-24'15,"0"48"17,25-24-32,24 25 15,51 25 1,-26-25 15,-49-25-15,-25-25-1,0 0 1,-25 0 0,0-24-1,0 49 1,50 0 0,-50 0-1,25 24 1,-24 51-1,-1-26 1</inkml:trace>
  <inkml:trace contextRef="#ctx0" brushRef="#br0" timeOffset="-173332.98">8186 10815 0,'0'-25'0,"0"50"16,25-25-1,49 0 1,25-25-1,-24 25 1,-26 0 0,-49-25-1,0 0 17,0 1-17,0-1 1,-24 0-1,-1 50 48,25 0-63,-25 49 16,0-24-1,25-1 1,0-24-1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26T13:11:50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7888 9227 0,'0'25'0,"0"0"47,25 0-47,0 49 15,24 100 1,1-50 0,-25 25-1,24 99 1,1 25 15,0-1-15,24 26-1,1-25 1,-26-124 0,1 0-1,-1 49 1,-49-99 0,25-49-1,-25-75 1,25 0-16</inkml:trace>
  <inkml:trace contextRef="#ctx0" brushRef="#br0" timeOffset="1566.19">8012 9277 0,'25'0'15,"0"-25"-15,0 25 16,-1 0-1,26-25 1,74 1 0,25 24-1,74-25 1,-24 0 0,272-25-1,-99 1 1,99 24-1,-173 0 1,248-25 0,-1 1-1,-123 24 1,-149 0 15,149 0-15,-150 25-1,1-24 1,-74 24 0,-26-25-1,-24 0 1,25 25 0,-25 0-1,-1 0 1,76 0-1,-125 0 1,-49-25 0,-26 0 15,-24 1-15,0-1-1,25 25 1,-25 25 62,0-1-62,0 1-16,0 25 15,0 74 1,0 25-1,-25 49 1,25 25 0,0 1-1,0-150 1,0 25 0,25 75-1,0 74 1,49-25-1,1-49 1,-50-25 0,-25-75-1,0-24 1,-25-26 0,-99 1-1,-75 0 1,50 0-1,-173 0 1,24 24 0,1 26-1,73-50 1,-24 24 15,-198 1-15,-50-25-1,74 24 1,124-24 0,-198 0-1,149 0 1,-25-1 0,50 1-1,-1-25 1,174 25-1,0-25 1,75 0 0,0 50-1,24-26 1</inkml:trace>
  <inkml:trace contextRef="#ctx0" brushRef="#br0" timeOffset="2450.09">8930 9128 0,'0'-25'31,"0"50"32,0 0-63,0 25 0,25-26 15,0 125 1,-25 25 0,24 24-1,1-148 1,-25 24-16,25 100 15,25 49 1,-26-24 0,26-1-1,-25-74 17,24 74-17,1-49 1,-25-74-1,25 24 1,-26-74 0</inkml:trace>
  <inkml:trace contextRef="#ctx0" brushRef="#br0" timeOffset="3133.68">10021 8930 0,'0'24'47,"0"1"-31,0 0-16,0 25 15,25 74 1,0 49 0,0 26-1,24-50 1,-24-1 0,25 125-1,-1-74 1,1-1-1,0-24 1,-25-1 0,-1-24-1,1-74 17,-25-26-32,25 1 15,0 24 1,0-74-1</inkml:trace>
  <inkml:trace contextRef="#ctx0" brushRef="#br0" timeOffset="3882.96">10914 9103 0,'25'100'16,"-25"48"-1,25-48 1,0 98 0,0-74-1,24 124 1,1-49 0,-1-1-1,1-24 1,0-50-1,-1 49 1,-24-24 0,25-50-1,-25-24 1,-1-26 15,-24-24-15,25-25-1</inkml:trace>
  <inkml:trace contextRef="#ctx0" brushRef="#br0" timeOffset="4649.67">11807 9029 0,'0'25'62,"25"-25"-46,0 49 15,0 26-15,0 49-1,24 25 1,-24 24 0,0-49-1,0 75 1,24-50 0,-24 49-1,25-24 1,-1-1-1,1-49 1,24-25 0,-49 1-1,0-26 1,0-49 0,-1 24-1,1 1 1,-25-25 15</inkml:trace>
  <inkml:trace contextRef="#ctx0" brushRef="#br0" timeOffset="5455.67">12824 8979 0,'0'25'63,"0"25"-48,25-25-15,-25 74 16,25 25 0,0 49-1,0 1 1,-1-50-1,51 99 1,-26-74 0,26 50-1,-26-26 1,1 1 15,-25-25-15,24-50-1,-24-25 1,-25-49-16,0 25 16,25-26-1</inkml:trace>
  <inkml:trace contextRef="#ctx0" brushRef="#br0" timeOffset="6250.34">13544 8855 0,'0'25'16,"0"0"15,0 24-15,0 76-1,25 48 1,-1 1 0,1-50-1,-25-50-15,50 50 16,-25 0-1,24 50 1,1 0 0,-25-1-1,-1-24 17,1-75-17,0 50 1,0-49-1,-25-26 1,25 26 0,-1-26-1,-24 1 1,0-25 0,0 24-1,0-24 1,25 0-1</inkml:trace>
  <inkml:trace contextRef="#ctx0" brushRef="#br0" timeOffset="20501.62">5978 13395 0,'25'0'47,"-25"24"-32,25 1-15,24 74 16,1 100 0,0-75-1,24 99 1,-74-149-16,50 50 16,-1 1-1,-24-51 1</inkml:trace>
  <inkml:trace contextRef="#ctx0" brushRef="#br0" timeOffset="20885.12">5978 13320 0,'0'0'0,"-25"-49"16,50 24-1,0 25 1,149-25 0,-1 50-1,-24 74 1,-25 50-1,-49-25 1,-75-75-16,24 100 16,-24 74 15,-74-24-15,0-75-1,-1-25 1,26-74-1,49 0-15</inkml:trace>
  <inkml:trace contextRef="#ctx0" brushRef="#br0" timeOffset="21117.91">6871 14015 0,'0'24'32,"0"1"-32,50 50 31,-25 24-15,24-25-1,-24-49 1</inkml:trace>
  <inkml:trace contextRef="#ctx0" brushRef="#br0" timeOffset="21501.32">7243 13643 0,'-24'0'32,"-26"24"-32,-25 26 15,26 0 17,74 24-17,-1-24 1,26-26-1,49 26 1,-49 24 0,-25-24-1,-50 24 1,-49-49 0,-1 0-1,50-25 1,0-25-1</inkml:trace>
  <inkml:trace contextRef="#ctx0" brushRef="#br0" timeOffset="21967.84">7690 13717 0,'0'-25'16,"0"0"-1,0 1 1,-25-1 0,-25 50-1,-24 49 1,74 25 0,0-24-1,50 24 1,-1-50-1,1-49 1,-25-49 0,-1-26-1,-24 26 17,0-1-17,0 75 16,50 0-15,24 49 0,1-24-1,-26-50 1,26-25 0,-75 0-16</inkml:trace>
  <inkml:trace contextRef="#ctx0" brushRef="#br0" timeOffset="22668.1">8087 13047 0,'0'25'31,"24"25"-16,26 123 1,25 26 0,-26-100-1,-24-49-15,0 24 16,0-24 0,-100-50 15,1-75-16,-1 50 1,26 25 0,24 50-1,25 0 17,25-1-17,74-24 1,-25-25-1,26-50 1,-51 1 0,-49-1-1,0-49 1,0 25 0,0 24-1,0 75 1,50-25-1,24 25 1,-49-1-16,49 1 16,1 25-1,-50-25 17,-1-25-17,1-75 1,-25 1-1,0 24 1,0-24 0,25 49-1</inkml:trace>
  <inkml:trace contextRef="#ctx0" brushRef="#br0" timeOffset="23767.84">9178 13469 0,'0'-25'16,"0"0"-16,0 1 15,-25 24 17,0 0-17,-24 0 1,24 49-1,25 1-15,-25-1 16,25 1 0,25-25-1,0-25 1,0-25 0,24 0-1,-49-24 1,25 24-16,-25 0 15,25 25 17,0 25-17,49 24 17,-24-24-17,-25-25 1,-25-25-1,0 1 1,0-51 0,0 26-1,24-1 1,-24 25 0,25 50-1,25-25 1,-1 25-1,1 24 1,-25 1 0,-25-75 46,0 0-46,0 1-16,0-1 15,0 0 1,25 25 0,24 0-1,1 50 1,-1-1 0,26-24-1,-26-25 1,1-50-1,-25-24 1,0-50 0,-25 49 15,-25-49-15,0 75-16,0-75 15,-24 0 1,24 74-1,25 75 17,49 99-17,-24-74 1,50 148 0,24-24-1,-50-75 1,-49-49-1,-24-50 1</inkml:trace>
  <inkml:trace contextRef="#ctx0" brushRef="#br0" timeOffset="25068.4">9848 13171 0,'25'0'15,"-25"-25"1,74 1 15,75-1-15,-75 25-1,-49-25-15,49 25 16,1-25 0,-1 0-1,-49 1 1,-50 48 46,1 26-46,24 0 0,0 24-1,0-49 1,24-50-1,-24 0 1,25 0 0,-25 1-1,75-76 1,-51 51 0,1 49-1,-25 25 1,0-1-1,50 51 1,-25-26 0,-1-49-1,26 0 17,-25-24-17,0-26 1,-25 25-1,0 50 17,24-25-32,-24-25 15,50 25 1,-25 0 0,0 0-1,-1-25 1,1 1-1,-25-1 1,25 25 15,0 25-15,24-25 0,75 148-1,25 26 1,-49 25-1,-51-26 1,-24 50 0,-50-24-1,-74-100 1,-25-74 0,74-75-1,25 25-15,1-49 16,-1 24-16,50-74 15,-1-99 1,76-25 0,-1 25 15,-49 74-15,24-25-1,-74 100 1,0 24-1,0 26 1,-25-1 0,-24 50-1,-26 24 1,25 50 0,50-24-1,25-50 1,75-1-1,-26 1 1,0-74 0,-49-26 15,-25 1-31</inkml:trace>
  <inkml:trace contextRef="#ctx0" brushRef="#br0" timeOffset="25268.12">10666 12477 0,'0'-25'15,"-24"25"-15</inkml:trace>
  <inkml:trace contextRef="#ctx0" brushRef="#br0" timeOffset="25769.39">7119 13320 0,'0'-25'0</inkml:trace>
  <inkml:trace contextRef="#ctx0" brushRef="#br0" timeOffset="26352.69">6350 15180 0,'-24'0'16,"48"-24"15,1 24-15,174-50-1,98-49 1,1 24 0,372-24-1,-1-25 1,-445 99-1,619-123 1,-173 48 0,-273 51-1,-174 24 17,50-25-17,-249 50 1</inkml:trace>
  <inkml:trace contextRef="#ctx0" brushRef="#br0" timeOffset="26702.37">7318 15131 0,'-99'25'15,"74"-25"-15,50 0 32,49-25-17,0 0 1,447-99-1,149-50 1,-422 125 0,695-174-1,-298 99 1,-422 124 0</inkml:trace>
  <inkml:trace contextRef="#ctx0" brushRef="#br0" timeOffset="35552.47">13965 12700 0,'0'-25'62,"25"25"-46,0 0-1,0-25-15,0 25 16,24 0 0,1 0-1,-1 25 1,-24 50 0,0-26-1,-25 50 1,25-49-1,0 0 1,-1-26 0,1-73 15</inkml:trace>
  <inkml:trace contextRef="#ctx0" brushRef="#br0" timeOffset="35734.73">14139 12402 0,'0'-24'16</inkml:trace>
  <inkml:trace contextRef="#ctx0" brushRef="#br0" timeOffset="36352.26">14313 12576 0,'24'0'16,"1"0"-16,0 0 15,25 0 1,24 25 0,-24 0-1,-25 49 1,-1-24-1,-24 24 1,0-24 0,0-26 15,0-48 16,0-1-32,0-74 1,0-25 0,25 74-1,-25 25-15,25-24 16,25 24 0,-26 25-1,26 0 1,-25 74-1,24 1 1,-49-26 0,50 26 15,-25-51-15,-25 1-1</inkml:trace>
  <inkml:trace contextRef="#ctx0" brushRef="#br0" timeOffset="37368.17">15131 11807 0,'0'-50'16,"25"50"15,0 50-15,0 74 0,24 50-1,-24 49 1,0-49-1,24-100 1,-24-24 0,-25-26-1,0-48 1,-49-51 0,-1 1-1,0 24 1,1 50-1,-1 25 1,25 25 0,25 24-1,25-24 17,50-26-17,-1 1 1,-49-25-16,49-25 15,-24 1 1,-1-51 0,1-24-1,-25-25 1,0 0 0,-25 49-1,0 51-15,0-26 16,0 75 31,0 0-47,-25 74 31,25-25-15,0 1-1,0-50 1,-25-1-1,0 1 1,-24 0 0,49 0-1,0 24 1,24 1 0,1-25-1,50 0 1,24-25-1,-25 0 1,-24-50 0,-25 25 15,-25 0-15,0 1-1</inkml:trace>
  <inkml:trace contextRef="#ctx0" brushRef="#br0" timeOffset="38084.8">15627 12204 0,'0'-25'16,"0"0"-1,0 0 1,25-24 0,0 24-1,25 0 1,-1 25 0,1 0-1,-25 25 1,-1 49-1,-48 1 1,-26-25 15,0-26-15,1 1 0,-1 0-1,25 0 1,-24 24-1,49 1 1,-25-25 0,25 0-1,25-1 1,-1 1 0,26 0-1,25-25 1,-1 0-1,0 0 1,26 0 0,24 0 15,-75-25-15,-24-24-1</inkml:trace>
  <inkml:trace contextRef="#ctx0" brushRef="#br0" timeOffset="38368.72">16099 12154 0,'24'0'31,"1"0"-15,0 25-16,124 25 16,-25-1 15,0 1-15,-50-50-1,-49 0 1,-50 0-16</inkml:trace>
  <inkml:trace contextRef="#ctx0" brushRef="#br0" timeOffset="38602.54">16446 11931 0,'0'25'31,"0"0"-15,-50 74-16,-24 25 31,-25 50-15,-1-1-1,51-98-15</inkml:trace>
  <inkml:trace contextRef="#ctx0" brushRef="#br0" timeOffset="39069.07">14635 13196 0,'-25'25'15,"1"-25"1,24 25 0,49-25-1,75-25 1,99-25 0,-74 25-1,124-24 1,-50 24-1,25-25 1,75 1 0,-249 49 15</inkml:trace>
  <inkml:trace contextRef="#ctx0" brushRef="#br0" timeOffset="39468.19">14784 13295 0,'25'0'16,"0"0"0,74 0-1,99-24 1,75-26-1,25 25 1,-75-25 0,-25 26-1,26-1 1,-150 25 0,-99 0-1</inkml:trace>
  <inkml:trace contextRef="#ctx0" brushRef="#br0" timeOffset="48403.08">11584 9475 0,'0'-24'16</inkml:trace>
  <inkml:trace contextRef="#ctx0" brushRef="#br0" timeOffset="50602.92">14561 8657 0,'25'0'0,"-1"0"15,1 0 1,25-25-1,24 25 1,50-25 0,-25 25-1,25 0 1,0-25 0,-24 1-1,-51-1 1,-24 25-1,-25 25 64,0-1-79,0 1 15,25 74 1,-25 1-1,25-1 1,-1 0 0,-24-49-16,25 49 15,0 75 1,25 24 0,-26 0-1,1-74 1,0 75-1,0-75 1,0 0 15,0 0-15,-1-25 0,-24-24-1,0-26 1,0-24-1,0 0 1,0 24 0,0-24-1,0 25 1,0-1 0,-49-49-1,24 0 1,-74 0-1,24 0 1,-123 0 0,-1 0 15,26 25-15,49 25-1,25-25 1</inkml:trace>
  <inkml:trace contextRef="#ctx0" brushRef="#br0" timeOffset="53019.5">7318 8582 0,'0'-24'15,"0"-1"1,0 0 15,-25 25-15,0 0-16,-24-25 16,24 25-16,-50 0 15,50 25 1,-24 25-1,49-1 1,0 1 15,25 24-15,49-49 0,-49 25-1,74-26 1,-24-24-1,-1 0 1,-49-49 0,-25-1-1,-25 1 1,0 24 0,-24-50-1,-1 26 1,25 24-1</inkml:trace>
  <inkml:trace contextRef="#ctx0" brushRef="#br0" timeOffset="53752.82">7764 8458 0,'0'-24'16,"-25"24"-1,25-25 1,-74 25-1,24 0 1,26 0 0,-1 49-1,0-24 1,25 25 0,0-1-1,0 1 1,25 0-1,24-1 1,-24-24 0,25 0 15,24-25-15,-24-25-1,-1 0 1,-24-24-1,-25 24 1,0 0 0,0-49-1,-49 24 1,24 0 0,-25 26-1,25 24 1,1 0-1</inkml:trace>
  <inkml:trace contextRef="#ctx0" brushRef="#br0" timeOffset="54652.98">8111 8359 0,'-24'0'62,"-1"0"-46,0 0-1,0 25-15,25 0 32,0 0-17,0 24 1,0 1 0,25-1-1,0-24 1,24 0-1,-24 0 1,0 0 0,0-25-1,0 0 1,0 0 0,-1 0-1,1-25 1,-25 0-1,0-25 1,0 1 15,0-26-15,-25 26 0,1 49-1,-1-25 1,0 25-1,0 0 1</inkml:trace>
  <inkml:trace contextRef="#ctx0" brushRef="#br0" timeOffset="56245.44">7070 8979 0,'24'0'62,"1"0"-46,0 0-16,0 0 0,49 0 15,50-25 1,-49 25 15,74-24-15,-25-1 0,0 0-1,-50 0 1,0 0-1,-49 25-15,25 0 16,24-24 0,-24 24-1,0-25 1,-1 25 0,1 0-1,-25-25 16,-1 25 63,1 0-31</inkml:trace>
  <inkml:trace contextRef="#ctx0" brushRef="#br0" timeOffset="59452.66">8260 8905 0,'25'0'94,"-25"25"-78,0-1-16,25 1 15,0 25 1,0 24 0,-1-24-1,1 24 1,0-49-1,0 25 1,0-25 0,-1-1-1</inkml:trace>
  <inkml:trace contextRef="#ctx0" brushRef="#br0" timeOffset="60211.91">8335 9277 0,'0'25'31,"25"0"-15,-25-1-16,49 1 15,-24 25 1,25-25 15,-26-1-15,-24-48 46,0-1-62,0 0 16,0-25 0,25 1-1,-50 74 79,1-25-78,-1 0-1,25 24-15,-25-24 16</inkml:trace>
  <inkml:trace contextRef="#ctx0" brushRef="#br0" timeOffset="61453.64">9104 8409 0,'0'-25'15,"0"0"17,-25 25-1,0 0 0,0 0-15,0 0-1,1 0-15,-26 0 16,50 50 0,-25-1-1,25 1 1,25-25-1,25 0 17,-1-1-17,1 1 1,-25-25 0,-1-25-1,-24 1 1,25-1-1,-25-50 1,-25 26 0,1-1-1</inkml:trace>
  <inkml:trace contextRef="#ctx0" brushRef="#br0" timeOffset="61953.36">9327 8359 0,'0'-25'32,"0"50"-17,-25-25 1,0 25 31,25 0-32,0 24-15,25-24 32,0 25-17,0-50 1,24 0 0,-24 0-1,0-25 1,-25 0-1,0-24 1,-25-1 0,0 25-1,1 25 17</inkml:trace>
  <inkml:trace contextRef="#ctx0" brushRef="#br0" timeOffset="62386.49">9476 8186 0,'25'-25'16,"-25"50"62,0-1-62,24-24-16,1 75 31,0-50-15,-25 24-1,25 26 1,0-26 0,-25 1-1,24-25 1,-24-1 15</inkml:trace>
  <inkml:trace contextRef="#ctx0" brushRef="#br0" timeOffset="62971.33">9277 8806 0,'0'-25'0,"25"25"63,0 25-47,-25-1-1,50 26 1,-1 49-1,1 1 1,-50-26 0,25 0-1,-1-49 1,-24 0 0,-24-25-1</inkml:trace>
  <inkml:trace contextRef="#ctx0" brushRef="#br0" timeOffset="63286.68">9327 9203 0,'0'24'31,"25"-24"-31,0 25 16,-1-25 0,1 0-1,0 0 1,0 0 0,0-49-1,24-75 1,-24 24-1,-25 26 1,0 24 0</inkml:trace>
  <inkml:trace contextRef="#ctx0" brushRef="#br0" timeOffset="63986.78">10021 8359 0,'0'-25'0,"0"1"31,0-1 1,0 50 61,0-1-93,-24 1 16,-1 25 0,50-1-1,-1-49 1,26 25-1,-50-50 1,25 25 0,-25-49-1,0 24 1,0-25 0,0 26-1</inkml:trace>
  <inkml:trace contextRef="#ctx0" brushRef="#br0" timeOffset="64287.39">10096 8136 0,'0'25'47,"25"-25"-32,24 99 1,-24-25 0,0 1-1,0-1 1,-25-49-1,0 0 17,24-25-32</inkml:trace>
  <inkml:trace contextRef="#ctx0" brushRef="#br0" timeOffset="64686.8">10394 8210 0,'0'-24'16,"0"48"31,-25 1-47,25 0 15,0 0 1,0 49 0,25-24-1,24-50 1,-24 0 0,0-25-1,-25 0 1,0 0-1,-25-24 1,-25-1 0,26 25-1,-1 25-15</inkml:trace>
  <inkml:trace contextRef="#ctx0" brushRef="#br0" timeOffset="66087.3">10394 8682 0,'0'-25'16,"0"50"31,0-1-32,24 26-15,1 0 16,-25-1-16,25 1 16,0 49-1,0-24 1,-1-1-1,1-24 17,0-26-17,-25 1 1,-25-50 15,0 1-15,-24-51-1,24 26 1,0 49 0,25 24 46,25 1-46,-25 0-16,25 25 15,0-26 17,-1 1-17,1-25 1,-25-25 15,25 25-15,-25-24-1,0-26 1,0 25 0,25 25 31,-25-25-16,-25 25 63,0 0-94,0 25 15,1 0 1,-1-25-1,50 0 32,-1 0-47,1 0 16,0 0 0,0 0-1,-25-25 32,-25 25-31,0 0-1,-24 0 1,24 0 0</inkml:trace>
  <inkml:trace contextRef="#ctx0" brushRef="#br0" timeOffset="67504.05">6822 8682 0,'0'24'0,"24"1"16,1 0 0,0 0-1,25 24 1,-1-24 0,1 0-1,24 25 1,1-50-1</inkml:trace>
  <inkml:trace contextRef="#ctx0" brushRef="#br0" timeOffset="83220.98">17264 8483 0,'0'25'47,"0"0"-47,0 0 0,25-1 16,-25 26-1,25 49 1,-25-24 0,0-1-1,25 50 1,0 0 0,-25 0-1,24 0 1,26 0-1,-25-25 17,0-24-17,24 24 1,-24-25 0,0-24-1,0 24 1,-1 1-1,1-50 1,0 24 0,0 1-1,-25-25 1,25-25 0</inkml:trace>
  <inkml:trace contextRef="#ctx0" brushRef="#br0" timeOffset="85187.43">17314 8434 0,'0'0'0,"25"0"0,49-25 15,1 25 17,148-25-17,75 25 1,-26 0 0,26 0-1,-100 0 1,125 0-1,-75 0 1,149 25 0,-75-25-1,-49 0 1,-99 0 0,99 0-1,-75-25 1,174 25-1,-124 0 17,-49 0-17,-26 0 1,-49-25 0,-24 25-1,-26-25 1,75 25-1,-25-24 1,0-1 0,-50 0-1,1 25 1,-26-25-16,1 25 16,24-25-1,1 25 1,-26 0 15,-24-24-15,25 24-1,-25 0 1,-1 0 0,-24 24 46,0 1-62,25 0 16,-25 99-1,0-50 1,25 75 0,0 25-1,24-1 1,1 26 15,0-25-15,-26-75-1,26 50 1,-25-25 0,0-50-1,-1 0 1,-24-49-1,0 0 1,-24-25 15,-1 0-31,-50 0 16,-49 0 0,-24 0-1,-26 25 1,0 0 15,-24-1-15,-50 1-1,49-25 1,-24 25 0,0-25-1,0 0 1,49 25-1,-148-25 1,98 0 0,-73 0-1,49 0 1,0-25 0,-25 25-1,99 0 1,-24 0-1,98 0 1,-73 0 0,-75 0-1,24-25 1,1 25 0,50 0-1,49 0 1,49 0-1,-49 0 1,75 25 0</inkml:trace>
  <inkml:trace contextRef="#ctx0" brushRef="#br0" timeOffset="85854.66">17984 8359 0,'0'25'31,"0"25"-16,0 98 1,0 1 0,0 25-1,49 49 1,-24 0 0,0-74-1,25 50 1,-26-75 15,1 24-15,0-48-1,-25-1 1,25-74 0,-25 0-1,0-75-15</inkml:trace>
  <inkml:trace contextRef="#ctx0" brushRef="#br0" timeOffset="86424.9">18852 8384 0,'0'25'16,"0"0"-16,0 99 15,25 49 1,0 1 15,-1 24-15,26 26-1,-25-100 1,24 49 0,-24-49-1,0-49 1,-25-26-1,0-24 1,0-50 15,25 25-31</inkml:trace>
  <inkml:trace contextRef="#ctx0" brushRef="#br0" timeOffset="86854.86">19497 8483 0,'0'25'16,"25"0"0,-25 49-1,24 75 1,1 25 0,-25 24-1,25-24 1,0-100-16,24 149 31,-24-99-15,25-24-1,-1 24 1,-49-50 0,25-74-1,-25-25-15</inkml:trace>
  <inkml:trace contextRef="#ctx0" brushRef="#br0" timeOffset="87271.89">20315 8434 0,'0'0'0,"0"-25"16,25 0-1,-25 50 1,0 0 0,25 123-1,-25 1 1,0-74-16,0 173 15,0-50 1,50 75 0,-26-75-1,26-98 1,-25-26 0,0-24-1,-1-75 32,-24 0-47</inkml:trace>
  <inkml:trace contextRef="#ctx0" brushRef="#br0" timeOffset="87654.57">21084 8458 0,'0'25'0,"0"0"16,25 99-16,-25 74 31,0 51-15,25-1-1,49-25 1,-49-99 0,0-75-16,25 26 15,-26-1 1,1-24-1</inkml:trace>
  <inkml:trace contextRef="#ctx0" brushRef="#br0" timeOffset="88074.39">21903 8434 0,'0'24'47,"0"1"-47,0 74 16,-25 100-1,25-50 1,0 99 0,50-25-1,-1-25 1,-24-74 15,25-49-15,-50-50-1,0-50 17</inkml:trace>
  <inkml:trace contextRef="#ctx0" brushRef="#br0" timeOffset="88454.28">22498 8359 0,'0'0'0,"0"50"15,0 99 1,0 74-1,0-74 1,25 99 0,-25-25-1,0-74 1,0-25 0</inkml:trace>
  <inkml:trace contextRef="#ctx0" brushRef="#br0" timeOffset="90387.73">17612 10195 0,'0'25'47,"24"24"-47,-24-24 16,0 74 0,25-74-16,-25 74 15,0 50 1,0 25-1,0 24 1,0 1 0,0-75-1,0 0 1,25 49 0,0 50-1,-25-49 1,25-25 15,-25-25-15,0-25-1,25 0 1,-25-74 0,0 25-1,24-50 1,1 25-1,0-25 1,0 0 0,-25 24-1,49-24 1,1 0 0,0 0-1,24 0 1,0 0 15,26-24-15,-51 24-1,26-25 1,-51 25 0,1 0-1,-50 0 1,25-25 31,0 0-32,0 0-15,0 1 16,25-51 0,-25-49-1,0 25 1,0 24 15,0 51-31,0-76 16,0 26-1,0-25 1,0 0 0,0 24-1,0 1 1,0-1-1,0 26 1,0-26 0,0 26-1,25-50 1,-25 24 0,-25-24-1,25 0 1,25-1-1,-25 1 17,0 0-17,-25-25 1,25 25 0,0 0-1,0 24 1,0 26-1,0 24-15,0 0 16</inkml:trace>
  <inkml:trace contextRef="#ctx0" brushRef="#br0" timeOffset="90991.29">18083 12154 0,'0'-25'15,"0"1"17</inkml:trace>
  <inkml:trace contextRef="#ctx0" brushRef="#br0" timeOffset="91493.35">17909 12328 0,'0'-25'16,"25"25"31,0 0-31,0 0-1,0 0-15,-1 0 16,76-25-1,-26 1 1,-49 24 0</inkml:trace>
  <inkml:trace contextRef="#ctx0" brushRef="#br0" timeOffset="92387.73">17909 11857 0,'0'-25'0,"-24"25"78,24 25-62,0-1-16,-25 26 15,25 0 1,25-26-1,-1 1 1,26 0 0,0-25-1,24 0 1,-49-50 0,0-24-1,-25 24 1,-25-24 15,0 0-15,0 24-1,0 25 1,1 25 15</inkml:trace>
  <inkml:trace contextRef="#ctx0" brushRef="#br0" timeOffset="92921.64">18058 11286 0,'0'-25'0,"0"1"16,0-1 0,0 0-1,-25 25 1,1 0-1,-1 0 1,0 50 0,0-1-1,0 26 1,25-51 0,25 26-1,0-50 1,25 0 15,-1 0-15,-24-25-1,-25-24 1,0-1 0,25 0-1,-50-24 1,0 49-1,0 0 1,1 25 0</inkml:trace>
  <inkml:trace contextRef="#ctx0" brushRef="#br0" timeOffset="93454.57">18009 10790 0,'-25'0'31,"0"0"1,0 25-17,25 0-15,-25 49 16,25-24 15,50-1-15,-25-49-1,24 0 1,-24-25 0,0 1-1,-25-51 1,0-24-1,0 49 1,-25 26 0,0-1-1,1 0 1</inkml:trace>
  <inkml:trace contextRef="#ctx0" brushRef="#br0" timeOffset="93988.04">17835 10443 0,'25'0'63,"0"0"-63,-1 0 16,76 0-1,-1-25 1,-50 0-1,1 25 1,-25-25 0,-50 25-1</inkml:trace>
  <inkml:trace contextRef="#ctx0" brushRef="#br0" timeOffset="95620.76">17736 8979 0,'0'25'63,"-25"0"-48,0 0-15,0 0 16,-49 24 0,24 1-1,-24-25 1,49-1-1,25 1 1,25-25 31,-25 25-47,25-25 16,49 25-1,0-25 16,51 25-15,-26-1 0,-50-24-1,-24 0 1,-50 0 0</inkml:trace>
  <inkml:trace contextRef="#ctx0" brushRef="#br0" timeOffset="96005.39">17711 9103 0,'0'25'31,"0"0"-15,0 0-16,25 74 15,24-25 1,-24-24 0,0 0-1,-25-26 16</inkml:trace>
  <inkml:trace contextRef="#ctx0" brushRef="#br0" timeOffset="97288.1">19174 10046 0,'0'-25'16,"0"50"46,0 0-62,0 0 0,0 24 16,0 50 0,0 1-1,0 48 1,0 1 15,0 25-15,0-75-1,0 75 1,0-1 0,25-73-1,-25 48 1,25 1-1,0-50 1,-25 1 0,0-1-1,0 25 1,25 0 0,-25 0-1,24-25 16,-24 0-15,25-24 0,-25-26-1,25 26 1,0-50 0,-25-1-1,0-48 1,-25 24-1,-49-25 1,24 25 0,-49 0-1,0 0 1,-1 0 0,1 0-1,0 0 16,49 0-15,1 0 0,24 0-16</inkml:trace>
  <inkml:trace contextRef="#ctx0" brushRef="#br0" timeOffset="97771.67">18629 12030 0,'24'0'31,"1"0"-16,0 0 1,74-25 0,1 1-1,-26-1 1,-24 25 0,-75 0 15</inkml:trace>
  <inkml:trace contextRef="#ctx0" brushRef="#br0" timeOffset="98188.37">18653 11584 0,'0'-25'63,"25"25"-48,0 0-15,0 0 16,24-25 0,51 0-1,-51 1 1,1 24-1,-75 0 17</inkml:trace>
  <inkml:trace contextRef="#ctx0" brushRef="#br0" timeOffset="98620.98">18604 11212 0,'25'0'47,"-1"0"-47,1 0 15,50-25 1,-1 0 15,-24 0-15,-1 25-1,-24 0 1,-25-25 0</inkml:trace>
  <inkml:trace contextRef="#ctx0" brushRef="#br0" timeOffset="99055.14">18629 10765 0,'24'0'47,"1"0"-31,0 0-16,25-25 16,24 1-1,-24 24 16,-25 0-15,-25-25-16</inkml:trace>
  <inkml:trace contextRef="#ctx0" brushRef="#br0" timeOffset="99438.88">18579 10443 0,'25'0'31,"0"0"-15,24-25 0,1 25-1,-25-25-15,24 0 16,1 25-1,-25-24 1</inkml:trace>
  <inkml:trace contextRef="#ctx0" brushRef="#br0" timeOffset="100838.57">18207 9277 0,'25'0'31,"24"0"-15,51 0-1,-26 0 1,-49 0-16,49 0 16,-24-25-1,-25 25 1,-1 0-1,-24-25 1,25 25 31,-25-24-31,0-1 15,0 0-16,0 0 1,0-24 0,0 24-1,-25-50 1,1 50 0,-1 25 15,0 0-16,0 25-15,0 0 16,1 25 0,24-25-16,0-1 15,-25 51 1,25-26 0,0 1-1,0-75 79,0 0-78,0 1-16,0-1 15,-25-50 1,0 26-1,25 24 1,-25 0 0,1 0-1,-1 25 1,0 25 0,-25 0-1,50 0 1,-24-25-16,24 25 31,0 49-15,0-24-1,0-1 1,24-24 0,-24 0-16</inkml:trace>
  <inkml:trace contextRef="#ctx0" brushRef="#br0" timeOffset="102305.37">19869 10269 0,'0'25'31,"0"0"-31,0 0 16,0 74-1,0 0 1,0 0 0,25 50-1,0 25 1,-1-1-1,1-24 1,-25-50 0,0 1-1,0 48 1,0-24 0,0 0-1,0 0 1,25 0 15,0 1-15,-25-51-1,49 50 1,-24-50 0,0-24-1,0 0 1,-25-26-1,-25 1 1,25 0 0,-25-25-16,0 0 15,-24 0 1,-1 25 0,-24-25-1,-1 49 16,1-24-15,49 0 0,-25-25-1,50-25-15</inkml:trace>
  <inkml:trace contextRef="#ctx0" brushRef="#br0" timeOffset="102672.39">19497 12055 0,'0'-25'63,"25"25"-63,-1 0 15,26 0 1,0-25-1,-1 25 1,-49-24 0,0-1-16</inkml:trace>
  <inkml:trace contextRef="#ctx0" brushRef="#br0" timeOffset="103106.07">19497 11460 0,'-25'-25'15,"25"50"32,-25-25-31,0 25-16,1 49 15,48-24 1,51-26 0,-50-24-1,24 0 16,-24-24-15,-25-26 0,-25-49-1,-24 0 1,24 74 0,0 25-1,0-25 1</inkml:trace>
  <inkml:trace contextRef="#ctx0" brushRef="#br0" timeOffset="103453.01">19348 11212 0,'25'0'47,"0"0"-31,-1 0-16,51 0 15,24-25 1,-74 25 0,0 0-1,-25-25 17</inkml:trace>
  <inkml:trace contextRef="#ctx0" brushRef="#br0" timeOffset="103922.31">19398 10765 0,'-25'25'31,"0"-25"-15,25 25-16,-25 24 15,25-24 1,50 0 15,24 0-15,-49-25-1,0 0 1,-25-50 0,-25 1-1,0-26 1,0 50-1,25 1 17,-24-1-32</inkml:trace>
  <inkml:trace contextRef="#ctx0" brushRef="#br0" timeOffset="104211.04">19323 10517 0,'25'0'62,"0"-25"-62,0 25 16,49-24 0,-24-1-1,-26 0 1</inkml:trace>
  <inkml:trace contextRef="#ctx0" brushRef="#br0" timeOffset="105121.89">19075 9079 0,'25'0'0,"-25"24"78,0 1-78,0 0 16,25 0-16,0 49 15,-1 1 1,1-51 0,25 1-1,-1-25 16,-49-49-15,25-1 0,-25 0-1,0-24 1,0 49 0,-25 0-1</inkml:trace>
  <inkml:trace contextRef="#ctx0" brushRef="#br0" timeOffset="106655.73">20563 10071 0,'-24'0'16,"24"25"0,0-1-1,-25 26 1,25 24 0,25 1-1,-25-1 1,24 1-1,-24-51-15,0 51 16,25 24 0,-25 25-1,25-25 1,-25 25 0,25-25 15,-25 1-16,0-26 1,0 25 0,0-49-1,25 49 1,-25 0 0,24-24-1,-24-1 1,25 1-1,-25-1 1,25 0 0,-25 1-1,0-1 1,0 1 0,0-1 15,0 1-16,0-51 1,0 26 0,25 0-1,-25-1 1,25-24 0,-25 0-1,0 0 1,0-1-1,-25-24 95,0 0-110,0 0 15,-74 0 1,49 0 0,-24 0-1,-50 0 1,74 0 0,1 0-16,-1 0 15,1 0 1,-1 0-1,25 25 1,0-25-16</inkml:trace>
  <inkml:trace contextRef="#ctx0" brushRef="#br0" timeOffset="109255.91">20291 11807 0,'-25'0'15,"0"25"1,0 49 0,25-24-1,0-1 1,0 1 0,50-25-1,-1 0 1,1-25-1,-25-25 1,24-25 0,-49-24-1,0-1 1,-24 1 0,-1 24-1,0 50 16</inkml:trace>
  <inkml:trace contextRef="#ctx0" brushRef="#br0" timeOffset="109889.56">20340 11286 0,'0'-25'15,"-25"25"1,1 25 15,-1 0-15,25 0-16,0 24 15,0-24 1,25 25 15,24-50-31,-24 0 31,-25-25 1,0 0-17,0-24 1,0-26 0,-25 26-1,0 24 1,1 0-1</inkml:trace>
  <inkml:trace contextRef="#ctx0" brushRef="#br0" timeOffset="110338.82">20266 10914 0,'0'0'0,"0"-25"0,0 50 63,0 0-48,0 0-15,-25 24 16,25 1 0,25-50-1,0 0 1,-1 0 0,1 0-1,0-50 16,-25-24-15,0 24 0,-25 1-1,0 24 1,1 25 0</inkml:trace>
  <inkml:trace contextRef="#ctx0" brushRef="#br0" timeOffset="110806.29">20291 10443 0,'-25'-25'16,"25"0"-1,-50 25 1,50-25 0,-25 25-1,1 0 1,24 25-1,-25 25 1,25-1 0,25-24-1,-1-25 1,1 0 0,0 0 15,-25-25-16,0-24 1,0-1 0,-25 25-1,0 25 1</inkml:trace>
  <inkml:trace contextRef="#ctx0" brushRef="#br0" timeOffset="117489.79">13544 14784 0,'0'-25'16,"-25"25"31,0 25-47,-49 49 16,-1 50 15,26-25-16,49-24 1,49-1 0,100-24-1,-50-26 1,-49-24-16,24 50 16,26 49-1,-51-24 1,-49-26-1,-49 1 1,-75-25 0,49 0-1,-49-50 1,50-25 0,74-49 15,0 49-31</inkml:trace>
  <inkml:trace contextRef="#ctx0" brushRef="#br0" timeOffset="117889.96">14015 15304 0,'0'-24'15,"0"-1"-15,0 0 16,0-25 0,0 1-1,50-1 1,-26 25 0,1 25-1,-25 25 32,-25 25-31,-49 24-1,49-24 1,25-1 0,50-24-1,24-25 1,25 0-1,-24-25 1,-26 1-16</inkml:trace>
  <inkml:trace contextRef="#ctx0" brushRef="#br0" timeOffset="118256.58">14437 15081 0,'-25'0'0,"0"0"16,0 0-1,25 25 1,-49 49 0,49-24-1,0 0 1,24-26 0,1-24-1,0-24 1,-25-1-1,0 0 1,25 25 0,0 0-1,-1 0 1,51 25 0,-1 0 15,-24-25-16</inkml:trace>
  <inkml:trace contextRef="#ctx0" brushRef="#br0" timeOffset="118539.91">14561 15081 0,'0'-25'16,"25"25"15,-1 0-16,26 0 1,24 0 0,-24 75-1,-50-50 1,0-50 31,0 0-32,0 0 1,0-24 0,0 24-16</inkml:trace>
  <inkml:trace contextRef="#ctx0" brushRef="#br0" timeOffset="119205.97">15057 14908 0,'0'-25'16,"0"0"-16,0 0 15,-50 0 1,25 25 0,1 0-16,-26 25 31,25 74-16,50 1 1,49-1 0,1-50-1,-1-49 1,-49-49 0,0-26-1,-25-73 1,-25 48-1,0-123 1,-24 50 0,24 148-1,25 74 17,49 100-17,26 74 16,-26-49-15,1-100 0,-50-49-1,0-50 1,25-74 0,0-25-1,-1 50 1,1 74-1,0 25 1,25 49 0,-1-24-1,1 49 1,-25-50 0</inkml:trace>
  <inkml:trace contextRef="#ctx0" brushRef="#br0" timeOffset="122039.92">1290 12378 0,'0'-25'16,"0"50"-1,25-1 16,0 51-15,24 74 0,1 49-1,0-49 1,49 74 0,-25-99 15,1-25-16,-51-49 1,-24-50 0</inkml:trace>
  <inkml:trace contextRef="#ctx0" brushRef="#br0" timeOffset="122506.9">2084 12551 0,'-25'-49'16,"25"24"-16,-25 0 16,-24 0 15,-1 25-16,-24 0 1,24 50 0,25 49-1,50 50 1,0-50 0,74 25-1,0-74 1,1-26-1,48-24 1,-98-74 0,-75-50-1,-24 25 1,-51-50 0,1 50 15,74 99-16,50 0-15</inkml:trace>
  <inkml:trace contextRef="#ctx0" brushRef="#br0" timeOffset="122990.22">2555 12254 0,'0'-25'16,"-25"25"-16,25-25 15,-24 0 1,-1 25 0,-25 0 15,25 50-16,1 49 1,48 50 0,-24-100-1,75 100 1,24-50 0,25-74-1,-25-25 1,-49-74-1,-25-1 1,-25 1 0,-50-75-1,-24 50 1,-1 49 0,26 26 15,24 24-31</inkml:trace>
  <inkml:trace contextRef="#ctx0" brushRef="#br0" timeOffset="123523.62">3349 12030 0,'25'0'0,"-50"-25"0,25 1 31,-25 24-15,0 0-1,1 0 1,-51 0-1,26 0 1,-1 74 0,50 0-1,0 75 1,50-25 0,24-24-1,25-51 1,-49-24-1,49-25 1,-25-50 0,-49-49-1,-25 0 1,-25-50 0,-49 50 15,0 74-16,24 25 1,0 0 0</inkml:trace>
  <inkml:trace contextRef="#ctx0" brushRef="#br0" timeOffset="124006.58">3795 11286 0,'0'-49'16,"-24"49"15,48 24 1,-24 1-32,25 25 15,50 99 1,24 49-1,-25-74 1,26 74 0,24-49-1,-25-49 1,-50-26 0,1-24-1,-25-26 16</inkml:trace>
  <inkml:trace contextRef="#ctx0" brushRef="#br0" timeOffset="129402.45">2803 13146 0,'25'0'78,"0"0"-78,0 0 15,-1 0 1,26-24-16,25-26 31,-26 25-15,26 0-1,-1-24 1,0 24 0,1 0-1,24 0 1,0-24 0,-24 24-1,24 0 1,-25 0-1,-24 1 1,-25 24-16,24-25 16,1 0-1,24 0 1,-49 0 0,25 1 15,-25 24-16,-1 0 1,-24-25 0,25 25-1,-50 0 63,1 0-78,-1 25 16,-25-25-16,-49 49 16,0-24-1,-50 25 1,25-1 15,49-24-15,26 0-16,-1 0 15,-49 24 1,0-24 0,0 25-1,24-26 1,-24 1 0,24 0-1,51 0 1,-51 0-1,50-1 1,1 1 15,48-25 94,1 0-109,0-25-16,49 1 16,1-1-1,24-25 1,100-24-1,-51 24 1,1 1 0,-25-1-1,-49 0 1,-51 50-16,51-24 31,24-26-15,-24 0-1,-26 26 1,-24 24 0,-25-25-1</inkml:trace>
  <inkml:trace contextRef="#ctx0" brushRef="#br0" timeOffset="130445.66">3671 12948 0,'0'25'78,"0"0"-62,0-1-1,25-24 1,0 25-1,-25 0 1,25 0 0,0-25-1,-1 25 1,1-1 0,0-24 30,-25 25-30,25-25 15,0 0 16,-1 25-16,1-25-15,0 0 0,0 0 31,0 0 15</inkml:trace>
  <inkml:trace contextRef="#ctx0" brushRef="#br0" timeOffset="134722.75">3845 13196 0,'25'0'16,"0"0"-16,-1 0 31,26 25-15,25 0-1,-51-25-15,1 25 16,99-25 0,-25 24-1,25-24 1,25 0 0,-25 0-1,-25 0 1,50 0-1,0-24 1,0 24 0,25-25-1,-1 25 1,-49-25 0,75 0 15,-75 0-16,49 0 1,1 1 0,24-1-1,-98 0 1,98-25 0,-49 26-1,-100 24-15,51-50 16,49 25-1,-50-24 1,99-1 0,25 0-1,-49 1 1,-75 24 0,25 0 15,0-24-16,-24-26 1,-1 1 0,25-1-1,-25 26 1,25-1 0,-74 1-1,49-1 1,-25 0-1,50-24 1,-24-1 0,-26 26-1,25-26 1,-74 26 0,49-26 15,-49 26-16,0-1 1,0 25 0,-25 1 15,-25 24 31,0 0-46,0 0-16,-49 24 16,0 1-1,49 0 1,-25 0 0,25-25 15,25 25-16,25-50 32,0 25-31,0-25-16,0 25 16,-1-25-1,26 0 1,-50 1-1,25 24 1,0 0 31,-25 24-47,24 1 16,26 25 15,-25-1-16,0-24 1,-1 0 0,1-25-1,-25 25 1,0-50 46,-25 25-46,1-25-16,-26 0 16,-24-24-1,24 49 1,25-25 0,0 25 15,1 0-16,24 25 48,24-25-47,-24 25-1,25-25-15,25 49 16,-1-24-1,-24 0 1,0-25 0,-50 0 31,0 0-47,-74-50 31,50 25-16,-1 1 1,50-1 0,25 50 46,0-25-62,-1 0 16,26 24-1,0 1 1,-26 0 0,1-25-1,-50 0 110,1 0-109,-1 0 0,0 0-16,0-25 15,-24 25 1,24 0-1,50 0 64,-1 0-64,1 25-15,0-25 16,0 0-1,0 0 1,-1 25 0,1-25-1</inkml:trace>
  <inkml:trace contextRef="#ctx0" brushRef="#br0" timeOffset="136624.16">5309 16520 0,'0'-25'15,"0"0"17,0 50-17,24 25 16,26 49-15,24 25 0,26 25-1,-51-50 1,50 25 0,-24-74-1,-26 49 1,-24-99-1</inkml:trace>
  <inkml:trace contextRef="#ctx0" brushRef="#br0" timeOffset="137057.44">6251 16694 0,'0'0'0,"0"-25"16,-25 0 0,1 0-1,-51-24 1,25 73 0,1 51-1,49 24 1,25 0-1,49-49 1,-49-25-16,74 24 16,0-49-1,-24-25 1,-50-24 0,-25-26 15,-50-24-16,0 25 1,26 49-16,-1-25 16,0 50-1</inkml:trace>
  <inkml:trace contextRef="#ctx0" brushRef="#br0" timeOffset="137440.23">6747 16520 0,'-25'-25'0,"25"0"16,-24 1-16,-1 24 16,-25 0 15,1 49-16,49-24 1,0 74 0,74-24-1,0-26 1,1-49 0,-26 0-1,-24-25 1,-25-24-1,-25-26 1,-24-24 0,-1 25-1,50 24 1</inkml:trace>
  <inkml:trace contextRef="#ctx0" brushRef="#br0" timeOffset="137857.5">7194 16297 0,'0'-25'16,"-25"0"-1,0 25 16,0 0-15,-49 50 0,49 49-1,25-49 1,0-26-16,50 26 31,-26-25-31,26 0 16,49-1-1,1-48 1,-76-26 0,-24-49-1,-49-1 1,24 51 0,0-1-1,25 25 1</inkml:trace>
  <inkml:trace contextRef="#ctx0" brushRef="#br0" timeOffset="138141.25">7491 15726 0,'0'25'31,"50"49"-15,0 75-1,-26-99 1,1-1-16,50 51 16,-1 24-1,-24-50 1,-26 1-1,1-26 1</inkml:trace>
  <inkml:trace contextRef="#ctx0" brushRef="#br0" timeOffset="141828.29">17860 12923 0,'0'-25'15,"0"50"48,0 0-63,0 25 16,25-50-1,-1 24 1,26-24-1,-50-24 1,0-1 0,0 0-1,-25 0 1,-24 25 0,-1 0 15,25 50-16,0-25 1,50-1 0,0-24 15,0 0-31,0-24 31,-50 24-15,25-25-1,25 25 17,-1 0 15,1 0-32,0 0 1</inkml:trace>
  <inkml:trace contextRef="#ctx0" brushRef="#br0" timeOffset="142640.65">18926 12998 0,'0'-25'0,"0"0"31,-24 25-15,-1 0-16,-50 0 31,26 0-15,24 25-1,25 24 1,25-24 0,24 0-1,26-25 1,-50 0 0,-1-25-1,-24 0 1,-24 1-16,24-1 15,-25 0 1,-50 25 0,26 0-1,49 50 1,-25-50 15,25 24-15,25-24-1,-1 0 1,1 0 0,-25-24-1,0-1 1,0 0 0,0 50 46</inkml:trace>
  <inkml:trace contextRef="#ctx0" brushRef="#br0" timeOffset="143456.1">19695 13072 0,'0'-25'62,"0"0"-46,-25 25-1,1 0 1,-26 0 0,25 25-16,0-25 15,25 50 1,25-25-1,50-1 1,-26-24 0,-24-24-1,0 24 1,-25-50 15,0 25-15,-25 25-1,0 0 1,-24 0 0,24 0 15,50 25-15,-1-25 30,-24-25-14</inkml:trace>
  <inkml:trace contextRef="#ctx0" brushRef="#br0" timeOffset="144436.12">20464 13047 0,'0'-25'31,"0"1"1,-25 24-17,1 0-15,-26 0 16,0 0-1,50 24 1,-24 1 0,24 25-1,49-25 1,1-25 15,-1 0-15,-24-25-1,-25 0 1,0 0 0,0 0-1,-25 1 1,1 24 0,-1 0-1,25 24 16,0 1-31,0 0 16,25-25 31,-1 0-31,-24-25 15,0 0-16,-24 25 1,-1 0 15,25 25 1,0 0-1,0-50-16,25 25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26T13:14:40.8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7839 8905 0,'0'25'94,"0"-1"-94,0 1 0,24 25 15,-24 24 1,25 26 0,-25 24-1,25 0 1,0 24-1,-25 1 1,25-99 0,-25-1-16,24 51 15,1 49 17,0-25-17,0 0 1,0 24-1,-1-24 1,-24 25 0,25-50-1,0 50 1,25 0 0,-25-25-1,-1-49 1,26 24-1,-25-25 1,-25-24 0,25-75 15</inkml:trace>
  <inkml:trace contextRef="#ctx0" brushRef="#br0" timeOffset="2232.89">7863 9004 0,'25'0'62,"0"0"-62,0 0 16,74-25-1,25 25 1,0 0 0,25 0-1,-50 0 1,-49 0-16,49 0 16,75-25-1,-1 25 1,-24-24-1,149 24 1,-75-25 0,-74 25-1,74 0 17,25 0-17,50-25 1,-75 25-1,199 0 1,-50 0 0,-50 0-1,-74 25 1,50-25 0,173 25-1,-99-1 1,-49-24-1,-26 0 1,-98 0 0,-1 0-1,100 0 17,-124-24-17,-26 24 1,-48-25-1,-1 25 1,-50 0 0,26 0-1,-1 0 1,1 0 0,-26 0-1,-24 0 1,0 0-1,-25 25 126,0-1-125,0 1-16,0 0 15,0 74 1,0-24 0,0 49-1,0 0 1,25-25-1,-25 50 1,24-25 0,-24-50-1,50 75 17,-25-25-17,0-25 1,0-49-1,-25 0-15,24 24 16,1 25 0,0 0-1,0 1 1,0-26 0,-1 0-1,-24-24 1,0 24-1,0 1 1,0-50 0,0-1-1</inkml:trace>
  <inkml:trace contextRef="#ctx0" brushRef="#br0" timeOffset="4249.8">8236 11683 0,'24'0'16,"1"0"0,0 0-16,0 0 31,24 0-15,51 0-1,-1 0 1,25 0-1,0 0 1,0-25 0,-25 25-1,0-25 1,100 25 0,-26-24-1,-24 24 1,0 0-1,0 0 1,-50-25 0,25 25-1,25 0 17,0 0-17,24-25 1,-73 25-1,-1 0 1,-25 0-16,50 0 16,0 0-1,25 0 1,-25-25 0,25 25-1,0 0 1,-50 0-1,25 0 1,25 0 0,-25 0-1,0 0 17,-50 0-17,100 0 1,24 0-1,-123 0 1,74 0 0,-50 0-1,25 0 1,0 0 0,0 0-1,0 0 1,-50 0-1,50 0 1,-24-25 0,24 25 15,-25 0-15,0 0-1,25-24 1,0 24-1,0 0 1,-49-25 0,73 25-1,-24-25 1,0 25 0,-49 0-1,49 0 1,-25 0-1,-25 0 1,26 0 0,-51 0-1,-24 0 1</inkml:trace>
  <inkml:trace contextRef="#ctx0" brushRef="#br0" timeOffset="6266.65">9873 8855 0,'0'25'0,"0"0"15,24 24 1,1 26 0,0-25-1,-25-1 1,0-24-16,25 25 15,-25 24 1,25 0 0,-25 26 15,24-1-15,-24-25-1,25-24 1,-25-25-16,25 24 15,-25 26 1,25-1 0,-25 0-1,0 1 1,25 24 0,-25-49-1,0 24 1,24 1-1,-24 24 1,0 0 0,0 0 15,0 0-15,25 25-1,-25-49 1,25-1-1,0 25 1,0-24 0,-1-1-1,-24 1 1,25-26 0,-25 1-1,25 24 1,-25 1-1,25-26 1,-25-24 0,25 0 15</inkml:trace>
  <inkml:trace contextRef="#ctx0" brushRef="#br0" timeOffset="7316.57">12031 8830 0,'0'25'63,"0"0"-47,0 0-16,24 74 15,26 0 1,-25 25-1,-25-24 1,25 24 0,-1 24-1,-24 1 17,25-50-17,0 75 1,0-25-1,-25-75 1,0-24-16,25 49 16,-1 25-1,1 0 1,25 25 0,-25-25-1,-1 0 1,-24 0-1,25-49 1,-25 24 0,25-50-1,0 26 17,0-26-17,-25-24 1,25-25-1,-25-49 1</inkml:trace>
  <inkml:trace contextRef="#ctx0" brushRef="#br0" timeOffset="8980.92">13693 8905 0,'0'25'16,"0"-1"-1,0 1-15,49 50 16,-49-1-1,25 1 1,-25-26 0,25 26 15,-25-26-15,25 26-1,-1 24 1,-24-25-1,25 1 1,0-1 0,-25-24-1,0-26 1,25 51 0,0-1-1,-25-24 1,24 24-1,1-24 1,-25 0 0,25-1 15,-25 1-15,0 24-1,0-24 1,0 24-1,25-49 1,-25 0-16,0 24 16,0 1-1,0 0 1,0 24 0,0-24-1,0-1 1,0 26-1,0-51 1,25 26 0,-25 24 15,0-24-15,24-25-1,-24 25 1,25-1-1,-25 1 1,0-25 0,25 24-1,-25-24 1,25 0 0,-25 24-1,25-24 1,-25 0-1</inkml:trace>
  <inkml:trace contextRef="#ctx0" brushRef="#br0" timeOffset="10767.3">9277 12080 0,'0'25'78,"-25"-1"-62,1 26-16,-26 74 15,0 0 1,1-49 0,49-26 15,25-74 0,24-24-15,1-50-1,-25-1 1,24-24 0,-24 50-1,0 74 17,0 25-17,49 74 1,-24-25-1,-1 26 1,-24-51 0,0 1 15,-50-50-15</inkml:trace>
  <inkml:trace contextRef="#ctx0" brushRef="#br0" timeOffset="10933.98">9252 12378 0,'25'0'47,"75"0"-47,-1 0 16,-50 0-16</inkml:trace>
  <inkml:trace contextRef="#ctx0" brushRef="#br0" timeOffset="11783.1">10964 12179 0,'25'0'32,"0"0"-1,-25 50-15,24-1-1,1 26 1,-25-26-1,25-24 1,-25 0 0,0-50 15,0 0-31,-25-74 16,0 0-1,25 0 1,0 49-1,50 25 1,24 0 0,26 50 15,-76-25-15,1 50-1,-25-1 1,-99 1-1,25 0 1,49-50 0,25 25-1,25-1 1,49 1 0,25 0-1,-24 0 1,-26 24-1,-73-49 17,-1 0-1,-25 0-15,25 0-1</inkml:trace>
  <inkml:trace contextRef="#ctx0" brushRef="#br0" timeOffset="12449.82">13494 12030 0,'0'-25'16,"0"1"-1,0-1 1,0 0 0,0 0-1,-25 25 1,0 0 0,-24-25-1,-26 50 1,26 50-1,24-26 1,25 50 0,25-24-1,24-1 1,51-49 0,24-25-1,-50-25 1,-24 1-1,-1-51 1</inkml:trace>
  <inkml:trace contextRef="#ctx0" brushRef="#br0" timeOffset="13134.08">15156 11881 0,'0'25'15,"0"0"-15,0 49 32,25 1-17,-25-1 1,25 26-1,-25-51 1,0-24 0,0-50 15</inkml:trace>
  <inkml:trace contextRef="#ctx0" brushRef="#br0" timeOffset="13550.24">15206 11782 0,'0'-25'15,"24"25"1,1 0-1,0 0 1,25 0 0,-26 0-1,1 0-15,25 0 16,-1 0 0,1 50-1,-25 24 1,-25 26-1,0-1 1,-25-25 15,0-49-15,-49 50 0,-25-51-1,-25-24 1,49 25-16</inkml:trace>
  <inkml:trace contextRef="#ctx0" brushRef="#br0" timeOffset="13749.85">15230 12328 0</inkml:trace>
  <inkml:trace contextRef="#ctx0" brushRef="#br0" timeOffset="24317.65">4713 13816 0,'0'-25'63,"0"1"-47,0-1-16,25 25 15,25-50-15,24-24 16,-49 74-16,74-50 15,0 50 1,25-25 0,-49 75 15,-75 24-15,-25 50-1,-99-24 1,50-26-1,-26-24 1,75-26 0,25 1-1,50-25 1,74 25 0,-49-25-1,49 50 1,0-1-1,-75 1 1,-49-1 0,-74 26 15,-50-25-15,-25-50-1,99 24 1,-24-48-1,74-26 1</inkml:trace>
  <inkml:trace contextRef="#ctx0" brushRef="#br0" timeOffset="25500.68">5631 13543 0,'0'-24'15,"0"-1"-15,0 0 31,0 0-31,0 0 32,25 25-17,0-24 1,-1-1 0,26 0-1,0 0 1,49 0-1,-25 25 1,-24 0 0,-1 0-1,26 50 1,-50 24 0,24 1-1,-24 24 1,-25 0-1,25-24 1,-50-26 0,25 26-1,-49 49 1,-26-25 0,-24-25-1,24-24 1,26-50-1,-26 25 1,75-50 0,-24-25-1,48 1 1,26-1 0,74 50-1,0 25 1,-25 0-1,25-1 1,-74 26 15,-25-50-15,-50 25 0</inkml:trace>
  <inkml:trace contextRef="#ctx0" brushRef="#br0" timeOffset="26333.82">7789 16073 0,'0'-24'16,"0"24"-1,0 24 1,0 1 15,25 0-31,24 124 16,1 0-1,0 24 1,-1 1 0,1 0 15,-25-50-15,-1 0-1,1-25 1,0-25-1,0-49 1,-25-50 0</inkml:trace>
  <inkml:trace contextRef="#ctx0" brushRef="#br0" timeOffset="28384.64">7987 15850 0,'25'0'63,"0"0"-48,0 0-15,49-25 16,100-24 15,24 24-15,75 0 0,-50 0-1,249-49 1,-75 49-1,-100-24 1,-73 24 0,24-25-1,198 1 1,-74-26 0,-99 25-1,25 1 1,-100 24-1,75 0 1,149-24 0,-100 24 15,-24 0-15,-25 0-1,-75 0 1,0 1-1,150-1 1,-100 0 0,-50 25-1,-49-25 1,-25 25 0,-25 0-1,-49 0 1,-25 0-1,-1-25 1,1 25 15,-25 25 1,0 0-17,0 25 1,0 24-1,-25 50 1,25 50 0,-24-1-1,24 26 1,24-1 0,-24-148-1,50 148 1,0-49-1,-26-50 1,1-49 0,-25-25 15,-25 0-15,-24 24-1,-1-24 1,-74 0-1,0 0 1,-74 24 0,-1-24-1,-49 0 1,149 0 0,-248-1-1,24 1 1,75-25-1,0 50 1,0-25 15,50-1-15,-50 1 0,-174-25-1,75 25 1,49-25-1,0 25 1,50-25 0,-148 0-1,98 25 1,124-25 0,-49 24-1,49 1 1,-24 25-1,74-25 1,-99 24 15,74-24-15,74-25-16,-49 25 16,0 0-1,0-1 1,0 1-1,50-25 1,49 25 0,0-50-1,50 0 17</inkml:trace>
  <inkml:trace contextRef="#ctx0" brushRef="#br0" timeOffset="29734.7">7194 15429 0,'0'-25'16,"-25"0"31,0 0-32,0 25 1,0 0-16,-49 0 16,49 0-1,0 0-15,1 50 16,-26-1-1,50 26 1,0 24 15,25 0-15,49 0 0,-24-74-1,49 0 1,-24-25-1,-26-74 1,-24-1 0,-25-49-1,-25 0 1,-24 25 0,-1 49-1,0 25 1,1 25-1,-51 50 1,76 0 15,-1-25-31</inkml:trace>
  <inkml:trace contextRef="#ctx0" brushRef="#br0" timeOffset="33184.49">14958 14461 0,'0'-25'47,"24"25"-16,-24-24-31,25 24 16,-25-25-1,25 0 1,25 25-1,-1 0 1,1 0 0,-25 0-1,-1 25 1,-24 24 0,0-24-1,-24 0-15,-26 0 16,25 0-1,0-25 1,25 24 31,25-24-31,0 0-1,0 0 1,24 0-1,1 50 1,-50-25 0,-25 0 15,-49-1-15,24-24-1,-24 25 1,74-50-1</inkml:trace>
  <inkml:trace contextRef="#ctx0" brushRef="#br0" timeOffset="33834.32">15553 14362 0,'0'-25'15,"25"50"32,-25 0-47,49 24 16,-24 51-1,0-76 1,0 51 15,-25-50-15,0-1 0,0-48 30,0-1-30,0-50 0,-25-24-1,0 74 1,25-24 0,0 24-1,-25 0 1,0 25 62,1 0-78,-1 0 16,0 50-1,-25-25 1,26 24-1,-1-24 1</inkml:trace>
  <inkml:trace contextRef="#ctx0" brushRef="#br0" timeOffset="35334.69">15553 14709 0,'25'0'63,"-1"0"-48,26 0 1,49-25 0,-24 1-1,-26 24 1,-73 0 46,-1 0-46,0 0-16,-25 0 0,-24-25 31,24 50-15,25-25 0,25 24 15,25-24-16,0 0 1,50 0 0,-1-24-1,-24 24 1,-50-25 0,-25 25 15,0 0-31,-99 25 15,74-25 1,1 0 15,49 24-15,24-24 0,1 0-1,0 0 1,0 0-1,49 0 1,-49 0 0,0 0-1,-50 0 1,0 0 0,-74 0-1,25 0 1,49 25-1,50-25 32,24 0-31,-24 0 0,0 0-16,0 0 15,24 0 1,-73 0 46,-1 0-46,50 0 46,-1 0-46,1 0-16,0 0 31,-50 0 16,0 0-47,1 0 16,-1 0-1</inkml:trace>
  <inkml:trace contextRef="#ctx0" brushRef="#br0" timeOffset="36035.43">15206 14957 0,'-25'0'0,"25"-25"32,25 25-17,49 0 1,50-24-1,0 24 17,-50-25-17,1 25 1,-25 0 0,-75 0 15,-25 0-31,25 0 15,-74 0 1,-25 25 0,25-25-1,49 24 1,75-24 15,25 0-15,24 0-16,0 0 15,26 0 1,-26-24 15,-49 24-15,-50 0 0,0 0-1,0 0 1</inkml:trace>
  <inkml:trace contextRef="#ctx0" brushRef="#br0" timeOffset="40934.83">8781 9054 0,'0'25'172,"0"-1"-156,-25 1-16,25 25 15,0-1 1,25 1 0,-25-25-1,0 24 1,0-24-1,0 0 1,25-25 0,-25 25-1,0 0 1,0-1 15,0 1 110,0 0-47,25-25-63,-25 25-31,0 0 31,25-25-15,-25 24-16,0 1 15,24 0 1,1 25 0,-25-26-1,0 1 1,0 0-1,25 0 1,-25 0 15,25-1-15,-25 1 0,0 0 15,25-25-16,-25 25 1,0 0 15,0-1-15,0 1 0,0 0 15,24 0-16,-24 0 1,0 0 15,0-1-15,0 1 15,0 0 0,0 0-15,0 0 15,0-1-15,0 1 15,0 0-15,0 0 15,0 0-15,0-1 15,0 1-15,0 0-1,0 0 1,0 0-1,0-1 17,0 1-17,0 0 1,0 0 0,0 0-1,0-1 1,0 1-1,0 0 1,0 0 0,0 0-1,0-1 1,0 1 0,0 0-1,0 0 1,0 0-1,0-1 1,0 1 0,0 0 15,0 0-15,0 0-1,25-1 16,-25 1-15,0 0 15,0 0-15,0 0 0,0-1 15,0 1-31,25 0 31,-25 0-15,0 0-1,0 0 1,0-1 0,0 1 15,0 0-16,0 0 1,25 0 15,-25-1-15,0 1 0,0 0-1,25-25 16,-25 25-31,0 0 16,0-1 0,0 1 31</inkml:trace>
  <inkml:trace contextRef="#ctx0" brushRef="#br0" timeOffset="42351.59">8880 9079 0,'0'24'141,"0"1"-110</inkml:trace>
  <inkml:trace contextRef="#ctx0" brushRef="#br1" timeOffset="50052.9">8955 9128 0,'0'-25'62,"-25"50"48,25 0-95,0 49 1,0 75-16,0-50 15,50 50 1,-26 0 15,1-99-31,25 123 16,-1 26 0,1-26-1,-50 1 1,25 0-1,-25-125 1,25 125 0,-25-25-1,24-75 1,1 1 0,-25 24-1,0-50 1,0 26-1,25 24 17,0 0-17,-25-24 1,25-51 0,-25-48 15,0-1-16,0-99 1,-25 25 0,-25-25-1,25 24 1,1-73 0,-26 24-1,50 50-15,-50-50 16,26-50-1,-26 1 17,25 74-17,0 50 1,25 24 0,0 0-1,0 25 1</inkml:trace>
  <inkml:trace contextRef="#ctx0" brushRef="#br1" timeOffset="51002.64">10815 8905 0,'0'-25'0,"0"0"16,25 25-1,-25-25 1,25 25 31,-25 25-32,0 25-15,25-25 16,-1 99 0,26 49-1,-25-24 1,0 0-1,-1 25 17,1-50-17,0 49 1,-25-49 0,25 25-1,0-25 1,-25 0-1,24 0 1,-24-25 0,0 1-1,25 24 1,0-25 0,0 0-1,0 0 1,-1-24-1,1-26 17,-25-24-32,0 0 15,25 0 1,-25-50 0</inkml:trace>
  <inkml:trace contextRef="#ctx0" brushRef="#br1" timeOffset="52019.39">12775 8954 0,'0'-24'0,"0"48"78,0 1-63,0 0-15,25 50 16,-1 24 0,-24 25-1,25-25 1,-25-25 0,0-24-16,25 49 15,-25 0 16,25-24-31,-25-26 32,25 75-17,-25-24 1,0-1 0,0 0-1,24-24 1,-24 49-1,0-25 1,0 0 0,25 0-1,0 0 1,0-49 0,0 49-1,-1-49 1,1 24 15,0-24-15,-25 0-1,0-26 1,0 1 0,0 0-16</inkml:trace>
  <inkml:trace contextRef="#ctx0" brushRef="#br1" timeOffset="53002.43">14486 8880 0,'0'25'47,"0"0"-32,0-1-15,25 76 16,-25-26 0,25 50-1,-25 0 1,25 25 0,-25-25-1,0 0 1,0-50-1,25 75 17,-25-74-17,24 49 1,1-25 0,-25-25-1,25 26 1,-25-26-1,0-24 1,25 24 0,-25 0-1,25-24 1,-25 24 0,24-24-1,-24 24 1,25-49-1,-25 0 17,25 0-17,-25 24 1,0-24 0</inkml:trace>
  <inkml:trace contextRef="#ctx0" brushRef="#br1" timeOffset="55752.54">7963 8756 0,'0'-25'31,"-25"25"-15,50 0-1,-25-25 1,0 1 0,0-1 15,0 0 0,0 0 0,24 25-15,1 0-16,0 0 31,0 0-15,0 0-1,-1 0 17,51 0-17,-1 0 1,1 0 0,-26 0-1,1 0 1,-25 0-1,24 0 1,1 0 0,-25 0-1,24 0 1,-24 0 0,0-25-1,0 25-15,0 0 47,-25-24 31,0-1-62,0 0-1,0 0 17,0 0-17,0 1 1,24 24 78,1 0-79,0 0 1,0 24 0,0 26-1,-1 0 1,-24-26-1,25 1 1,-25 0 0,25-25-1,0 0 1,0 0 0,49 0-1,0-25 1,-24 0-1,-25 1 17,0-1-17,-1 25 32,1 0-31,0 0-1,0 0 1,0 0 0,0 25-1,-1-1 1,-24 1 15,25-25-31,-25 25 16,50 25-1,-50-26 17,25 1-17,-1-25 1</inkml:trace>
  <inkml:trace contextRef="#ctx0" brushRef="#br1" timeOffset="57203.59">10021 8706 0,'-24'0'32,"24"-24"-17,0-1 1,0 0 0,0 0-1,0 0 1,49 25-1,1 0 1,-25 0 0,24 0-1,1 0 1,24 25 0,1 0-1,-26-25 1,1 0-1,-25 0 17,0 0-17,-1 0 1,1 0 0,0-25-1,-25 0 1,0 1-1,25-26 1,-25 0 0,25 26-1,-25-1 1,0 0 0,24 0-1,1 25 1,0 0 15,0 0-15,0 0-1,-25 25 1,74 25 0,-49-1-1,0-24-15,-1 25 31,1-50-15,0 0 0,0 0-1,49 0 1,-24 0 0,-1 0-1,26-25 1,-26 25-1,1 0 17,25-25-17,-26 0 1,1 25 0,-1 0-1,1 0 1,0 0-1,-26 0 1,-24 25 31,25 0-31,-25 0-16,25-1 15,0 1 1,0 0-1,-1 0 1</inkml:trace>
  <inkml:trace contextRef="#ctx0" brushRef="#br1" timeOffset="58652.74">12080 8632 0,'0'-25'32,"0"0"-17,0 1 1,0-1 0,0 0-1,0 0 1,25 25 31,0 0-32,24 0 1,1 0 0,24 0-1,1 25 1,-26-25-1,26 25 1,-50-25 0,24 0-1,26 0 1,-26 0 0,1 0-1,-25-25 48,-25 0-48,25 25 1,-25-49 0,0 24-1,0 0 1,0 0-1,0 0 17,24 25 15,1 0-32,0 0 1,-25 25-16,25 0 15,0 25 17,-1-1-17,1-24 1,0-25 0,0 25-1,0-25 1,-1 0-1,1 0 1,0 0 0,0 0-1,0 0 1,24-25 0,-24 25-1,0 0 1,24 0 15,-24 0-15,0 0-1,0 0 17,0 0-1,-25 25-16,24 24 1,1 1 0,0 0-1,0-1 1,0-24 0,0-25-1</inkml:trace>
  <inkml:trace contextRef="#ctx0" brushRef="#br1" timeOffset="60286.1">13767 8657 0,'0'-25'31,"0"0"-16,0 0 1,0 1 0,0-26-1,0 25 1,25 25 62,0 0-62,-1 0-16,1 0 15,0 0 1,49 0 0,-24 0-1,-25 0 1,24 0-1,-24 25 1,0-25 0,25 0-1,-26 0 1,1 0 0,0 0 15,-25-25 0,0 0-15,0 1-1,0-1 1,0 0 0,0-25-1,25 26 1,-25-1-1,25 25 17,-1 25 15,1-1-47,0 26 15,0 0 1,0-26 15,-1 1-15,1 0-1,0 0 1,25-25 0,-1 0-1,-24 0 1,25 0-1,-50-25 1,74 25 0,-24-25-1,24 0 1,1 25 0,-26 0-1,-24-24 1,0 24-1,0 0 79,-1 0-78,1 0-1,0 0 17,-25 24-17,25-24 1,-25 25 0,25-25-16,-1 0 15,1 25 16,-25 0-15,25-25 0,-25 25-1,25 24 1,0 1 0</inkml:trace>
  <inkml:trace contextRef="#ctx0" brushRef="#br1" timeOffset="72753.6">6053 13419 0,'0'25'79,"-25"25"-64,25-1-15,25 175 16,49-1 15,1-50-15,-51-98-1,-24-100 1,0-25 0,-24-49-1,-51-74 1,1-51-1,-1 100 1,50 75 0,25 74-1,0-1 1,0 1-16,50 50 16,0 49-1,-1-25 1,-24-74 15,-25-50-15,0-74-1,0-25 1,-25 24 0,-24-24-1,24 100 1,25 48-1,0 51 1,25 74 0,24-25-1,-24-50 1,0-24 0,-25-75-1,0 0 1,0-25 15,25 50 0,-25 25-15,49 0-16</inkml:trace>
  <inkml:trace contextRef="#ctx0" brushRef="#br1" timeOffset="74053.82">18480 11212 0,'0'-25'0,"-25"25"0,25-25 16,0-25 15,25-49-15,99 0-1,25 0 1,24 99 0,-73 25-1,-26 74 1,-49-74-16,0 49 15,-50 25 1,-74-49 0,-1-50-1,76 25 1,48-25 0,125 49-1,-50-24 1,25 50 15,-74-51-15,-50 51-1,-124-26 1,50-24 0,49-25-1,25-25 1</inkml:trace>
  <inkml:trace contextRef="#ctx0" brushRef="#br1" timeOffset="74520.53">19770 10790 0,'24'0'31,"-24"25"-15,50 99 0,0 25-1,-1-25 1,1 0 0,-25-25-1,-50-99 16,25-25-31,-50-24 16,-24-51 0,24-73-1,25 73 1,1-73 0,24 98-1,0 51 1,0 48 15,0 1-15,0 74-1,0 1 1,0-1 0,0-50-16</inkml:trace>
  <inkml:trace contextRef="#ctx0" brushRef="#br1" timeOffset="74753.89">19720 11559 0,'25'-25'16,"0"0"-1,24 1 1,75-26 0,-49 25-1,24 0 1</inkml:trace>
  <inkml:trace contextRef="#ctx0" brushRef="#br1" timeOffset="75870.73">20613 10616 0,'0'25'47,"25"0"-32,0 25-15,24 123 16,1-24 0,-25-50-1,-25-74 1,0-50 15,0-24-15,-25-75-1,-25 0 1,25-50 0,25 100-1,0 49-15,0-25 16,50 50 15,24 75-15,1-1-1,-1-24 1,-49-50 0,25-25-1,-25-25 1,24-49 15,-24 25-15,0 74-1,0 24 1,24 51 0,-24-1-1,49 50 1,-24-25-1,0-24 1,-50-50 0,24-25-1,-24-25 1</inkml:trace>
  <inkml:trace contextRef="#ctx0" brushRef="#br1" timeOffset="76204.32">21729 10492 0,'0'-24'15,"-25"24"1,-24 0 0,24 24-1,0 51 1,25 49-1,25-50 1,49 1 0,-24-51-1,-25-48 1,0-26 0,-25-49-1,-25 24 1,0 26 15,25-1-15</inkml:trace>
  <inkml:trace contextRef="#ctx0" brushRef="#br1" timeOffset="76737.28">21853 10294 0,'0'-25'16,"0"50"0,25 0-1,49 99 1,-24 25 0,-25-25-1,-25-50 16,0-49-15,-25-50 0,0-25-1,0-74 1,25 0 0,0 0-1,0 25 1,50 50-1,0 49 1,-1 0 0,26 49-1,-1 50 1,-24 25 0,-50 50-1,-75-50 1,26-74 15,24-26-31,-25-24 16,26 0-1,24-24-15</inkml:trace>
  <inkml:trace contextRef="#ctx0" brushRef="#br1" timeOffset="77520.37">22796 9723 0,'25'-24'16,"-25"-1"-1,0 50 32,0-1-47,24 26 16,-24 99 0,-24-25-1,24-25 1,24-24 15,1-51-15,25-24-1,24-49 1,1-26 0,-50 26-1,-1-1-15,-24 25 16,25-74-1,-25 25 1,0 98 47,0 1-63,25 25 0,-25 49 15,25 50 16,-25-50-15,25 0 0,-1-24-1,1-50 1,0-1 0,0-24-16</inkml:trace>
  <inkml:trace contextRef="#ctx0" brushRef="#br1" timeOffset="78204.39">20043 11757 0,'24'0'31,"1"0"-15,50-24 0,98-26-1,50 0 1,1 1-1,24-1 1,124-24 0,-199 49-16,125-49 15,0 24 1,-100 0 0,1 1-1,-75 24 1,-100 25 15,-24-25-31</inkml:trace>
  <inkml:trace contextRef="#ctx0" brushRef="#br1" timeOffset="78688.8">20811 11832 0,'-24'0'16,"24"25"-1,24-50 1,1 25 0,50-25-1,123-25 1,-24 1-1,-75 49-15,75-25 16,74-25 0,-25 1-1,-49 24 1,-100 25 0,-24-25 15,-100 0-16,-24 25-15</inkml:trace>
  <inkml:trace contextRef="#ctx0" brushRef="#br1" timeOffset="80353.41">20340 13047 0,'0'-25'156,"0"1"-140,0-1 15,25 25-31,0-25 15,24 25 1,-24-25 0,0 25-16,0 0 15,24-25 1,26 25 0,-26 0-1,-24 50 16,-25-25-15,25 24 0,0 1-1,-25 24 1,-50-24 0,1 0-1,-26-25 1,26-25-1,24 0 1,50 0 31,-1 0-31,1 0-16,25 0 15,24 0 16,-24 24-15,-25 1 0,-1 50-1,-24-26 1,0 26 0,-24-51-1,-51 1 1,1-25-1,-1-25 1,26-24 0,49-1-1</inkml:trace>
  <inkml:trace contextRef="#ctx0" brushRef="#br1" timeOffset="81204.38">20762 12750 0,'0'-25'0,"0"0"16,-25 0-1,0 25 1,-49 0 0,24 0-1,-24 0 1,-1 0 15,1 50-15,0-1-1,-1 51 1,26-51 0,24 26-1,-25 73 1,50-23-1,-25-26 1,25 25 0,25-25-1,0-25 1,0-49-16,49 74 16,-49-49-1,49 0 16,26-26-15,-1 1 0,0-50-1,25 1 1,-50-1 0,1-50-1,-1-24 1,-24-50-1,-25 1 1,-50-1 0,0 25-1,-49 24 1,-1-24 0,-24 50-1,-25 49 1,50 0 15,49 1-31</inkml:trace>
  <inkml:trace contextRef="#ctx0" brushRef="#br1" timeOffset="83637.97">8583 7937 0,'0'-24'0,"-25"24"15,25-25 1,-25 25 15,0 25-15,1-1-1,-26 51 1,25-1 0,25 1-1,25-1 16,25-24-15,24-25 0,-49-25-16,49 0 15,1 0 1,-1-25 0,-74-25-1,0 1 1,-25-51-1,-24 26 1,-26 24 0,50 25-1,-24 50 1,24 50 0</inkml:trace>
  <inkml:trace contextRef="#ctx0" brushRef="#br1" timeOffset="84437.75">10542 7665 0,'25'0'16,"0"24"31,-25 1-47,25 25 0,0 24 15,-1 50 1,1-24 0,0-26 15,-25-49-16,0-50 17,0-25-17,0-49 1,0-25 0,-25 50-1,25-1 1,0 50-16,0 1 15,0-1 1,-25 25 15,25 25-15,-49 49 0,-1 25-1,25-24 16,1-26-31</inkml:trace>
  <inkml:trace contextRef="#ctx0" brushRef="#br1" timeOffset="84737.68">10542 8260 0,'-24'0'16,"48"0"-16,1 0 31,25 0-16,99-25 1,-50 25 0,50-25-1,-100 25-15</inkml:trace>
  <inkml:trace contextRef="#ctx0" brushRef="#br1" timeOffset="85803.94">12527 7739 0,'0'0'0,"0"-25"47,0 0-32,0 1-15,25 24 16,-25-25 0,74 0-1,25 0 1,-24 25 0,-26 25-1,1 49 16,-50-24-15,0 49 0,0 0-1,0 1 1,-50-51 0,25-24-1,-24-25 1,-1 0-1,25 0 1,1-25 0,24 1-1,24-1 1,1 0 0,25 25-1,-25 0-15,-1 0 31,76 0-15,-26 25 0,0 0-1,-24-1 1</inkml:trace>
  <inkml:trace contextRef="#ctx0" brushRef="#br1" timeOffset="87288.23">14015 7640 0,'0'-25'47,"0"0"-16,0 0-15,25 25-1,24-24 1,26 24-1,-1-25 1,-49 25 0,0 25-1,0 49 1,-25 0 0,0-49-1,-25 0 1,-25 0 15,25-25-15,1 0-16,-1 0 31,50 0 0,-1 0-15,51 25-1,-1-1 1,-24 26 0,-1-25-1,-24 0 1,0-1 0,-25 26-1,0-25 16,0 0-15,0 0 0,-50-25-1,1 24 1,24-24 0,-49 0-1,24 0 1</inkml:trace>
  <inkml:trace contextRef="#ctx0" brushRef="#br1" timeOffset="90520.75">19249 11708 0,'-25'0'16,"0"0"31,50 0 31,0 0-62,0 0-16,49 0 15,25-25 1,-49 25-16,24-25 16,50 0-1,0 1 16,-24 24-15,-76-25 0,-48 50 15,-1-25-15,-50 24-1,-24 1 1,-50 25-1,75-25 1,-50-1 0,74 1-1,75-25 32,49 0-47,50-25 31,0 1-15,0-1 0,-74 0-1,0 0-15,-25 25 16,24-25 0,-74 25 15,-74 0-16,-50 50 1,25-25 0,50 0-1,-1-1 1,51 1 0,48-25 15,26 0-16,74-25 1,-25 1 0,-24 24-1,-1-25 1,-99 25 31,0 0-47,-123 25 15,73-1 1,26-24-16,-26 25 16,26-25-1,73 0 17,51 0-17,24 0 16,-25-25-15,-49 25 0,-50 0 15,1 0-31,-1 0 16,-25 0-1</inkml:trace>
  <inkml:trace contextRef="#ctx0" brushRef="#br1" timeOffset="95438.64">19943 13320 0,'0'-25'47,"-24"25"31,-1 0-62,0 0-16,-50 0 15,-24 0 1,25 0 0,-25 25-1,49-25 1,25 0 0,25 25-1,25-25 16</inkml:trace>
  <inkml:trace contextRef="#ctx0" brushRef="#br1" timeOffset="95982.25">20043 13444 0,'-25'0'63,"0"0"-47,-25 0-1,26-25-15,-26 25 16,0 0-1,-24 25 1,24-25 0,1 25-1,24-25 1,0 0 0,50 0-1</inkml:trace>
  <inkml:trace contextRef="#ctx0" brushRef="#br1" timeOffset="100487.95">13941 9302 0,'24'0'78,"1"0"-47,-25-25-31,25 25 16,0 0 0,24 0-1,-24 0 17,-25 25-1,0 0-16,0-1 1,0 1 0,0 0 15,0 0 31,25 0-30,0-25-17,-25 24-15,0 1 16,0 0 15,0 0 0,-25-25 1</inkml:trace>
  <inkml:trace contextRef="#ctx0" brushRef="#br1" timeOffset="101105.37">14288 9327 0,'0'24'63,"0"1"-47,0 25-16,25-25 15,-25-1 1,0 1-1,0 0 1,0-50 31,0 0-31,0 1-16,0-51 31,24 1-16,-24 24 1,25 50 0,0 0 15,0 25-15,-25 25-1,49 24 1,-24-24-1,-25-26 1,0 1 0</inkml:trace>
  <inkml:trace contextRef="#ctx0" brushRef="#br1" timeOffset="101271.94">14362 9475 0,'25'0'31,"0"0"-15,24-24 0,1 24-1</inkml:trace>
  <inkml:trace contextRef="#ctx0" brushRef="#br1" timeOffset="101889.31">14908 9376 0,'25'0'46,"0"0"-30,-25 25 47,-25 0-48,0-25 1,0 25-1,0-25 1,25 24 0,25-24-1,25 25 1,-25-25 0,-1 25-1,1 0 1,-25 0-1,0-1 1,-25 1 15,1-25-15</inkml:trace>
  <inkml:trace contextRef="#ctx0" brushRef="#br1" timeOffset="102422.09">15082 9426 0,'24'0'15,"-24"25"48,0-1-63,0 1 0,25 25 15,-25-25 1,0-1 0,0-48 46,0-1-62,0-25 16,0 1-1,0-26 1,0 26 0,25 49-1,0 24 32,-25 1-31,25 25-16,-1-1 15,1-24 1,0 0 0,-25 0 15</inkml:trace>
  <inkml:trace contextRef="#ctx0" brushRef="#br1" timeOffset="102605.16">15206 9500 0,'0'-25'31,"24"25"-15,1 0 0,0 0-1</inkml:trace>
  <inkml:trace contextRef="#ctx0" brushRef="#br1" timeOffset="103155.79">14908 9748 0,'25'0'16,"0"0"-16,-1 0 15,51 0 1,24-25 0,0 25-1,-74-24 1,0 24-1,-50 0 17,0 0-17,-74 24 1,25-24 0,49 0-1</inkml:trace>
  <inkml:trace contextRef="#ctx0" brushRef="#br1" timeOffset="104038.43">14114 9649 0,'25'0'32,"49"0"-17,-49 0 1,74-25 0,-24 25 15,-100 0 16,0 0-47,0 0 15,-49 0 1,-25 25 0,74-25-1,0 0 1,50 0-1,0 0 1,24 0 0,1 0-1,-25 0-15,0 0 16,-50 0 31,0 0-32,0 0 1,-24 0 0,73 0 15,1 0-15,0 0-1</inkml:trace>
  <inkml:trace contextRef="#ctx0" brushRef="#br1" timeOffset="107388.44">14263 10269 0,'25'0'31,"0"0"-16,-1 0 1,-48 0 15,-1 0-15,-50 0 0,100 0 30,0 0-30,0 0-16</inkml:trace>
  <inkml:trace contextRef="#ctx0" brushRef="#br1" timeOffset="108222.61">14982 10244 0,'25'0'31,"0"0"-15,0 0-1,0 0 1,-50 0 31,0 0-47,-25 0 15,26 0 1,48 0 31,1 0-32,0 0 1,0 0 0</inkml:trace>
  <inkml:trace contextRef="#ctx0" brushRef="#br1" timeOffset="109061.77">14982 10244 0,'0'-24'62,"25"24"-46,0 0 0,0 0-1,24 0 1,-24 0-1,-50 0 32,1 0-31,-51 0-16,50-25 31,50 25 16,0 0-47,0 0 16,0 0-1</inkml:trace>
  <inkml:trace contextRef="#ctx0" brushRef="#br1" timeOffset="110291.82">14313 10220 0,'24'0'78,"1"0"-62,0 0 0,0 0-16,24 0 15,-73 0 48,-26 0-48,25 0-15,-24 0 16,24 0 15,50 0-15,-1 0-1,1 0 1,0 0 0,0 0-1,0 0 1,-50 0 15,0 0-31,0 24 16,-24-24-1,73 0 32,1 0-31</inkml:trace>
  <inkml:trace contextRef="#ctx0" brushRef="#br1" timeOffset="114423.83">15454 10492 0,'0'-24'0,"0"-1"15,0 0 1,0 0 0,0-49-1,0-1 1,-25 1-1,-25 0 1,1 24 0,24 25-16,-50-25 15,26 26 1,-26-1 15,-49 0-15,50 25-16</inkml:trace>
  <inkml:trace contextRef="#ctx0" brushRef="#br1" timeOffset="117422.73">19348 11931 0,'25'0'0,"24"0"16,26-25 0,24 25-1,25-25 1,0 25 0,-49-24-1,-51 24 1,1 0-1,-50 0 32,1 0-31,-26 0-16,-74 0 31,49 0-15,-73 0-1,73 0 1,26 24 0,24 1-1,74-25 1,1 0 0,74 0-1,0-25 1,-25 1-1,-49-1 1,-50 0 0,-25 25 15,0 0-31,-49 0 31,-25 0-15,74 0-16</inkml:trace>
  <inkml:trace contextRef="#ctx0" brushRef="#br1" timeOffset="123373.5">1414 9624 0,'0'-25'0,"0"50"78,25 25-78,-25-25 0,25 24 16,24 75-1,26 75 1,-1-50-1,-49-75 1,0-24-16,0-1 16,-1-24-1,1 0 1</inkml:trace>
  <inkml:trace contextRef="#ctx0" brushRef="#br1" timeOffset="124273.62">2382 9178 0,'0'-25'31,"-25"25"-15,0 0 0,0 0-16,-49 50 15,-1-1 1,26 26 15,-1 24-15,25-25-1,25 25 1,-24 50 0,24-74-1,0 49 1,24-50 0,-24-49-16,50 25 15,0-1 1,24-24-1,25-25 1,-49-25 0,24 0-1,-24-24 17,-50 24-17,0-50 1,0 26-1,-75 24 1,1 0 0,24 25-1,1 25 1,-1 25 0,50-1-1</inkml:trace>
  <inkml:trace contextRef="#ctx0" brushRef="#br1" timeOffset="125039.75">2828 9327 0,'-25'-25'16,"25"50"-1,0-1 1,25 76 0,25 24-1,-1-25 1,-24-25-1,0-49 1,-25-50 15,-25-24-15,0-51 15,0-24-15,1 0-1,24 50 1,0 49 0,24 25-1,-24 25-15,50 0 16,49 49 0,-24-24-1,-1-25 1,-49-50-1,-25-50 1,0 1 0,0-50-1,0 25 1,0 49 15,0 100 0,25 49-15,49 0 0,-49-24-1,25-26 1,-26 1 0,26-50-1,-25 0-15</inkml:trace>
  <inkml:trace contextRef="#ctx0" brushRef="#br1" timeOffset="125373.14">3820 8905 0,'-49'0'15,"-1"0"1,0 49-1,26-24 1,24 0-16,0 50 16,24 24-1,51-25 1,24-49 0,-25-50-1,-74 0 1,0-49-1,-49 0 1,-1 24 0,50 25-1</inkml:trace>
  <inkml:trace contextRef="#ctx0" brushRef="#br1" timeOffset="125857.31">3994 8706 0,'25'0'32,"24"50"-17,-24 0 1,50 123-1,-26-49 1,-24-49 0,-50-75 15,25-25-15,-25-49-1,-24-51 1,49 51-1,0-50 1,25 25 0,24 74-1,26 25 1,-51 0 0,1 25-16,0 49 15,-25-49-15,0 74 16,0 50-1,-25-50 1,0-49 0,1-75-1</inkml:trace>
  <inkml:trace contextRef="#ctx0" brushRef="#br1" timeOffset="126373.5">4589 8409 0,'0'-25'16,"0"50"46,0 24-62,25-24 16,0 74-16,0-24 15,-1-26 1,1-49-16,0 0 16,0-24 15,0-26-16,-25-49 1,24 24 0,-24 26-1,0 74 48,25-1-63,25 100 15,-25-24 1,24-1 0,-24-50-1,0 1 1</inkml:trace>
  <inkml:trace contextRef="#ctx0" brushRef="#br1" timeOffset="126940.14">2481 11212 0,'0'0'0,"25"-25"47,-1 25-31,-24-25 0,50 0-1,24 0 1,1-24-1,-26 24-15</inkml:trace>
  <inkml:trace contextRef="#ctx0" brushRef="#br1" timeOffset="127140.25">2754 11311 0,'24'-25'31,"26"0"-31,49-49 16,-24 49 0</inkml:trace>
  <inkml:trace contextRef="#ctx0" brushRef="#br1" timeOffset="128973.68">3771 10294 0,'0'-25'16,"-25"25"46,0 0-62,0 0 16,-24 25-16,-26 49 31,50 1-15,1 24-1,24-25 1,0 50 0,49-24-1,26-26 1,24-24 0,50-26-1,-50-48 1,0-1-1,0-50 1,-74-24 0,-25 25-1,-74-75 1,-75-25 15,25 100-15,49 49-1,1 25 1,49 50 0,25-25-16</inkml:trace>
  <inkml:trace contextRef="#ctx0" brushRef="#br1" timeOffset="130956.18">1563 10790 0,'25'0'47,"0"-25"-31,24 0 0,75-49-1,0 24 1,50-49-1,-75 74 1,25-49 0,-49 49-1,-26-49 17,1 49-17,-50 0 1,0 0-1</inkml:trace>
  <inkml:trace contextRef="#ctx0" brushRef="#br1" timeOffset="133373.65">8285 9500 0,'0'-25'31,"0"1"16,25 24-47,-25-25 15,25 25-15,24-25 32,-24 25-17,-25-25 1,0 50-1,-49 25 1,-26 24 0,50 0-1,1-49 1,24 0 0,24-50-1,1 25 1,25-25-1,-1 1 1,-24-1 0,-50 50 31,1 24-32,-26 1 1,75-1-1,0-49 1,-1 0 0,1 0-1,0 0 1,0-24 0,-50 48 15,25 1-16,-25 0-15,25 25 16,0-26 0,25-24-1,0 25 1</inkml:trace>
  <inkml:trace contextRef="#ctx0" brushRef="#br1" timeOffset="134340.35">9377 9475 0,'-25'0'47,"0"0"-31,-25 25-16,25 0 31,25 0-15,25-25 15,0 0-15,25 0-1,-1-25 1,-24 25 0,-50 0 15,1 0-16,-1 0-15,-25 50 16,50-26 0,0 1-1,25-25 1,0 0 15,24 0-15,-24 0-1,-25 25 32,0 0-31,-25 0 0,25-1 30</inkml:trace>
  <inkml:trace contextRef="#ctx0" brushRef="#br1" timeOffset="148975.1">8211 8979 0,'0'25'110,"0"0"-95,0 0 1,0 0 0,0 24-1,0-24 1,0 0-1,0 0 1,0-1 0,0 1-1,0 0 1,0 0 0,0 0-1,0-1 1,0 1-1,0 0 1,0 0 0,0 0-1,25-1 17,-25 1-17,0 0 1,0 0-1,24 0 1,-24-1 0,0 1-1,0 0 1,0 0 0,25 0 15,-25-1-16,0 1 1,0 0 0,0 0-1,0 0 1,0-1 0,25 1-1,-25 0 1,0 0-1,0 24 1,0 1 0,25-25-1,-25 25 1,0-1 0,25-24-1,-25 0 1,0 0-1,24 24 1,-24-24 0,25 25-1,-25-26 17,0 1-17,0 0 1,25 0-1,-25 24 1,0 1 0,0-25-1,25 24 1,-25-24 0,0 25-1,25-25 1,-25 24-1,0 1 1,0-25 0,0 24-1,24-24 17,-24 0-17,0 24 1,0-24-1,0 25 1,0-1 0,25-49-1,-25 25-15,0 0 16,0 0 0,25 25-1,-25-26 1,0 26-1,25-25 1,-25 24 0,25-24-1,-25 0 17,0 25-17,24-1 1,-24-24-1,0 0 1,25-25 15</inkml:trace>
  <inkml:trace contextRef="#ctx0" brushRef="#br1" timeOffset="150724.31">9277 9004 0,'0'25'110,"0"0"-95,25 0-15,-25-1 16,0 26 0,0 0-1,0-1 1,25-24-1,-25 25 1,0-1 0,25 1 15,-25-25-15,0 24-1,0 1 1,0-25-1,25-1 1,-25 1 0,0 25-1,0-25 1,0 24 0,0-24-1,24 25 1,-24-26-1,0 1 1,0 25 0,0-1-1,0 1 17,0-25-17,25 25 1,-25-1-1,0 1 1,0-1 0,0 1-1,25 24 1,-25-24 0,0 0-1,0 24 1,0 0-1,0-24 1,0 24 0,25-24-1,-25-25 17,0 24-17,25 1 1,-25 0-1,0-26 1,24 26 0,-24-25-1,0 0-15,25-1 16,0 26 0,-25-25-1,25 25 1,0-1-1,-1-24 1,-24 0 0,25 24-1,0-24 17,-25 0-17,0 0 16</inkml:trace>
  <inkml:trace contextRef="#ctx0" brushRef="#br1" timeOffset="151857.92">10344 9029 0,'0'-25'0,"0"50"110,25 0-95,-25 24-15,25-24 16,-1 99 0,1 25-1,-25-25 1,25-25-1,-25 0 1,25 1 0,-25-51-1,25 75 1,-25-24 0,0-1-1,0-25 1,0-49-16,24 25 15,-24 24 1,25 0 0,0 1-1,-25-1 17,25 1-17,-25-26 1,25 26-1,-25-1 1,24 0 0,-24 1-1,25-1 1,0-24 0,-25-25-1,25 0 1,0-1-1,-25 1 1,24-25 0</inkml:trace>
  <inkml:trace contextRef="#ctx0" brushRef="#br1" timeOffset="152857.39">11286 9103 0,'0'-24'16,"0"-1"-16,0 0 15,0 0 1,0 0 0,25 0-1,-25 50 48,25 0-48,-25 25-15,25 24 16,-25 25 0,25 1-1,0 24 1,-1 24 0,1-24-1,-25-24 1,25 48-1,0-23 1,0-51 0,-1 25-1,1 0 17,0 1-17,25-1 1,-50 0-1,24-25 1,1 26 0,0-51-1,0 50 1,-25-24 0,25 24-1,-1-49 1,1-1-1,0-24 1</inkml:trace>
  <inkml:trace contextRef="#ctx0" brushRef="#br1" timeOffset="153807.56">13023 8905 0,'0'25'78,"0"-1"-62,0 26-16,0 25 16,0 24-1,25 25 1,-25 0 0,0-25-1,24 50 1,-24-50-1,25 50 1,0 25 0,25-26 15,-26-24-15,1-24-1,0-1 1,0 25-1,0-25 1,-1-25 0,-24 1-1,0-26 1,25-24 0,-25 0-1</inkml:trace>
  <inkml:trace contextRef="#ctx0" brushRef="#br1" timeOffset="154824.45">12502 8954 0,'0'-24'0,"0"48"63,0 1-48,-25 50-15,25-1 16,0 1 0,0 24 15,25 0-15,0 25-1,0-25 1,-1 0-1,-24-74 1,25 25-16,-25-1 16,25 51-1,0-26 1,-25 1 0,0-1-1,25 0 1,-25-24-1,24 49 1,-24-49 0,25 24 15,-25 1-15,25 24-1,-25-25 1,25 1-1,-25-26 1,0 26 0,25 24-1,-25-25 1,24 1 0,-24-26-1,25 26 1,-25-50-1,25 24 1</inkml:trace>
  <inkml:trace contextRef="#ctx0" brushRef="#br1" timeOffset="156023.72">14139 9054 0,'0'25'62,"0"-1"-46,0 1-16,25 25 16,-25-1-1,25 26 1,-25-1-1,24 1 1,-24 24 0,25-50-1,-25 26 17,0 24-17,25-49 1,0 49-1,-25-50 1,25 51 0,-25-1-1,24-49 1,-24 24 0,0 0-1,0 1 1,0-1-1,25 1 1,-25 24 0,0-50-1,25 26 17,-25 24-17,25-25 1,0 1-1,-1-1 1,-24-49 0,0 0-1,0 0 1</inkml:trace>
  <inkml:trace contextRef="#ctx0" brushRef="#br1" timeOffset="157408.38">14759 9178 0,'0'-25'15,"0"50"1,0-50 15,0 0 1,25 25 77,0 0-62,-25-25 0,0 1 0,25 24-47,-25-25 31,0 50 63,24-1-94,-24 26 15,25 0 1,-25 24-1,0 0 1,25 1 0,-25 24-1,0-25 1,25 1 0,-25-1-1,25 1 1,-1-26-1,-24 26 1,25-1 0,-25 1-1,0-26 17,0 1-17,0-1 1,0 1-1,25 24 1,-25-24 0,0 0-1,0-1 1,0 1 0,25-1-1,-25 26 1,0-26-1,25 26 1,-25-26 0,24-24-1,-24 0 1,0 0 15,25-25-15</inkml:trace>
  <inkml:trace contextRef="#ctx0" brushRef="#br1" timeOffset="170408.47">17016 3944 0,'0'-25'16,"0"0"-1,0 1 1,0-1 0,25-50-1,50 26 1,-1-1 0,25 50-1,0 25 1,-24 0-1,24 74 1,-25 0 15,-49 25-15,-50 0 0,-49 25-1,-25-50 1,24-49-1,1-25 1,0-25 0,49-75-1,25-24 1,74 0 0,50 24-1,-49 75 1,24 0-1,0 50 1,25 49 0,-49-49 15,-26-50-15,-24 0-1,0-25-15</inkml:trace>
  <inkml:trace contextRef="#ctx0" brushRef="#br1" timeOffset="170976.4">17934 3621 0,'25'0'62,"0"0"-62,0 0 16,74-24-1,50-1 1,-1-25 0,-24 25-1,-24-24 1,-51 49 0,-49-25-1,-25 25 16,25 25-15,-49 24-16,24 26 16,-25 24 15,50-24-31,-49 49 16,24 24-1,0-48 1,25-26-1,0-24 1,0-75 15</inkml:trace>
  <inkml:trace contextRef="#ctx0" brushRef="#br1" timeOffset="171259.59">18182 4018 0,'-25'0'16,"25"-24"0,25 24-1,50-25 1,123-50-1,-49 51 1,-50-1 0,-49 0-1,-26 25 1</inkml:trace>
  <inkml:trace contextRef="#ctx0" brushRef="#br1" timeOffset="172592.72">19323 3324 0,'0'25'47,"0"-1"-47,25 51 16,-25-26-1,25 51 1,49 98-1,-24-74 1,-25-74 15,-25-100 1,-50 1-17,50-1-15,-25 25 16,-49-149-1,24 1 1,25 74 0,25 24-1,25 75 17,25 50-17,49 99 1,-25-50-1,1-50 1,-50-49 0,-25-49 15,24-75-15,-24 49-1,0-24 1,0 50-1,0 73 1,25 26 0,25 74-1,-1-50 1,-24-24-16,25 0 16,0-1-1,-26-49 1,1 0-1,25-25 17</inkml:trace>
  <inkml:trace contextRef="#ctx0" brushRef="#br1" timeOffset="172943.66">20315 3225 0,'0'-25'15,"0"0"1,-24 0 0,-26 0-1,0 25 1,1 50 0,24 49-1,0 25 1,75-25-1,-1-49 1,-24-25 0,0-25-1,0-25 1,0-25 0,-25-24-1,-25 0 1,0-1-1,25 1 1</inkml:trace>
  <inkml:trace contextRef="#ctx0" brushRef="#br1" timeOffset="173491.98">20415 2927 0,'24'25'62,"26"49"-46,24 100 0,-24-25-1,-25-50 1,0-50-1,-50-73 1,0-1 0,0-25-1,0-74 1,1 25 0,24-25-1,0 25 1,0 49-1,24 25-15,1 1 16,74-1 0,1 25 15,-1 25-15,-25 99-1,-49 24 1,-50 1-1,-24-74 1,-51-1 0,1-24-1,74-50-15</inkml:trace>
  <inkml:trace contextRef="#ctx0" brushRef="#br1" timeOffset="175426.1">21630 2232 0,'0'25'62,"0"0"-46,25 25-16,-25 24 16,-25 75-1,0 0 1,0 0 0,25-50-1,-24-50 1,24-24-1,0 0 1,24-50 0,51 0 15,-1-49-15,1 0-1,-51-26 1,1 26-1,-25 49-15,0-25 16,0 1 0,0 24-1,0 75 17,0 74-17,0-25 1,0-49-16,25 24 15,0 50 1,24-25 0,-49-49 15,25-50-15,-50 0 15,25-25-31</inkml:trace>
  <inkml:trace contextRef="#ctx0" brushRef="#br1" timeOffset="175675.35">22052 2679 0,'25'-25'15,"-1"0"1,1 0 0,0 25-1,49-24 1,-24-1 0,-25 25-1</inkml:trace>
  <inkml:trace contextRef="#ctx0" brushRef="#br1" timeOffset="175859.36">22126 2877 0,'0'-24'0,"25"24"16,0-25-16,24 0 15,26 0 1,24 0 15,-74 25-31</inkml:trace>
  <inkml:trace contextRef="#ctx0" brushRef="#br1" timeOffset="177893.28">18133 3894 0,'-25'-24'0,"0"24"16,0 0-1,50 0 1,25 0 15,148 0-15,124-50 0,26-24-1,-175 24 1,-98 25-1,-224 0 1,-99 25 0,-273 50-1,199 0 1,-26 123 0,249-49-1,99 0 1,223 0-1,224-124 1,-1-99 15,-98-25-15,48-25 0,26-74-1,-25-124 1,-347 148-1,-274 150 1,-123 73 0,-447 175-1,546-100 1,-248 174 0,323-75-1,396-98 1,298-125-1,-75-99 1,1 0 15,-174-100-15,-348 125 0,-74 25-16</inkml:trace>
  <inkml:trace contextRef="#ctx0" brushRef="#br1" timeOffset="178826.66">18083 843 0,'25'-24'63,"0"-1"-63,24 0 0,150 0 15,-100 25 1,25 50 15,-75 74-15,-148 74 0,-74 1-1,-1-26 1,100-123-1,74-25-15,-25-25 16,50 0 0,123-75-1,51 1 1,24 24 0,-49 1-1,-100 24 1,1 0-1,-51-25 1</inkml:trace>
  <inkml:trace contextRef="#ctx0" brushRef="#br1" timeOffset="179259.53">19546 595 0,'0'-24'16,"-24"-26"0,-1 25-1,0 25 1,-74 50 0,0 24-1,-1 100 1,26 24-1,74 1 1,99-75 15,25-75-15,75-49 0,-100-25-1,-50-49 1,-98 0-1,-26 49 1,-123 25 0,124 0-1,98 25 1,1-50 0</inkml:trace>
  <inkml:trace contextRef="#ctx0" brushRef="#br1" timeOffset="179909.49">19943 843 0,'0'-49'16,"0"24"0,0 50 15,0 0-31,25 24 15,0 100 1,25 0 0,-26-75-1,-24-49 1,0-50 0,-24-24-1,-1-51 1,0-24-1,0 25 1,50 25 15,0 74-15,0 25 0,49 24-1,0 26 1,1-51-1,-50-48 1,-1-26 0,1-24-1,-25 49-15,25-25 16,0 1 0,-25 73 30,0 1-46,49 99 32,1-25-17,0-49 1,-1 24 0,1-74-1,-25 0-15</inkml:trace>
  <inkml:trace contextRef="#ctx0" brushRef="#br1" timeOffset="180225.58">20960 719 0,'-24'-24'0,"-1"24"31,0 24-16,0 51 1,25-50-16,0 24 16,25 1 15,0-25-15,0-25-1,-1-25 1,-24-25-1,0 1 1,0 24 0,0 0-16</inkml:trace>
  <inkml:trace contextRef="#ctx0" brushRef="#br1" timeOffset="180710.01">21208 496 0,'0'-25'16,"0"50"31,50 74-31,24 75-1,-49-75 1,0-49-1,-25-25 1,-25-50 0,0-25-1,1-49 1,24 0 0,0 24-1,24 26 1,51-1-1,-1 50 1,1 0 15,-26 75-15,-24 24 0,-50-25-1,-24 1 1,-1-51-1,0 1 1</inkml:trace>
  <inkml:trace contextRef="#ctx0" brushRef="#br1" timeOffset="181575.35">21878 298 0,'25'24'109,"-25"1"-93,0 25-16,0-1 15,0 76 1,0-26 0,0-74-1,25-25 32,-1 0-47,26-50 16,25 0-1,-51 1 1,1-51 15,0 51-15,-25-1 0,0 75 30,0 25-30,0-1 0,0 1-16,0 99 15,0-100 1,25 26 0,0-26-1,-1-24 1,-24-25-1</inkml:trace>
  <inkml:trace contextRef="#ctx0" brushRef="#br1" timeOffset="181810.09">22399 496 0,'50'0'63,"-26"0"-63,26 0 0,49-25 15,-24 25 1,-26-25-1</inkml:trace>
  <inkml:trace contextRef="#ctx0" brushRef="#br1" timeOffset="182009.04">22523 670 0,'25'0'16,"0"0"-16,-1 0 16,51 0-1,49-25 1,-50 25 0</inkml:trace>
  <inkml:trace contextRef="#ctx0" brushRef="#br1" timeOffset="184763.02">23763 819 0,'0'-25'94,"25"25"-63,-25-25 0,25 25-15,-25-25 0,25 25-1,-25-25 1,24 25-16,1 0 16,0 0-1,0 0 16,0 25-15,-25 0 0,24 25-16,1 49 31,-25 0-15,25-25-1,0 26 1,0-1-1,0-25 1,-25 1 0,-25-26-1,-25-24 1,0 0 0,-24-25-1,24 0 1,1-25-1,24-25 1,25 1 15,50-26-15,-1 26 0,-24 49-16,74-25 15,-24 25 1,24 50-1,-49-1 1,24 1 0,-49-25-1,-25-50 17</inkml:trace>
  <inkml:trace contextRef="#ctx0" brushRef="#br1" timeOffset="185393.57">24185 719 0,'0'-24'15,"25"-1"-15,-25 0 16,0-25-1,0 26 1,-25-1 0,-25 25-1,-24 0 1,-1 0 0,-24 25-1,-25 49 1,50 0-1,-1 50 1,51 0 15,-1 50-15,25 0 0,25-26-1,24-24 1,50 1-1,25-51 1,-49-49 0,49 0-1,-25-25 1,0-50 0,1-49-1,-51-100 1,-24-24-1,-25 99 1,-74-74 15,-75 74-15,-25 74 0,50 75-1</inkml:trace>
  <inkml:trace contextRef="#ctx0" brushRef="#br1" timeOffset="190062.2">12601 10964 0,'0'-25'15,"0"0"188,0 0-187,-25 25 31,25 25-16,-24-25-31,24 25 16,0 0-1,0-50 17,24 25-17,1-25 1,-25 0 0</inkml:trace>
  <inkml:trace contextRef="#ctx0" brushRef="#br1" timeOffset="190948.54">12874 10864 0,'0'25'78,"0"0"-62,0 0-1,0 0 1,0-1-1,0-48 32,0-1-31,25 0 0,0 25 140</inkml:trace>
  <inkml:trace contextRef="#ctx0" brushRef="#br1" timeOffset="191975.74">13196 10790 0,'0'-25'16,"0"50"140,0 0-125,0-50 79,0 0-95,-24 25 17,-1 0-1,25 25 0,0 0-15,0 0-1,0-50 95,0 50-17,0-1-77</inkml:trace>
  <inkml:trace contextRef="#ctx0" brushRef="#br1" timeOffset="193585.74">13618 10666 0,'0'-25'31,"0"0"47,-25 25-15,1 0-32,24 25-31,0 0 16,-25 0-1,25 0 1,0-1 0,0 1-1,25-25 95,-25-25-79,0 1 0,0-1-15,0 0 31,0 50 46,-25 0-77,25-1 0,0 1-16,25-25 62,-1 0-46,-24-25 15,0 1-15,0 48 109</inkml:trace>
  <inkml:trace contextRef="#ctx0" brushRef="#br1" timeOffset="194593.45">13370 10988 0,'0'25'78,"0"0"-78,0 0 16,0 0 0,0 24-1,0 1 1,0 0-1,25-26 1,-25 26 0,0 0-1,25-50 1,-25 24 0,0 1-1,0 0 16</inkml:trace>
  <inkml:trace contextRef="#ctx0" brushRef="#br1" timeOffset="195326.51">13172 11261 0,'0'25'16,"0"0"-1,0 25 1,0-1 0,24-24-1,-24 0 16</inkml:trace>
  <inkml:trace contextRef="#ctx0" brushRef="#br1" timeOffset="207527.76">9451 14908 0,'0'-25'94,"0"0"-94,-25 0 15,25 0 1,0 1 0,0-26-1,0 0 1,0 1 0,25 24-1,25-25 1,-1 26-1,1-1 1,-25 25 0,-1 0-1,1 0 1,0 0 0,0 25-16,49 74 31,-49-50-16,0 26 17,0-1-17,-25 1 1,0-1 0,0 0-1,-25 1 1,0-1-1,-25 1 1,1-1 0,-1-24-1,1-50 1,-1 0 0,25-50-1,0-24 1,50-26 15,-25 51-15,25-1-1,0 50 1,0 0 0,24 0-1,26 50 1,-1-1-1,0-24 1,1 0 0,-50 0-1,-1-25 1,1 25 0</inkml:trace>
  <inkml:trace contextRef="#ctx0" brushRef="#br1" timeOffset="208128.39">10369 14486 0,'0'-25'16,"0"0"0,0 1-1,-25 24 48,0 0-63,-74 49 31,74 1-15,25-25-16,-50 49 15,26 50 1,24 25 0,0-25-1,49-25 1,26-25-1,-26-49 1,51-25 0,-26-49-1,-24-1 1,-26-49 0,-48 24-1,-1 26 1,-25 49-1,-49 0 17,0 49-17,-1 26 1,26-50 0</inkml:trace>
  <inkml:trace contextRef="#ctx0" brushRef="#br1" timeOffset="208894.71">10121 14287 0,'0'-49'16,"0"24"0,-25-25-1,-50 1 1,1-1 0,24 50-1,26-25-15,-51 25 16,-74 25-1,25 50 1,25 49 0,25 25-1,49-25 1,-25 24 0,50 51-1,0-26 1,50 1 15,24 0-15,50-1-1,50-49 1,0-49 0,-50-50-1,99-25 1,0-50-1,-24-74 1,-26-25 0,-98 0-1,-1-148 1,-49 148 0,-25 74-1,-75-197 1,-73 23-1,-26 101 17,0 98-17,75 50 1,-50 74 0,75 50-1</inkml:trace>
  <inkml:trace contextRef="#ctx0" brushRef="#br1" timeOffset="209710.77">9873 15925 0,'-25'24'0,"0"-24"16,50 0 15,24 0-31,51-49 16,123-26-1,50-24 1,-50 25 15,-124 49-15,-74 25-1,-50 25 1,-74 24 0,-50 26-1,-24 24 1,24-25-1,25 1 1,99-50 0,50-25-1,24-25 1,125-25 0,24-49-1,-24 49 1,-149 26-1,-25 48 17,-75-24-17,-98 75 1,-1-1 0,75 1-1,49-51 1,75 26-1,0-50 1</inkml:trace>
  <inkml:trace contextRef="#ctx0" brushRef="#br1" timeOffset="-212119.01">12552 11733 0,'0'-25'16,"0"50"78,0-1-79,24-24 1,1 50 0,-25-25-1,25-25-15,-25 25 16,25-25 31,0 0-32,-1 0-15,1 0 16,25-25 0,-1 25-1,-24-25 1,25 25 0,-1 0-1,-24 0 1,0 0 15,0-25-15,0 25 46,-25 25-15,0 0-16,24-25 47,-24-25-31,0 0-31,0 0 0,0 1 15,25 24-31,0-25 15,0 25 1,0 0 0,24 0-1,-24 0 1,25 0 0,-26 0-1,1 0-15,25 0 16,24 0 15,-24 0-15,-25 0-1,24 0 1,1 0 0,0 0-1,-26 0 1,26 0-1,0 0 1,-26 0 0,1 0-1,0 0 32,-25-25-47,0 0 16,25 0-1,-25 1 17,0-1-17</inkml:trace>
  <inkml:trace contextRef="#ctx0" brushRef="#br1" timeOffset="-207724.31">13717 10517 0</inkml:trace>
  <inkml:trace contextRef="#ctx0" brushRef="#br1" timeOffset="-207034.88">13172 10567 0</inkml:trace>
  <inkml:trace contextRef="#ctx0" brushRef="#br1" timeOffset="-206535.34">12924 10517 0</inkml:trace>
  <inkml:trace contextRef="#ctx0" brushRef="#br1" timeOffset="-134947.58">10691 14213 0,'25'0'31,"0"-25"-15,49-24-16,-49 24 15,124-99 1,-100 99-16,51-25 16,24 1 15,-50 24-15,-49 25-1,-50 0 16,25 25-31,-74 24 16,-100 51 0,124-51-1,-98 75 1,48-49 0,100-51-1,25-48 16,74-26-15,50-74 0,-74 25-1,-26 24 17,-49 51-17,-25 24 1,-24 24-1,-50 76 1,24-26 0,1 0-1,74-49 1,25-25 15,-1-25-31,51-24 16,24-50-1,-49 24 1,-50 50 0,-50 50 15,-24 25-15,-1 24-1,1 1 1,74-51-1,25-48 17,-1 24-32,51-75 15,-1 26 1,-74 24 0,-25 25-1,-24 25 1,-75 99-1,49-50 1,51-49 0,48-25-1,1 0 17,50-25-17,-26-49 1,-24 74-1,-50 0 1,0 0 0,25 24-1,-24-24-15,24 25 16,24-25 15,1 0-15,50-49-1,-51-1 1,-48 50 47,-1 0-17,50 0 33,-1-25-64,1 25-15,0-25 16,0 1-1,-50 24 32,0 24-31,-24 26 0,-26 0-1,26-1 1,49-24-16</inkml:trace>
  <inkml:trace contextRef="#ctx0" brushRef="#br1" timeOffset="-129012.86">13147 11658 0,'-25'0'63,"0"0"-63,0 0 15,-24-25 1,-26 25-1,26 0 1,-26 0 0,51 0-1,-26 25 1,-24 0 0,24-25-1,-24 25 1,24 0-1,50-1 1,-25-24-16,25 25 16,-25-25 15,25 25-15,0 0-1,0 24 1,25-24-1,-25 0 1,25 0 0,25 0-1,-1-25 1,50 0 0,-24 24-1,49-48 1,-25-1-1,-25 25 1,50-25 0,-24 25-1,-1-25 17,25 25-17,-25 0 1,0-25-1,-24 25 1,24 0 0,-49-24-1,-1 24 1,-24-25 0,25 0-1,-26 25 1,1 0-16,25-25 31,-50 0-15,0 1 31,0-1-32,-25 25 1,0 0-1,-24-25 1,-75 0 0,0 25-1,0-25 1,-25 25 0,74 0-1,26 0-15,-26 0 16,-74 25-1,25 0 1,25-25 0,50 0-1</inkml:trace>
  <inkml:trace contextRef="#ctx0" brushRef="#br1" timeOffset="-126330.55">12229 9302 0,'0'-25'32,"25"25"-17,0 0 1,-1 0 0,1 0-1,0 0 16,-25 25-15,0 0 0,0 24-16,0 1 15,-25-1 17,-24-24-17,49 0 1,-25 0-1,50-25 64,-1 0-64,1 0 1</inkml:trace>
  <inkml:trace contextRef="#ctx0" brushRef="#br1" timeOffset="-125180.45">12626 9327 0,'0'24'78,"0"1"-78,0 25 16,0-1-1,-25-49-15,25 25 16,0 0-1,0 0 1,25-25 78,-25-25-94,25 25 15,0 0 1</inkml:trace>
  <inkml:trace contextRef="#ctx0" brushRef="#br1" timeOffset="-123996.87">12899 9525 0,'25'0'31,"-1"0"-16,1-25 1,0 25 15</inkml:trace>
  <inkml:trace contextRef="#ctx0" brushRef="#br1" timeOffset="-122701.81">13271 9277 0,'25'0'16,"-1"0"62,-24 25 31,0 0-78,0-1-15,0 1 15,0 0-15,0 0-1,-24 0-15,-1-1 16,-25 1 0,50 0 15,-25-25-15,50 0 124,0 0-124,0 0-1,0 0-15,-1 0 16,1 0 0,0 0 15</inkml:trace>
  <inkml:trace contextRef="#ctx0" brushRef="#br1" timeOffset="-121996.22">13469 9302 0,'0'25'47,"25"-1"-47,-25 1 15,25 50 1,-25-51 0,0 1-1,0-50 63,0 1-78,0-1 16,0 0 0,0-25-1,0 26 1,0-26 15,25 50 0,0 0-15,-1 0 0,1 25-1,-25 0 1,0 24-1,0 26 1,-25-51 0,-24 26 15,24-50-31</inkml:trace>
  <inkml:trace contextRef="#ctx0" brushRef="#br1" timeOffset="-120630.89">12353 9798 0,'25'0'15,"0"0"1,-1 0-1,1 0 1,-25-25 0,25 25-1,0 0 1,0 0 0,49-25-1,50 25 1,-49-25-1,-26 25 1,50 0 0,-49 0-1,24 0 1,-24 0 0,0 0-1,24 0 1,-49 0-1,0 0-15,-1 0 16,51 0 0,-26 0-1,1 0 17,0-24-17,-25 24 1,-1 0-1,1 0 1</inkml:trace>
  <inkml:trace contextRef="#ctx0" brushRef="#br1" timeOffset="-102278.85">10939 14287 0,'0'-24'141,"25"24"-141,-25-25 16,25 0 15,-25 0-16,25 25-15,-25-25 16,24 1 0,-24-1-1,25 0 1,0 0 0,25 0-1,-26 1 1,1-1-1,0 0 1,0 25 0,0-25 15,-1 0-15,1 25-1,0-24 1,0 24-1,0 0 1,24-25 0,-49 0-1,25 25 1,0 0 0,-25-25-1,25 25 1,0 0 15,-25-25-15</inkml:trace>
  <inkml:trace contextRef="#ctx0" brushRef="#br1" timeOffset="-100645.7">12651 11881 0,'0'-24'31,"25"24"32,24 0-63,1 0 15,-1-25-15,125 25 16,0 0 0,-26 0 15,-24-25-15,-74 25-1,-25 0 1,-50 0-1,-25-25 1,-123 0 0,-50 50-1,24-25 1,50 0 0,125 0-1,-1 0 1,74 0-1,125 0 1,24 0 0,-24-25 15,-50 1-15,-99 24-1,-50-25 1,-25 25-1,-24 0 1,-50 0 0,50-25-1,49 25 1,50 0 15,-1 0-31,76 0 16,48 0-1,-24 0 1,-49-25 15,-100 25 1,0 0-17,-49 0 1,-1 0-1,1 0 1,0 25 0,-26-25-1,51 25 1,-26-25 0,51 25-1,24-1 1,99-24-1,74 0 1,1 0 15,-100 0-15,-24 0-16,0 0 16,-25 0-1,-75 0 16,-25 0-15,51 0 0,-1 0-16</inkml:trace>
  <inkml:trace contextRef="#ctx0" brushRef="#br1" timeOffset="-74743.92">13420 17165 0,'0'-25'16,"0"50"-1,-25-25 32,25 25 0,0 24-47,0-24 16,0 25-16,0 98 15,25-48 1,-1 49 15,1-25-15,-25-50-1,25-74 1</inkml:trace>
  <inkml:trace contextRef="#ctx0" brushRef="#br1" timeOffset="-74276.69">13965 17413 0,'0'-50'16,"0"25"-16,-49-24 15,-1 24 17,-24 25-17,24 25 1,1 24 0,24 75-1,50-24 1,74 49-1,25-50 1,-75-99-16,100 25 16,-74-50-1,-51-25 1,-24-99 0,-74 0-1,0 50 1,24 74-1,75 50 17</inkml:trace>
  <inkml:trace contextRef="#ctx0" brushRef="#br1" timeOffset="-73877.15">14759 17214 0,'-49'-24'16,"24"24"-16,-50 0 16,1 74-1,74 100 1,25-75-1,24 0 17,75 0-17,-49-74 1,-26-74 0,1-51-1,-50-24 1,-25 25-1,25 49-15,-49-24 16,-1 24 0,25 75-1</inkml:trace>
  <inkml:trace contextRef="#ctx0" brushRef="#br1" timeOffset="-73444.2">15429 17190 0,'0'-50'15,"-25"50"1,-25 0-1,-24 25 1,0 49 0,74 25-1,0 25 1,49-24 0,26-51-1,24 1 1,0-75-1,-25-24 17,-49-26-17,-25-49 1,-25 25 0,-24 24-1,24 51-15,0 24 16</inkml:trace>
  <inkml:trace contextRef="#ctx0" brushRef="#br1" timeOffset="-72394.02">16347 17190 0,'0'-25'62,"-25"0"-15,0 25-47,0-25 0,0 25 16,-49 0-1,0 75 1,24-26 0,25 75-1,0-25 1,50 1 0,25-51-1,24-24 1,50-50-1,-49 25 17,24-74-17,-25-1 1,-49-24 0,-25 0-1,-50 25 1,-24 24-1,24 50 1,26 0 0,24 25-1</inkml:trace>
  <inkml:trace contextRef="#ctx0" brushRef="#br1" timeOffset="-70593.85">17116 16818 0,'24'0'47,"1"0"-16,-25 24-16,0 1 1,0 0-16,25 74 16,-25-24-1,0 49 1,0 0 0,25-25-1,-25-25 1,0-24 15,25-25-15,-25-50 31,0 0-32,0-25 1,-25-49-1,25-25 1,0 50 0,0-50-1,0 49 1,0 1 0,25 49-1,-25 0 1,-25 25 156,25 25-172,-25 0 0,-25 25 15,1 24 1,24-24 0,25-26-1</inkml:trace>
  <inkml:trace contextRef="#ctx0" brushRef="#br1" timeOffset="-69945.31">17066 17661 0,'25'0'125,"0"0"-110,-1 0 1,1 0-16,25 0 15,24-25 17,-24-24-17,-1 24 1</inkml:trace>
  <inkml:trace contextRef="#ctx0" brushRef="#br1" timeOffset="-63992.97">16595 14536 0,'0'-25'15,"0"50"32,0-1-31,0 26-16,0 74 15,24 50 1,1 24 0,0-49-1,-25-25 1,25-50 15,-25-49-15,0-50-1,0 1 1,0-1-16</inkml:trace>
  <inkml:trace contextRef="#ctx0" brushRef="#br1" timeOffset="-63260.36">16570 14560 0,'25'0'47,"-1"0"-47,1 0 15,50-24 1,74-26 0,-1 25-1,1 25 1,-50-25-1,-24 25 1,-50 0-16,-1 0 16,1 0 31,-25 25-32,0 25 1,0 24-1,0 75 17,25 0-17,0 0 1,0-50 0,-1 0-1,-24-25 1,0-49-1,0 0 1,-24 0 0,-26-25-1,-74 0 1,0 25 0,-25 0-1,25-1 16,50 1-15,24-25 0,50-25-1,0 1-15</inkml:trace>
  <inkml:trace contextRef="#ctx0" brushRef="#br1" timeOffset="-62127.44">17438 14536 0,'-25'0'31,"50"0"47,-25-25-78,25 25 0,24 0 16,150-25 0,49 0-1,-99 25 1,49-25 0,-74 1-1,-74-1 1,-25 25 15,-25 25 32,0-1-48,0 1-15,0 25 16,0 74-1,24 25 1,-24-75 0,0-24-16,25 24 15,-25 25 1,25-49 0,-25-25-1,0-25 1,-25 0 31,-49 24-32,-25-24 1,-50 25 0,-25-25-1,25 25 1,25-25-1,75 25 1,24-25 0</inkml:trace>
  <inkml:trace contextRef="#ctx0" brushRef="#br1" timeOffset="-61243.62">18455 14486 0,'0'-25'16,"0"50"0,0-50-1,25 25 1,24 0 0,75-25-1,25 1 1,-49-1-1,24 0 1,-25 25 0,-50 0-1,-24 0 1,0 0 15,-25 25-15,25 0-1,-25-1 1,0 26 0,0 0-1,25 74 1,-25-25 0,24-50-1,1 51 1,-25-26-1,25-24 1,-25-26 0,0 26-1,-25-50 1,-24 25 0,-26-25-1,-49 0 1,-25 0 15,25 25-15,50-1-1,49-24 1</inkml:trace>
  <inkml:trace contextRef="#ctx0" brushRef="#br1" timeOffset="-60310.3">19199 14461 0,'25'-25'46,"0"25"-30,0 0-16,49 0 16,100-49-1,-75 24 1,25 0 0,-25 0-1,-24 0 1,-26 25 15,-24-24-15,0 24-1,0 0 1,-25 24 78,0 1-79,0 0-15,0 25 16,0 49 0,0-25-1,0 50 1,0 0 15,24-24-15,1-76-1,-25 51 1,25-50 0,-25-1-1,-25-24 16,0 0-15,-74 0 0,-25 0-1,-25 50 1,-24-25 0,73 24-1,1 1 1,74-50-1</inkml:trace>
  <inkml:trace contextRef="#ctx0" brushRef="#br1" timeOffset="-56375.84">16967 14660 0,'0'24'63,"0"1"-32,0 0-16,0 0-15,25-25 16,-25 49 0,0 1-1,0-25 1,0 24 0,24 26 15,-24-50-31,0-1 0,0 1 31,0 25-15,25-1-1,-25 1 1,0-25 0,25 0-1,-25-1 1,0 1 15</inkml:trace>
  <inkml:trace contextRef="#ctx0" brushRef="#br1" timeOffset="-55577.02">17835 14635 0,'0'25'93,"25"-1"-77,-25 26 0,25 0-1,-25 24 1,0-24 0,0-1-1,24 26 1,-24-26-1,25 1 1,-25-1 0,0-24 15</inkml:trace>
  <inkml:trace contextRef="#ctx0" brushRef="#br1" timeOffset="-54659.63">18777 14536 0,'0'-25'16,"25"25"62,-25 25-62,0-1-16,25 26 31,0 49-15,-25-49-1,25-25 1,-25 24 0,0-24-1,0 0-15,0 0 31,0-1-15,0 1 0</inkml:trace>
  <inkml:trace contextRef="#ctx0" brushRef="#br1" timeOffset="-53804.93">19546 14511 0,'0'25'93,"25"-1"-61,-25 1-32,0 25 15,0-1 1,25 1-1,-25 0 1,0-1 0,0-24-1,25 0 1,0 0 0,-25-1-1,0 1 16</inkml:trace>
  <inkml:trace contextRef="#ctx0" brushRef="#br1" timeOffset="-52476.53">16942 14064 0,'0'25'31,"0"0"-15,0 0-16,-25 49 16,25-49-1,-25 24 1,25-73 46,0-1-46,50-50 0,-25 1-1,24 0 1,-49-1-1,25 26 1,0 49 31,-25 24-31,0 1-16,50 74 15,-26 1 1,1-26 15,0-49-15,0 0-1</inkml:trace>
  <inkml:trace contextRef="#ctx0" brushRef="#br1" timeOffset="-52243.78">17016 14188 0,'25'0'32,"0"0"-32,0 0 15,0-25 1,-1 25 0</inkml:trace>
  <inkml:trace contextRef="#ctx0" brushRef="#br1" timeOffset="-51176.32">17736 13915 0,'0'-24'16,"25"24"15,-25 24 16,24-24-47,-24 25 16,0 0-1,25 25 1,-25 24-1,0-49 1,0 24 0,0-73 31,0-1-32,0 0 1,0-49-16,0 24 31,0 0-31,0 1 16,25-1-1,0 25 1,24 25 0,-24 25-1,0 0 16,-25 25-15,-25-1 0,-24 1-1,-1-25 1,25-1 0,25 1-1,25-25 1,0 25 15,24 0-15,1 0-1,-50-1 1,0 1 0,-25-25-1,0 25 1,1-25-16,-1 0 15,0 0 1</inkml:trace>
  <inkml:trace contextRef="#ctx0" brushRef="#br1" timeOffset="-50559.17">18653 13940 0,'0'-25'15,"25"25"16,-25-24-15,-25 24 62,1 24-62,24 1-16,-25 25 15,25 24 1,0-24 0,49-25-1,-24-1 1,50-24 0,-1-24-1,-49-26 1,0 25-1</inkml:trace>
  <inkml:trace contextRef="#ctx0" brushRef="#br1" timeOffset="-49875.67">19249 13915 0,'25'0'32,"-1"25"-1,-24 0-15,25 49-1,0-24 1,-25-25-1,0 0 1,0-50 15,0 0-15,0-49 0,0-1-1,0 1 16,25 24-15,0 25 0,-1 1-1,26 24 1,-25 24 0,0 1-1,-1 50 1,-24-1-1,-24-24 1,-1-26 0,-74 26-1,-1-50 1</inkml:trace>
  <inkml:trace contextRef="#ctx0" brushRef="#br1" timeOffset="-40357.19">15429 17884 0,'0'-25'172,"25"25"-157,-1 0 17,1 0-1,0 0 0,0 0 141,0 0-125,-1 0-16,1 0-15,0 0 15,0 0-15,0 0-1,0 0 1,-1 0 0,1 0 15,0 0-16,0 0 1,0 0 0,-1 0-1,1 0 17,0-24-32,0 24 15,0 0 16,-1 0-15,1 0 0,0 0-1,0 0 1,0 0 0,-1-25-1,1 25 1,0 0-1,0 0 1,0 0 0,-1 0-1,1 0 1,0 0 0,0 0-1,0 0 16,-1-25-15,1 25 0,0 0-1,-50 0 329,0 0-328,1 0-16,-26 0 15,0 0 1,1 0 0,-1 0-1,-24 0 1,49 0 15,-25 0-15,-24 25-1,24-25 1,1 0 0,-1 0-1,1 0 1,-1 0-1,0 0 1,1 0 0,24 0-1,0 0-15,0 25 16,0-25 0,-24 0-1,24 0 1,25 24 15,-25-24 47,0 0-62,50 0 62,0 0-47,0 0-31,24 0 31,1 0-15,-25 0 0,0 0-16,24 0 15,26-24 1,-1 24 0,25 0-1,-49 0 1,0 0-1,-26 0 1,26 0 0,0 0-1,-1 0 1,1-25 0,-1 25-1,-24 0 16,0 0-15,0 0 15,0 0-15,-1 0 15,1 0 0,-50 0 94,1 0-125,-1 0 16,-25 0 0,1 0-1,-26 0 1,1 0 0,24 0-1,1 0 1,-51 0-1,1 0 1,0 0 0,49 0-1,-24 0 1,24 0 0,25 0-1,1 0 16,48 0 126,1 0-142,0 0-15,49 0 16,-24 0 0,-25 0-16,49 0 15,1 0 16,24 0-15,-49 0 0,49-25-1,-50 25 1,-24 0 0,0 0-1,0 0 1,24 0-1,-24 0 1,-50 0 47</inkml:trace>
  <inkml:trace contextRef="#ctx0" brushRef="#br1" timeOffset="-37459.42">16917 15900 0,'0'-25'16,"0"0"15,-25 25 16,1 0-47,-1 0 15,0 50 1,25-1 0,0-24-1,50 0 1,-1-25 0,1 0-1,-25-25 16,-25 0-15,0 1 0,0-26-1,0 25 1,0 0 0</inkml:trace>
  <inkml:trace contextRef="#ctx0" brushRef="#br1" timeOffset="-36992.88">17116 15825 0,'0'25'94,"-25"0"-94,25 0 16,-25 24-1,50 1 1,24-25 0,1-25-1,-25 0 1,-25-50 0,0 1-1,0-1 16,0 0-15,-25 26 0,25 48-1</inkml:trace>
  <inkml:trace contextRef="#ctx0" brushRef="#br1" timeOffset="-36261.78">17984 15801 0,'0'-25'31,"0"0"-15,0 0 15,-25 25-15,0 0-1,0 0 1,1 0 0,-1 0-1,0 50 1,0-1-1,50 1 1,0-25 0,0-25-1,-1 0 1,1 0 0,0-25-1,0-25 16,-50 1-15,25 24 0</inkml:trace>
  <inkml:trace contextRef="#ctx0" brushRef="#br1" timeOffset="-35992.41">18157 15652 0,'-24'0'16,"24"25"15,24-1-15,1 26-1,-25 0 1,25-26-16,-25 1 16,0 25-1,25-50 1</inkml:trace>
  <inkml:trace contextRef="#ctx0" brushRef="#br1" timeOffset="-35442.15">18777 15602 0,'0'25'62,"0"0"-46,25 0-16,-25-1 15,25 26 1,-25-25 0,0 0-1,25-25 1</inkml:trace>
  <inkml:trace contextRef="#ctx0" brushRef="#br1" timeOffset="-35009.17">19050 15602 0,'-24'0'47,"-1"0"-31,0 25-1,25 0-15,0 0 16,0 24 0,50-24-1,-26-25 1,1 0 0,0-25-1,-25 0 16,0-24-15,0 24 0</inkml:trace>
  <inkml:trace contextRef="#ctx0" brushRef="#br1" timeOffset="-34592.27">19670 15478 0,'0'-25'16,"0"50"31,0 0-32,0 0-15,0 24 16,0-24-16,25 0 16,-25 0-16,0 0 31</inkml:trace>
  <inkml:trace contextRef="#ctx0" brushRef="#br1" timeOffset="-34342.58">19819 15354 0,'0'25'15,"0"0"-15,25 0 16,-25 24 0,50 26-1,-50-26 1,0-24 0</inkml:trace>
  <inkml:trace contextRef="#ctx0" brushRef="#br1" timeOffset="-30794.86">15602 17859 0,'-24'0'78,"-1"0"-78,25 25 78,25-25-46,-1 0-1,1 0-31,0 0 31,0 0-31,0 0 16,0 0-1,49 0 1,0-25 0,-24 25-1,-25 0 1,24 0-1,1 0 1,-25 0 0,0 0-1,-1 0 1,1 0 0,0 0-1,0 0 16,0 0-15,-1 0 0,1 0-1,0 0 1,0 0 0,0 0 15,-25-24-16,24 24 17,1 0 30</inkml:trace>
  <inkml:trace contextRef="#ctx0" brushRef="#br1" timeOffset="-26942.17">15553 17884 0,'-25'0'62,"0"0"-62,25 25 16,25 0 31,0-25-47,0 0 15,99 25 1,0-25 0,-50-25-1,1 25 1,24-50 0,-74 50-1,-1 0 1,-48 0 15,-1 0-15,-74 25-1,-1-25 1,26 0 0,0 0-1,49 25 16,50-25 16,-1 25-47,26-25 16,24-25 0,75 25-1,-74 0 1,-100 0 31,0 0-47,-99 0 15,25 25 1,0-25 0,49 24-1,25-24 16,50 0-15,0 0 0,24-24-1,51 24 1,-1-25 0,-74 25-1,-50 0 1,0 0-1,-99 0 1,25 0 0,-1 0-1,51 0 1,49 25 15,25-25-15,-1 0-1,1 0 1,0 0 0,-50 0 46</inkml:trace>
  <inkml:trace contextRef="#ctx0" brushRef="#br1" timeOffset="-24273.87">16198 16942 0,'25'0'63,"-25"-25"-47,24 25-16,-24-25 15,25 25 1,0-25-1,0 0 1,0-24 0,24-26-1,-24 26 1,0-26 0,24 26-1,-24-1 1,0 1-1,25-1 1,-26 0 0,1 1-1,0-1 1,0 0 0,-25 26 15,0-1-16,0 0 1,0 0 0,-25 25 156,0 25-141,0-25-16,-24 25 1,24 0 0,25-50 46,25 25-62,-25-25 16,49 0-1,-49-24 1,25 49 0,-25-25-1,0 50 1,25-25 31,-25 24-32,0 1 1,50 25 0,-25-1-1,-1-24 1,-24 0 0,25 0-1,-50-50 157,1 25-172,24-25 16,-25 25-1,0-25 1,0 25-16,0-24 16,0 24-1,25-25 1</inkml:trace>
  <inkml:trace contextRef="#ctx0" brushRef="#br1" timeOffset="-20520.66">16719 15180 0,'25'0'125,"-1"0"-109,1 0-16,0 0 15,0 0 1,49 0 0,1 0-1,-1-24 1,0 24-1,-24 0 1,0-25 0,-26 25-1,26 0 1,-50-25 0,25 25-1</inkml:trace>
  <inkml:trace contextRef="#ctx0" brushRef="#br1" timeOffset="-19074.04">16818 15329 0,'0'-25'31,"25"25"16,-25-24-47,25-1 63,-1 25-17,-24 25 48,0-1-78,0 1-1,0 0-15,0 0 16,0 0 0,0 0-1,25-25 1,-50 0 171,1 0-155,-1 0-17,0 0 1,50 0 140,0 0-140,-1 0-1,1 0 1,0 0 0,0 0 15,-50 0-15</inkml:trace>
  <inkml:trace contextRef="#ctx0" brushRef="#br1" timeOffset="-16074.66">16719 15180 0,'-25'0'16,"25"25"0,-25-25-16,0 25 15,0 25 1,25-1-1,-24-24 1,24 25 0,24-25-1,-24-1 17,25 1-32,0-25 31,0 25-16,0-25 1,-25 25 0,25-25-1,-1 0 1,1 0 0,0 0-1,0 0 1,24 0-1,-24-25 1,0 25 0,0-25-1,24 0 1,-49 1 15,25-1-15,-25-25-1,0 25 1,0 0 0,0 1-1,0-1 1,0 0 0,0 0-1,-49 0 1,-1 1-1,25-1 1,0 25 0,-24 0-1,24 25 1,0-1 0,0 1 15</inkml:trace>
  <inkml:trace contextRef="#ctx0" brushRef="#br1" timeOffset="-12173.36">17537 16818 0,'0'24'16,"-25"1"0,1 0-1,-26 25 1,-24 49-1,-26 25 1,1 25 0,50-75-1,-26 50 1,50-49 0,1-26-1,24-24 1,-25 0-1,50-25 1</inkml:trace>
  <inkml:trace contextRef="#ctx0" brushRef="#br1" timeOffset="-11457.99">17934 17016 0,'0'-25'0,"0"0"15,0 1 1,-25-1 15,25 0-15,-24 25-1,-1 0 1,0 0 0,-49 25-1,-1 74 1,1 0 0,24 0-1,25 1 1,25-51-1,25-24-15,-25 25 16,74 24 0,-24-49-1,49-25 1,-24-25 0,-1-25 15,-24 1-16,-25-1 1,-1-49 0,-24 0-1,-49 0 1,-26 49 0,1 25-1,24 0 1</inkml:trace>
  <inkml:trace contextRef="#ctx0" brushRef="#br1" timeOffset="-10242.93">16719 16247 0,'0'-25'0,"0"0"31,0 1-15,49-26-1,-24 25 1,-25 0 0,25 1-1,-25-1 1,0 50 46,-25-1-62,0 51 16,-49 49 0,24-50 15,25-24-16,25-25 1,0-50 0,25 25-1,25-75 1,0 1 0,-26 0-1,26-26 1,-50 51-1,0 74 48,0-1-63,-25 26 16,-24 24-1,-1 1 1,50-50-1,-25-25 1</inkml:trace>
  <inkml:trace contextRef="#ctx0" brushRef="#br1" timeOffset="-7690.12">16992 17140 0,'0'-25'78,"24"0"-78,1-24 16,25-50-1,-25 24 1,24 1-1,-24 49 1,-25 50 31,0 24-47,-25 100 31,0-50-15,25-74-16,0 50 15,0 49 1,-24-25 0,24-50-1,24 26 1,-24-50 0,0-50 15</inkml:trace>
  <inkml:trace contextRef="#ctx0" brushRef="#br1" timeOffset="-7207.38">17016 17661 0,'25'0'31,"0"0"-31,0 0 16,24 0-1,26-50 1,-26 26-1,-24 24 1,-50 0 31,1 0-31,-26 0-16,-24 24 31,98-24 16,1 0-47,0 0 15,25 0 1,-26 0 0,-48 0-1</inkml:trace>
  <inkml:trace contextRef="#ctx0" brushRef="#br1" timeOffset="-5540.32">16123 17016 0,'25'-25'16,"-25"0"-16,50-49 15,-1 0 1,1-26 0,24 1-1,1 0 1,-1-25 15,1 25-15,-26 24-1,-24 26 1,25-1 0,-25 25-1,-25 0 142,-25 25-126,0 0-16,0 0 1,-25 0 0,1 0-1,24 0 1,0 0 0,25-24-1,25 48 79,0 1-94,24 25 16,26-1-1,-1 26 1,-24-50-1,-50-50 17,-25 25-17,0-50 1,1 25 0,-51-49-1,50 0 1,0 49-1,50 50 32,0-1-31,0 1 15,49 25-15,-24-25-1</inkml:trace>
  <inkml:trace contextRef="#ctx0" brushRef="#br1" timeOffset="-4141.05">16967 17090 0,'0'-24'15,"25"-1"16,-1-25-15,1 1 0,74-75-1,-74 49 1,0 26 0,-25 24-1,0 50 16,0-1-15,0 1-16,-50 99 16,50 0-1,0-25 1,0 1 15,25-1-15,-25-50-1,0 1 1,0 0 0,0-1-1,25-49 17,-25-25-1,-25 25 47,0 0-78,1 0 16,-1 50-1,0-25 1,0-25-1,50 0 17,0 0-17,0 0-15,-1 0 16,51 0 0,-50 0-1,-1 0 1,-48 0-1,-1 0 32,0 0-47,-25 25 16,50 0 15,25-25 0,0 0-15,-50 24 47,0-24-63,1 0 15,-26 25 1,25-25-1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26T13:21:56.50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10865 4589 0,'0'-25'0,"0"0"16,-25-24-1,0-1 1,-24 25 0,-26 0-1,26 25 1,-51 0-1,1 50 1,0 49 0,49 0-1,-24 1 17,24 24-17,25-50 1,1 50-1,24-74 1,0 74 0,24 0-1,1-25 1,0 0 0,49 25-1,1-49 1,24-1-1,0-24 1,25-25 0,-24-25-1,48 0 1,-24-25 15,50-25-15,-75-24-1,25-26 1,-49-24 0,-26 0-1,-24 50 1,0 0 0,-50-75-1,-49 25 1,-1 0-1,-49 24 1,0 51 0,50 24-1,-1 25 1</inkml:trace>
  <inkml:trace contextRef="#ctx0" brushRef="#br0" timeOffset="7050.84">5606 8905 0,'-25'0'16,"25"-25"-16,-24 0 31,-76 25-15,1 0 15,-99 25-15,-26 25-1,26 24 1,49 1 0,25 49-1,50 24 1,24-24 0,50-74-16,0 74 15,0-25 1,99 75-1,75-25 1,49 0 0,75-50-1,-75-25 17,75-24-17,223 24 1,-149-24-1,-50-50 1,-24-50 0,-124-49-1,-1-25 1,-24-74 0,-25-100-1,-124 25 1,-99 0-1,-25 100 1,-248-51 0,0 75-1,99 100 17,-149 49-17,174 0 1,0 49-1</inkml:trace>
  <inkml:trace contextRef="#ctx0" brushRef="#br0" timeOffset="8534.45">1886 2580 0,'24'24'15,"1"1"-15,0 50 16,25 24-1,24 50 1,0 49 0,-24-49-1,0-25 1,-50-50 15,24-49-31</inkml:trace>
  <inkml:trace contextRef="#ctx0" brushRef="#br0" timeOffset="9218.68">2332 2456 0,'25'-25'0,"-25"0"16,49 0-16,1 0 15,74-24 1,0 49-1,-50 25 1,1 49 0,-26 25-1,-24 0 1,0 50 15,-25 50-15,25-1-1,-75-24 1,-24-75 0,24-25-1,25-49 1,50-25 15,25-25-15,99-24-1,0-50 1,24 24 0</inkml:trace>
  <inkml:trace contextRef="#ctx0" brushRef="#br0" timeOffset="10117.79">3523 2307 0,'0'-25'16,"0"50"-1,24 0 1,26 49 0,-25-49-16,24 74 15,1 50 17,0-25-17,-1 0 1,-49-74-1,0-75 17,0 0-17,-49-74 1,24-50 0,0 0-1,0 0 1,25 50-1,0 25 1,0 24 0,25 50 15,0 0-15,49 74-1,1 26 1,-1 24-1,-49-50 1,0-49 0,-25-50-1,25-74 1,-25-25 0,0 25-1,0-1 1,0 26-1,0 49 1,24 25 0,1 0-1,25 50 1,24 74 15,-24 0-15,-1-50-1,-24-24-15,0-1 16,25 1 0,-26-50-1,-24-25-15</inkml:trace>
  <inkml:trace contextRef="#ctx0" brushRef="#br0" timeOffset="10467.54">4713 1910 0,'-25'-25'16,"-24"25"-1,-1 0 1,50 25-16,-25 25 15,25-1 1,50 100 0,24-25-1,26-74 1,-51-50 0,-24-25-1,0 0-15,-25-25 16,0-24-1,-25 24 1,-25-49 0</inkml:trace>
  <inkml:trace contextRef="#ctx0" brushRef="#br0" timeOffset="11017.81">4961 1612 0,'0'25'31,"50"99"-15,0 0-1,-26-25 1,26 50-1,-25-99 1,-50-75 15,0 0-15,0-49 0,1-1-1,-1-73 1,0 24-1,50 24 1,0 51 0,74 24-1,-50 25 1,1 0-16,24 0 16,1 74-1,-50 50 1,-25 50-1,0-75 1,-75 25 0,1-74-1,24-1 17,1-24-32</inkml:trace>
  <inkml:trace contextRef="#ctx0" brushRef="#br0" timeOffset="12734.72">5829 1017 0,'-49'25'0,"24"0"15,0 24 1,0 50-1,25 25 1,75-49 0,98 24-1,51-49 1,-26-1 0,-99-24-1,1 25 1,-51-1-1,-49 1 1,-49 0 0,-51-26-1,26-24 17,24 0-32,1 0 15,-26-24 1,51-26-1,24-24 1,24-51 0,26-23-1,-25 73 1,-25-49 0,0 25-1,-25 49 1,-25 26-1,-24 24 1,-1 24 0,51 26-1</inkml:trace>
  <inkml:trace contextRef="#ctx0" brushRef="#br0" timeOffset="13051.05">6797 1364 0,'-25'-25'16,"50"25"15,-25-24-31,25-1 16,-1 0-16,26 0 15,0 0 17,-26 1-17</inkml:trace>
  <inkml:trace contextRef="#ctx0" brushRef="#br0" timeOffset="13268.07">6846 1513 0,'0'-25'15,"25"25"-15,0 0 16,25-25 0,24-24-1,25 24 17,-74 0-32</inkml:trace>
  <inkml:trace contextRef="#ctx0" brushRef="#br0" timeOffset="18567.98">6648 2530 0,'0'25'0,"-25"0"16,25 49-1,-25 1 1,25 24 0,-24 25-1,24 0 1,-25 25-1,25-75 1,0-24-16,0 49 16,25-74 15,-1 24-15,51-49-1,24-49 1,0-1-1,-24-49 1,-51 24 0,1 51-16,0-51 15,-25 1 1,25 24 0,-50 25-1,25 75 16,0 24 1,25 100-32,0-25 15,-1-50 17,1 25-17,0-49 1,-25-51-1</inkml:trace>
  <inkml:trace contextRef="#ctx0" brushRef="#br0" timeOffset="22685.32">6251 11237 0,'25'0'16,"-25"-25"0,25 25-1,-25-25 1,25 0 0,-1 25-1,1-25 1,50-24-1,-1 24 1,-49 0 0,0 25-1,-50 0 48,0 0-63,-49 50 15,-1-1 1,26 1 0,24-25-1,25 0 1,25-25 15,-1 0-31,51 0 16,24-50-1,-25 25 1,-74 0 0,-24 25 31,-51 50-32,-24 49 1,25-24-1,24-26 1,25 1 0,50-50-1,0 0 17,0-25-32,49 0 15,-24 0 1,-26 25-1,-48 0 1,-1 25 15,0 25-15,0-1 0,0 26-1,25-50 1,0-1-1,50-24 1,24-24 0,-24-26-1,-75 75 17,-24 0-17,-51 24 1,76-24-1,-1 0-15,0 0 16,25-1 0,25-24-1,24 0 17,51 0-17,-51-24 1,-24 24-1,-25 24 1,0 1 0,-74 50-1,24-26 1,25 1 0,0-25-1,25-1 1,50-24-1,0 0 1,-1 0 0,-24 0-1,-50 0 17,0 0-1,1 25-31,-26 0 15,50 0 1,0 0 0,25-1-1,24-24 1,1 25 0,-50 0 30,-25 0-46,-24 0 16,24 24 0,0 1 15,50-25-15,0 0-1,-1-25 1,-24 24-1,-24-24 1,-26 25 0,0 25-1,26-25 1,24-1 0,24 26-1,26-50 1,-25 0-1,0 25 1,-50-25 0,-25 0-1,25 25 17,1-1-17,48 1 1,26-25-1,24 25 1,-49-25 0,-50 0-1,-24 0 1,-1 25 0,25 0-1,25-1 1,75 26-1,-1-25 1,-24-25 0,-50 25-1,-50-1 17,-49 1-17,49 0 1,50 0-1,25 0 1,25-25 0,-25 0-1,-1 0 1,-48 0 0,-51 0-1,26 24 1,24-24-1,74 50 1,1-50 0,49 25-1,-24 0 17,-100-25-17,-50 0 1,-24 24-1,50 1 1,73 0 0,1-25-1,50 25 1,-1-25 0,-49 25-1,-50-25 16,-25 25-31,1-1 16,24 1 0,50 0-1,24 0 17,1 0-17,-75-25 1,-24 24-1,-1 1 1,0 0 0,50 0-1,25 0 1,25-1 0,-1 1-1,-24-25 1,-50 25-1,1-25 1,-26 25 0,25 0-1,50-1 17,74-24-17,-49 0 1,-25 0-16,-1 25 15,-73-25 1,-50 0 0,-1 0-1,76 0 1,48 25 0,51 0-1,-26-25 1,-24-25-1,-25 50 1,-74-50 0,-1 25-1,51 0 17,48 0-17,1 0 1,0 0-1,0 0 1,-50 0 15,-25 0-15,75 0 15,0 0-15</inkml:trace>
  <inkml:trace contextRef="#ctx0" brushRef="#br0" timeOffset="28152.03">596 8607 0,'0'25'125,"-25"0"-125,25 0 16,0 24-16,0 26 31,0-26-15,25 50-1,24 26 1,-24-26-1,0-25 1,0 1 0,-25-26-1,0-24 1,24 0 0</inkml:trace>
  <inkml:trace contextRef="#ctx0" brushRef="#br0" timeOffset="29234.93">869 8731 0,'0'-25'16,"-25"25"-16,25-24 15,0-1 17,0 0-17,0 0-15,0 0 16,49-24-1,51-26 1,-51 51 0,-24 24-1,25 0 1,-1 0 0,1 49-1,-25 26 1,-1 49-1,1-25 1,0 0 0,0 0-1,-25-24 1,-25-1 0,-25-24-1,1-25 1,24-25-1,0 0 1,0-25 0,25 0 15,0-25-15,0 26-1,0-26 1,50 25-1,0 0 1,24 0 0,0 25-1,1 0 1,-26 25 0,1-25-1,-25 0 1,0 0-1</inkml:trace>
  <inkml:trace contextRef="#ctx0" brushRef="#br0" timeOffset="29768.78">720 9798 0,'24'0'47,"1"-25"-32,25 0-15,74-24 16,74-26 0,-74 1-1,50-1 1,-75 26-1,-49 49 1,-75 0 31,0 0-31</inkml:trace>
  <inkml:trace contextRef="#ctx0" brushRef="#br0" timeOffset="31352.24">869 9847 0,'24'0'31,"26"0"-15,24-49 0,75-1-1,0-24 1,0 24-1,-25 1 1,-75 24 0,-73 25 15,-1 25-15,-74-1-1,-1 26 1,1 0-1,-50-1 1,75 1 0,24-25-1,1-1 1,24-24 0,50 0 15,74-24-16,50-26 1,0-24 0,-50 24-1,0 0 1,-25 1 0,-98 49 15,-1 0-31,-99 49 15,-25 1 1,25 0 0,74-26-16,-49 26 15,-25-25 17,99 0-17,100-25 16,-1-50-15,75 0 0,-25-24-1,-50 49 1,-74 0 0,-24 25 15,-1 0-31,-99 50 15,25-25 1,-25 24 0,24 1-1,51-50 17,74 0-17,-1 0 1,51-25-1,74-24 1,-1-1 0,-48 0-1,-76 50 1,-48 0 15,-1 0-31,-50 25 16,-49 25-1,25-25 1,50-1 0,49 1-1,24-50 17,1 25-17,74-24 1,-24-1-1,-1 0 1,-49 0 0,-50 25-1,-24 0 1,-75 25 0,24 25-1,51-50 1,24 24-1,50-24 17,0 0-17,49-24 1,25-1 0,-24-25-1,-51 50 1,-48 0-1,-1 0 1,-50 25 0,51 0-16</inkml:trace>
  <inkml:trace contextRef="#ctx0" brushRef="#br0" timeOffset="34292.82">1613 9426 0,'-25'0'63,"0"25"-47,-49-1-1,24 26 1,0-50-1,75 0 48,0 0-47,25 0-16,-26 0 0,26-25 15,24-24 1,-49 49-1</inkml:trace>
  <inkml:trace contextRef="#ctx0" brushRef="#br0" timeOffset="37502.29">6102 9971 0,'25'0'16,"0"0"62,0 0-63,-25 25 1,49 25 0,1 49-1,-25 0 1,24 1-1,-24-1 1,0-50 0,-25 1-16,0 0 15,25 24 1,-25-24 0,0-1-1,0-24 1,25 0-1,-50 0 1</inkml:trace>
  <inkml:trace contextRef="#ctx0" brushRef="#br0" timeOffset="38785.46">6177 10740 0,'0'-24'15,"0"48"63,25-24-78,-25 25 16,49 0 0,1 49-1,-1-24 1,-24-50-1,0 0 32,-25-25-47,0-49 16,0 24 0,0 1-1,25 24 1,0 25 31,-50 0-32,25 25 1,0-1 0,0 1-1,-25-25 16,0 0-31,0 0 16,-24 0 0,-1-25-1,25 25 1,1 0 0,48 0 46,1 0-46,0 0-1,49 0 1,-24 0 0,0 0-1,-26 0 1,-48 0-1,-1 0 48,0 0-63,-25 0 16,26 25-16,-1 0 15,0-25 1,0 25-1,50-25 1,25 0 0,24 0 15,-49 0-15,0 0-1,-50 0 48,50 0 15,-1 0-47,-48 0-15,-1 0 15,0 0-15</inkml:trace>
  <inkml:trace contextRef="#ctx0" brushRef="#br0" timeOffset="40826.16">1290 9723 0,'25'0'31,"-25"-24"-15,50 24-16,74-100 31,24 51-15,-73-1 0,-26 50-1,-49-25-15,-24 25 63,-1 0-63,-50 50 15,-49 0 1,0-1 0,25 1-1,0-1 1,74-24-1,50-25 48,0-25-47,24 25-16,1-24 15,74-26 1,25-24-1,-25 24 1,-75 25 0,-24 25-1,-50 0 17,-24 0-17,-75 50 1,0-1-1,-25 26 1,25-26 0,25-24 15,49 0-15,75-25-1,-25-25 1,74 25-1,50-74 1,25 24 0,-25-24-1,-49 49 1,-26 0 0,-74 25 46,1 0-62,-1 0 16,-50 25-1,-24 25 1,25-26 0,-25 1-1,49 0 1,0 0-1,26 0 1,-1-25 0,25 24-1</inkml:trace>
  <inkml:trace contextRef="#ctx0" brushRef="#br0" timeOffset="47153.08">19100 8905 0,'25'0'0,"-25"-25"16,-25 25 15,-49-25-15,-100 50 0,25 0-1,-25 24 1,75-24-1,-74 50 1,24 24 0,0 25-1,75 25 1,24-25 0,50 0-1,50-50 1,-1 1-1,150 24 17,49 0-17,0-24 1,25-26 0,-75-24-1,199 25 1,-124-26-1,99 1 1,-50-25 0,1 0-1,-100 0 1,174 0 0,-224 0-1,26 0 1,-50 0-1,-50-49 1,-49-51 15,-1 1-15,-74 25 0,-24-26-1,-75-48 1,0-1-1,-25 25 1,-25-25 0,1 50-1,-274 0 1,149 49 0,1 75-1</inkml:trace>
  <inkml:trace contextRef="#ctx0" brushRef="#br0" timeOffset="51169.98">21308 11385 0,'24'0'0,"1"0"16,0 0-1,25 0 1,-1 0 0,1-24-1,-1 24 1,-73 0 46,-1 24-62,0-24 16,-74 25 0,49 0-1,25-25-15,25 25 31,0 0-15,75-25 0,24 24-1,-49-48 1,-1 24 0,-49 24 30,-25-24-30,25 25-16,-49 25 31,49-25-15,-25-1 0,0 1-1,-24 25 1,-26-25-1,26 24 1,-1-24 0,50 0-1,50 0 1,49 24 0,-25 1-1,1-25 1,-100-25 15,-25 24-15,25-24-1,-49 25 1,49-25-16,0 25 16,1 25-1,73 24 1,26-24-1,-1 24 1,-74-49 0,-50 0 15,26 0-31,-1-25 16,0 49-1,25-24 1</inkml:trace>
  <inkml:trace contextRef="#ctx0" brushRef="#br0" timeOffset="53419.59">19075 10939 0,'-25'0'47,"1"0"-15,-1 0-17,0 25 1,0-25-16,0 0 31,50 0 16,0 0-47,0 0 16,74 24-1,-49-24 1,-1 25-1,-24-25 1,-50 0 31,0 0-31,1 0-1,-1 0-15,-99 25 16,74 0-1,25 0 1,50-1 15,74 1-15,1 0 0,-76-25-1,1 0 1,0 0-1,-25 25 1,-25-25 0,-49 0-1,24 25 1,25-25-16,1 0 16,-1 25-1,50-1 1,24 1-1,50 0 17,-49 0-17,-25-25 1,-50 0 15,-49 49-15,-1-24-1,50 0 1,1-25 0,73 50-1,1-50 1,-1 24 0,-24 1-1,0 0 1,-50-25-1,-24 25 1,24-25 15,0 25-31,0-25 16,25 24 0,25 26-1,49-25 1,-24 0-1,-50-1 1,-25-24 0,-49 25-1,-1-25 1,51 0 0,-1 25-1,50 25 1,24-1-1,1-24 1,-25 0 0,-1-25 15,-48 25-15,-51-25-1,1 24 1,74 1-1,0 0 1,49 0 15,-24 0-15,-25-1 0,-25 1-1,-49 25 1,24-50-1,26 25-15,-1 0 16,25-1 15,49 1-15,26 25 0,-26-50-1,-49 25 1,0-1 31,0 1-32,0 0-15,0 0 16,0 0 0,25-25 15</inkml:trace>
  <inkml:trace contextRef="#ctx0" brushRef="#br0" timeOffset="57086.46">20315 11112 0,'0'-24'16,"25"24"31,0 0-31,0 0-16,0 0 15,24 0 1,1 0-1,-1 0 1,-73 0 31,-1 0-31,-25 0-16,-24 0 15,-1 0 1,51 24-1,-1 1 1,74 0 15,26 0-15,-50 0-16,24-25 16,26 0-1,-100 0 48,0 25-63,-25-1 15,1 1 1,-1 0 0,25 0-1,75 0 1,49-1-1,-49 1 1,-25-25-16,24 25 31,-74 0 63,1-25-78,-1 25-16,-25-1 15,25 1 1,25 0 0,25 0-1,25 0 1,-25-1-1,-1-24 1,1 0 15,-25 25-15,-49-25 0,-26 25-1,50-25 1,25 25 15,25-25-15,0 0-16,0 25 15,24-1 1,-24-24 0,-50 0 15,1 25-16,-26 0 1,50 0 15,25 0-15,0-25 0,49 49-1,-49-24 1,-50-25 15,0 0-15,-24 25-1,24-25 1,25 25 0,25-1 15,-1-24-31,26 50 15,-25-25 1,0 0 15,-50-25-15,0 24 0,-49-24-1,49 25 1,25 0-1,0 0 1,25 0 0,-1 0-1,1-25 1,-25 24 0,-25-24 15,1 0-31,-51 0 15,50 25 1,25 0 15,25 0 16,0-25-47,0 0 16,-25 25-1,0-1 17,-25-24-1,0 0-15,25 25-16,-25 0 15,50 0 16,25 0-15,24-1 15,-49-24-15,-50 0 0,0 0-1,-24 0 1,-1 0-1,25 0 1,50 25 31,0-25-31,-25 25-16,50-25 15,-26 25 1,-24 0 46,-24-25-46,24 24 0,-25 1-1,0 0 1,25 0-1,25 0 1,24-1 0,1 1-1,0-25 1,-50 25 0,-25-25 15,0 0-31,-74 0 15,24 0 17,51 0-17,24 25-15,0 0 32,74-1-17,-24 1 1,-1 0-1,-24-25 1,-50 0 15,0 0-15,1 0 0,48 25 62,1-25-63,-50 0 17,25 25-17,-49-25 1,24 24-1,50-24 32,0 0-31,-1 0 0,-24 25-1,-24-25 32,-1 0-31,-25 25-1,1 0 1,49 0 15,49-25-15,-24 0-1,49 0 1,-49 0 0,-25 24-1,0-48 1,-25 24 15,-24 0-31,-26 0 16,51 0-1,48 0 48,1 0-47,0 0-16,0 0 15,0 0 1</inkml:trace>
  <inkml:trace contextRef="#ctx0" brushRef="#br0" timeOffset="58353.2">20613 13196 0,'25'0'15,"0"0"1,-1 0-16,-48 0 63,-26 0-63,-49 0 15,24 25 1,51-25-1,-1 25 17,50 0-17,-1-1 1,51 1 0,-1-25-1,1 0 1,-100 0 78,0 0-94,0 25 0,-49-25 15,24 25 1,25-25 15,25 25-15,25-25-1,25 24 1,-1-24 0,-24 0-1,-50 0 32,1 0-31</inkml:trace>
  <inkml:trace contextRef="#ctx0" brushRef="#br0" timeOffset="60687.26">21283 13791 0,'0'25'15,"-25"0"1,0 0 0,25 24-1,-25 26 1,25-26-1,0-24 1,0 0-16,0 0 16,0 0-1,25-1 1,-25 1 0,25-25 93,0 0-78,0 0-15,-1 0-1,1 0-15,25 25 16,24-25 0,1 25-1,-26 0 1,1-25 0,-25 0 62,-1-25-63,1 25 17,-25-25-32,0 0 31,0 0-16,0-24 1,0-50 0,-25 24-1,25-24 1,0 25 0,-24 49-1,24 0-15</inkml:trace>
  <inkml:trace contextRef="#ctx0" brushRef="#br0" timeOffset="61526.85">21382 13891 0,'0'24'62,"0"1"-46,0 0 0,0 0 15,0 0-31,0-1 15,0 1 17,25 0-17</inkml:trace>
  <inkml:trace contextRef="#ctx0" brushRef="#br0" timeOffset="62286.77">21531 13915 0,'0'-24'0,"25"24"31,-1 0 0,1 0-15,0 0 15,-25 24 16,0 1-31,-25 0-1,0 0 1,1 0-1,24-1 1,-25 1 0,50-25 93,-1 0-93,1 0-16,0 0 15,0 0 1</inkml:trace>
  <inkml:trace contextRef="#ctx0" brushRef="#br0" timeOffset="63853.5">20315 13692 0,'0'25'78,"-24"0"-62,24 0-16,0-1 15,0 26 1,0-25-16,-25 24 16,25 1-1,0 0 1,0 24-1,0-49 1,0 0 0,0-1-1,25-24 48,-1 0-48,1 0 1,0 0 0,0 0-1,49 0 1,1 25 0,-26-25-1,-24 0 1,0 0-1,0 0 1,-1 0 15,1 0 1,-25-25 30,25 1-46,-25-1-16,0 0 15,0 0 1,0-74 0,-25 25-1,25-1 1,0 26-1,0 24-15,0 25 32</inkml:trace>
  <inkml:trace contextRef="#ctx0" brushRef="#br0" timeOffset="64424.7">20415 13891 0,'0'24'78,"0"1"-62,0 0-16,0 25 16,24-26-1,-24 26 1</inkml:trace>
  <inkml:trace contextRef="#ctx0" brushRef="#br0" timeOffset="64953.94">20514 13891 0,'25'0'32,"-1"0"-17,1 0 16,-25 24 16,0 1-31,-25 25 0,25-25-1,-24-1 1,24 1-1,0 0 1,24-25 47,1 0-48,0 0 1,25 0-16,-26 0 15</inkml:trace>
  <inkml:trace contextRef="#ctx0" brushRef="#br0" timeOffset="66186.96">18951 13618 0,'-25'0'15,"25"25"17,0-1-17,25 1-15,-25 25 16,0 24 0,-25-24-1,25-25-15,-24 49 16,24 0-1,0 26 1,-25-51 15,25-24-15,25-25 31,-1 0-16,1 0-15,0 0-16,25 0 15,49 0 1,-50 0 0,26 25-1,-50-25 1,-1 0 15,1 0-15,0 0 15,0 0-31,0 0 16,-25-25-1,24 0 1,-24 0-1,0-74 1,-24 25 0,-1-75-1,25 50 1,0 49 0,0 75 30</inkml:trace>
  <inkml:trace contextRef="#ctx0" brushRef="#br0" timeOffset="66588.34">19100 13965 0,'0'25'63,"0"0"-47,-25 24-1,0 26 1,25-51-1,-24 1 1,48-25 0</inkml:trace>
  <inkml:trace contextRef="#ctx0" brushRef="#br0" timeOffset="67070.49">19224 13891 0,'25'0'15,"0"0"1,-1 0-1,1 0 1,0 0 0,-25 24-1,0 1 1,-25 50 0,-24-26-1,49-24 1,-25-25-1,50 0 17,-1 0-17,1 0 1,0 0 0,25 0-1</inkml:trace>
  <inkml:trace contextRef="#ctx0" brushRef="#br0" timeOffset="67253.35">19398 14163 0</inkml:trace>
  <inkml:trace contextRef="#ctx0" brushRef="#br0" timeOffset="76021.53">11485 10344 0,'0'-25'281,"0"0"-265,0 0 0,0 0 15,0 1-16,0-1 17,25 25-17,-25-25 1,49 25 0,-24-25-1,25 25 1,-1 0-1,51-25 17,-26 25-17,0 0 1,1 0 0,24 0-1,-25 0 1,26 0-1,24 0 1,-25 0 0,124 0-1,-24 0 1,-1 0 0,-74 0-1,25 0 1,25 0-1,-26 0 17,1-24-17,0 24 1,-50 0 0,25 0-1,75-25 1,-26 25-1,-73-25 1,-1 25 0,-25 0-1,-49 0 1,0 0 0,0 0 15,-1 0-16,-24 25-15,25 24 32,25-24-17,-25 25 1,-1-25 0,26-1-1</inkml:trace>
  <inkml:trace contextRef="#ctx0" brushRef="#br0" timeOffset="80455.6">11435 11112 0,'25'0'62,"0"0"-62,0 0 16,0 0-16,-1 0 15,76 0 1,-51 0 0,50 0-1,-49 0 1,0-24 15,-26 24-15,1 0-1,0 0 1,-50 24 125,0-24-126,1 0-15,-76 50 16,26-25-1,-25 25 17,74-26-17,0 1 1,25 0 0,25-25-1,25 0 1,49 0-1,25-25 1,-25 25 0,-49 0-1,-26 0-15,-48 25 63,-26 0-63,-49 0 31,0 24-15,74-49-1,0 25 1,25 0 0,74-25-1,26 25 1,-51-1-1,-24 1 1,-25 0 15,-25-25-15,-49 50 0,24-26-1,25 26 1,1-25 15,48 0-15,26-25-1,24 24 1,-24 1 0,0-25-1,-75 50 1,-50-1-1,26-24 1,-50 25 0,49-25-1,50-1 1,25 1 0,74 0-1,-74-25 1,0 0 15,-25 25-31,0 0 63,24-1-48,1 1-15,0 0 16,0 25-1,-25-25 1,-50-1 0,-24 26-1,24 0 1,25-26 0,25 26-1,0-25 1,50 24-1,0-49 1</inkml:trace>
  <inkml:trace contextRef="#ctx0" brushRef="#br0" timeOffset="81922.3">12676 11187 0,'24'0'47,"-24"-25"-31,100 25 0,-51 0-1,1-25 1,-25 50-1,-50-25 17,0 0-32,-25 25 15,-24 25 1,74-26 0,0 1 15,25-25-16,24 25 1,1-25 0,0 0-1,-75 25 1,0 0 0,-25-25-1,1 24 1,24 1-1,25 0 1,25-25 0,0 0-1,-1 0 1,-24 25 0,0 24-1,-74 1 1,0-25 15,49 0-15,25-1-1,25-24 1,24 25 0,26 0-1,-26-25 1,-49 25-1,-25-25 1,1 25 0,-1-1-1,25 1 1,0 0 0,49 0-1,1 0 1,-50-1 15,-25 1-15,0 0-1,-24 0 1,24 24 0,25-24-1,0 25 1,50-25-1,-50-1-15,49 26 16,-24 0 0,-25-1-1,-50 1 1,26 0 0,-1-50-1</inkml:trace>
  <inkml:trace contextRef="#ctx0" brushRef="#br0" timeOffset="83588.42">13593 11162 0,'25'0'32,"0"0"-17,0 0-15,0 0 16,24 0-1,-74 0 32,-49 25-31,24 25 0,26-26-1,-1 1 1,50 0-1,49 0 17,0-25-17,-24 0 1,-25 0-16,0 0 16,-50 25 46,0-1-46,0-24-16,0 50 15,25-25 1,0 0 0,0-1 15,25-24-31,0 25 31,0 0-15,-25 0-1,0 0 1,-25-1 0,0 1-1,0 0 1,1 0-1,24 0 1,0-1 0,24 1-1,1 0 1,-25 25 0,0-26-1,0 1 1,0 0-1,0 0 17,0 0-32,0-1 15,-25 1 1,1 0 0,-1 25-1,25-26 1,0 1-1,0 0 1,25 0 0,-1 0-1,1 0 1,-25-1 0,0 1-1,0 0 1,0 0-1,0 0 17,0-1-17,0 26 1,-25 0 0,1-1-1,24-24 1,24 25-1,-24-26 1,25 1 0</inkml:trace>
  <inkml:trace contextRef="#ctx0" brushRef="#br0" timeOffset="85554.97">14511 11212 0,'25'0'0,"-25"-25"15,50 25 1,24 0 0,-24-25-1,-1 25 1,-74 0 62,1 0-78,-1 25 16,-25 0-1,-24 24 1,49-24 0,0 25-1,50-25 1,49-1-1,1-24 1,-26 0 0,-49 25 46,0 0-31,-24-25-31,-1 50 32,25-26-17,0 1 1,-50 0 0,25 25-1,1-26 1,-1 1-1,25 0 1,25 0 0,-25 0-1,49-1 1,-24 1 0,0 0-1,-25 0 1,0 0-1,0-1 17,-25 1-17,0-25-15,25 25 16,-25 0 0,25 0-1,0-1 16,25 1-15,-25 0 15,-25-25-15,1 25-16,-1-25 31,25 25-31,0-1 31,25 1 1,-25 0-17,-50 0 1,0 25 0,1-26-1,49 1 1,49 0-1,-24 0 1,0 0-16,25-25 16,-1 24-1,-24-24 1,-25 25 0,-25-25 15,-24 25-16,49 0 1,-25 0 0,25-1-1,0 1 1,0 25 0,25-25-1,-1-1 1,-24 1-16</inkml:trace>
  <inkml:trace contextRef="#ctx0" brushRef="#br0" timeOffset="87138.75">15230 3175 0,'0'25'62,"0"0"-46,0 24 0,25 75-1,0-49 1,49 98-1,-24-49 1,-25 0 0,0-74-1,-25-25 1</inkml:trace>
  <inkml:trace contextRef="#ctx0" brushRef="#br0" timeOffset="87622.15">15652 3125 0,'25'-49'16,"49"24"0,50 0-1,-24 50 1,73 25 0,-98 24-1,-51-49-15,1 74 16,-25 75-1,-25-50 17,-74 74-17,0-123 1,-25 24 0,99-99-1,75 0 16,123-50-15,26-24 0,-75 49-1,-75 0 1</inkml:trace>
  <inkml:trace contextRef="#ctx0" brushRef="#br0" timeOffset="88622.25">16917 2927 0,'25'25'47,"-25"0"-47,50 74 15,-26 25 1,26 74 0,-25-49-1,0-75 1,-25-24-1,0-75 17,0-74-17,0 25 1,-25-75 0,25 0-1,25 0 1,-25 0 15,0 75-15,24 49-1,-24 0-15,25 25 32,0 50-17,25 49 1,24 50-1,0-25 1,-49-99 0,0 0-1,0-75 1,0-49 0,-1-50-1,1 0 1,0 50 15,0 49-15,-25 25-1,0 50 1,25 25 0,-1 49-1,1 0 1,0 75-1,25-75 1,-50-74-16,25 25 16,-1-26-1,1-24 1</inkml:trace>
  <inkml:trace contextRef="#ctx0" brushRef="#br0" timeOffset="89022.04">18281 2604 0,'-24'-24'16,"-1"-1"-1,-25 25 1,1 49-1,-1 26 1,50 74 0,25-25-1,24-25 1,51-25 0,-26-74-1,-24 0 1,-50-24-16,49-1 15,-24-99 17,-25 0-17,0 0 1,0 74 0,0 25-16</inkml:trace>
  <inkml:trace contextRef="#ctx0" brushRef="#br0" timeOffset="89555.21">18604 2381 0,'0'0'0,"0"-25"0,-25 1 16,25-1-1,25 50 1,24 49-1,26 75 17,-50 0-17,-25-25 1,24-75 0,-48-49-1,24-24 1,-25-26-1,0-74 1,0 25 0,25-25-1,0 0 1,0 49 0,50 26-1,-1 49 1,51 0 15,-1 49-15,-49 50-1,-50 25 1,-25 25 0,-50-74-1,-49 49 1,50-75-16</inkml:trace>
  <inkml:trace contextRef="#ctx0" brushRef="#br0" timeOffset="94289.18">19596 1488 0,'0'-25'0,"0"1"0,0-1 16,0 0-1,0 50 1,0 0 15,0 99-31,0 0 16,-50 25 15,-24 123-15,24-73-1,75-125 1,74-74 0,-24-25-1,98-49 1,-98 0-1,24-50 1,-49 0 0,-25 49-1,-25 50 1,0 50 31,24 25-32,1 74 1,25 99 0,-25-25-1,-1-98 1,-24-51-16,25 26 16,0-26-1,0-49-15</inkml:trace>
  <inkml:trace contextRef="#ctx0" brushRef="#br0" timeOffset="94539.2">20489 2059 0,'0'-25'15,"25"0"17,74 0-17,-25-24 1,75 24 0,-49 0-1</inkml:trace>
  <inkml:trace contextRef="#ctx0" brushRef="#br0" timeOffset="94723.78">20563 2208 0,'25'0'15,"0"0"1,25-25-16,74-25 31,-50 25-15,-49 1-16</inkml:trace>
  <inkml:trace contextRef="#ctx0" brushRef="#br0" timeOffset="95739.36">21084 3398 0,'0'-25'0,"0"1"16,0-1 0,0 0-16,-49-25 15,24 50 1,-25 25 15,1 25-15,-51 49-1,76-25 1,-26 100 0,50 25-1,25-100 1,99 25-1,0-75 1,74-49 0,-98-49-1,-76-50 1,-48-25 0,-51 0-1,-49-50 1,0-25 15,75 125-15,49 99-1</inkml:trace>
  <inkml:trace contextRef="#ctx0" brushRef="#br0" timeOffset="96322.22">21060 3051 0,'-25'-50'16,"-25"26"-1,-49 24 1,-25 0 15,-25 49-15,0 50-1,75 1 1,49-51-16,-49 100 16,49 0-1,50 124 1,49-25-1,50-50 1,74-24 0,-49-100-1,0-24 1,124-50 0,-75-99-1,-49-50 1,-50-124 15,-49 75-15,-25-175-1,-75 125 1,-74-24 0,-99 73-1,49 125 1,-123 99-1,173 99 1</inkml:trace>
  <inkml:trace contextRef="#ctx0" brushRef="#br0" timeOffset="103660.92">11535 13345 0,'24'0'15,"-24"25"126,0 0-126,0-1-15,0 26 16,0-25 0,25-25-1,-25-25 17,0 0-32,25 0 15,-25-24 16,0-1-15,-25 50 0,0 0-1,25 25 17,0 0-32,0 0 15,0 24 1,25-49-1,-25-25 32,0 1-31,0-1-16,-25 25 16,1 0 15,24 25 0,0-1-15,24-24-1,1 0 1,-25-24 15,0-1-15,0 0-1,-25 25-15,1 0 16,-1 0 15,25 25-15,0 0 0,0-1-1,25-24 1,-1 0-1,-24-24 17,0-1-17,-24 25 32,24 25-31,24-25 31,-24-25 0,-24 25-16</inkml:trace>
  <inkml:trace contextRef="#ctx0" brushRef="#br0" timeOffset="105572.65">12080 13345 0,'-25'0'78,"1"0"-47,-1 0-15,0 0 15,25 25-15,-25 0-1,25-1 1,0 26 0,25-25-1,0 0 1,0-25-1,-1 0 32,-24-50-47,0 25 16,25-24 0,-25-1-1,0 25 16,-25 25-15,1 0 0,-1 0-1,25 25 1,0 0 0,-25 0-1,25-1 1,0 1-1,25-25 1,0-25 0,-1 25-1,-24-24 1,0-1 15,0 0-15,-24 25 15,24 25 16,0 0-31,0-1-1,24-24-15,1 0 16,-25-24 15,0-1 0,0 0-31,-25 25 32,1 0-17,24 25 32,0 0-31,24-25-1,1 0 1,-25-25 15</inkml:trace>
  <inkml:trace contextRef="#ctx0" brushRef="#br0" timeOffset="109957.55">11535 13395 0,'-25'0'47,"0"0"-32,0 0 1,0 49 0,1-24-1,24 25 1,0-1 0,24-24 15,1-25-16,25 0 1,-25 0 0,-25-25-1,24 0 1,-24-24 0,0 24-1,0 0 1,0 0-1,0 50 1,-24-25 0,-1 25-1,0 25 1,25-26 0,0 1-16,25-25 46,0 0-30,-1-25 0,-24 1-1,0-1 1,0 50 15,-24-25-31,24-25 141,0 50-110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26T13:23:58.87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11882 5655 0,'74'-24'0,"1"24"0,173 0 15,-75-25 16,125 0-15,-100 0 0,26 25-1,-26-25 1,-24 25 0,-25 0-1,-25 0 1,-75 0-1,-24 0 1,-25-24 31,-25 24-47,-49-25 16,-75 25-1,25-25 16,-75 25-15,-49 0 0,50 25-1,-224 0 1,50-25 0,50 24-1,24-24 1,100 0-1,-1 0 1,-98 0 0,123-24-1,25 24 1,25 0 0,25 0-1,49 0 1,-24 0-1,24 24 1,25-24 0,50 0-1,25 0 1,123-24 0,-24-1-1,75 0 1,272 0-1,25 0 1,-174 25 0,248 0-1,-74 0 1,-347 25 0,-298-25 30,-124 0-30,-298-25 0,-25 25-1,224 25 1,-248 0 0,248 0-1,24 0 1,149-1-1,174 1 1,174-25 0,74-25-1,124 25 1,-124-24-16,199 24 16,24-25-1,-248 25 16,-173 0-15,-125 0 0,-222 0-1,49 0 1,-75 0 0,-222 25-1,148 24 1,248-24-1,149-25 1,223 0 0,124 0-1,100-25 1</inkml:trace>
  <inkml:trace contextRef="#ctx0" brushRef="#br0" timeOffset="6666.28">5284 11658 0,'-25'0'15,"25"25"-15</inkml:trace>
  <inkml:trace contextRef="#ctx0" brushRef="#br0" timeOffset="6801.44">5284 11807 0,'25'124'15,"-1"50"1,26 173 0,-25-74-1,0 173 1,24-98 0,1-150 15,-50-148-31</inkml:trace>
  <inkml:trace contextRef="#ctx0" brushRef="#br0" timeOffset="7100.69">5309 11584 0,'-25'-25'16,"74"-25"0,100 50-1,298-24 1,123 48 0,-49 26 15,-322-50-16,321 25 1,-272-25 0,-223 0-16</inkml:trace>
  <inkml:trace contextRef="#ctx0" brushRef="#br0" timeOffset="7400.81">8012 11584 0,'0'25'31,"0"-1"-15,0 150-1,75 99 1,24-25-1,50 149 1,0-149 0,24 99-1,-123-198 1,-149-75 0,-25-49 15,24-25-31,-98 0 15,-50 0 1,-273 0 0,25 50-1,297-1 1,175-24 0,48-25-16</inkml:trace>
  <inkml:trace contextRef="#ctx0" brushRef="#br0" timeOffset="7783.31">10865 11633 0,'49'-74'0,"-49"49"15,50 25 1,49 149-1,-49 124 1,-50 124 0,0-124-1,0-1 1,25 101 0,-25-225-1</inkml:trace>
  <inkml:trace contextRef="#ctx0" brushRef="#br0" timeOffset="8317.81">10939 11559 0,'0'0'0,"25"-25"0,99-24 15,199 49 1,-75 0 0,24 0-1,51-25 1,123 25 0,-198-50-1,-173 50 16,-75 25-15,25 124 0,-1 0-1,26 123 1,99 101 0,24-26-1,-48-124 1,73 50-1,-148-124 1,-75-100 0,-25-49-16,-99 0 15,-198 0 1,25 0 0,-224-24 15,273 24-16,248 0 1</inkml:trace>
  <inkml:trace contextRef="#ctx0" brushRef="#br0" timeOffset="8716.93">16818 11410 0,'0'-49'16,"25"24"-16,0 25 15,49 74 1,0 174 0,-74 50-1,0 24 1,25-24-1,-25-149 1,0 0 0</inkml:trace>
  <inkml:trace contextRef="#ctx0" brushRef="#br0" timeOffset="9317.36">16744 11162 0,'24'-50'16,"76"1"0,73 24-1,-24 0 1,-50 25-16,75-25 15,24-24 1,75-26 0,-174 1-1,-74 74 1,-25 50 31,-25 123-32,25 26 1,25-1 0,74 125-1,1-1 1,24 1 0,-25-125-1,0 25 1,-74-74-1,-25-99 1,-25-26 0,-149-24-1,-123 0 1,-26 0 0,150 0-1,-175-24 1,200 24-1,-100 0-15</inkml:trace>
  <inkml:trace contextRef="#ctx0" brushRef="#br0" timeOffset="15034.77">5234 12154 0,'25'0'16,"-25"25"-1,25-25-15,0 0 16,-1 0 15,51 0-15,-1 0-1,50 0 1,-25-25 0,75 0-1,124-24 1,-1 24 0,1-25-1,24 26 1,-98-1-1,73-25 1,-98 25 0,-125 1-1,-49-1 1,-50 50 0,0-25-1</inkml:trace>
  <inkml:trace contextRef="#ctx0" brushRef="#br0" timeOffset="15834.77">5284 12626 0,'25'0'47,"24"0"-31,50 24-1,25-24 1,174-49 0,49 24-1,1 0 1,-150 0-1,124 25 1,-148-24 0,99 24-1,-99 0 1,-100 0 15,-74-25-15,-25 25 15,0 0-31</inkml:trace>
  <inkml:trace contextRef="#ctx0" brushRef="#br0" timeOffset="16733.79">5433 13271 0,'24'0'0,"1"0"16,50 0 0,24 0-1,-74 0-15,49-25 16,-24 25-16,148-25 31,75-25-15,25 25-1,-1 25 1,1 0 0,-199-24-1,224 24 1,-51 0 0,-148-25-1,-99 25 1</inkml:trace>
  <inkml:trace contextRef="#ctx0" brushRef="#br0" timeOffset="17684.39">5606 11658 0,'25'0'16,"-25"25"-1,25 0 1,24 99 0,-49-25-1,0-25 1,25 1 0,-25-50-1,0-1-15</inkml:trace>
  <inkml:trace contextRef="#ctx0" brushRef="#br0" timeOffset="18200.56">5829 11807 0,'0'-25'0,"25"25"47,-25 25-47,25 25 16,25 24 0,-26-24-1,1-1 1,0-49-1,-25-25 1,25 1 0,-25-26-1,0 25 1,0 0-16,25 25 31,-1 0-15,1 25-1,25 25 1,0-25 0,-50-75 15,0 0-15,0 1-1</inkml:trace>
  <inkml:trace contextRef="#ctx0" brushRef="#br0" timeOffset="18534.41">6375 11857 0,'0'-25'0,"0"0"15,0 50 64,25-25-79,-25 25 15,25-1-15,24 26 16,1-50-1,-25 0 1,0-25 0,-50 0-1,25 1 1,0-1 0</inkml:trace>
  <inkml:trace contextRef="#ctx0" brushRef="#br0" timeOffset="18850.59">6598 11733 0,'0'-25'16,"25"25"15,0 0-31,25 25 15,-1 49 1,-49-49 0,0 0-1,-25-25 1,-24 0 0,49-25 15,0-25-16,0 1 1,0 24 0,25 0-1</inkml:trace>
  <inkml:trace contextRef="#ctx0" brushRef="#br0" timeOffset="19317.5">6822 11485 0,'0'-25'16,"0"50"0,24-25-1,51 74 1,-26 0-1,-24-49-15,0 0 16,0 25 0,0-26-1,-50-24 1,0 0 15,-25 0-15,1 0-1,24 50 1,25-25 0,25 0-1,49-25 1,25 0 15,-49-50-15,-25 50-1</inkml:trace>
  <inkml:trace contextRef="#ctx0" brushRef="#br0" timeOffset="29601.7">13395 15577 0,'0'-49'0,"0"-1"16,-25-49 0,25 24-1,-25 26 1,-49 49 0,-50 25-1,25 49 1,49-24-16,-49 99 15,99-25 1,49 24 0,125-73-1,24-50 17,-74-100-17,-99-49 1,-25 25-1,-74-50 1,24 25 0,25 99-16</inkml:trace>
  <inkml:trace contextRef="#ctx0" brushRef="#br0" timeOffset="30101.7">14486 14932 0,'-25'-24'0,"-24"-26"16,-75 75 15,-25 74-15,124-25-1,50 100 1,74-50 0,199 50-1,-100-50 1,-98 0 0,-100-50-1,-50 25 1,-124-24-1,25-75 1,100 0 0,74-99-1,99-50 17,-50 25-17,1-149 1,-100 50-1,-74 99 1,49 99 0,75 50-16</inkml:trace>
  <inkml:trace contextRef="#ctx0" brushRef="#br0" timeOffset="30435.3">15553 15280 0,'0'-25'15,"-25"-25"-15,-49 50 16,-1 99 0,26 75 15,49 25-16,74-51 1,50-73 0,-25-125-1,-49-24 1,-50-100 0,-50-24-1,-24 74 1,74 74-1</inkml:trace>
  <inkml:trace contextRef="#ctx0" brushRef="#br0" timeOffset="30851.26">16818 14808 0,'74'-74'16,"-74"0"0,0 49-1,-74 74 1,-100 100 0,75 74-1,49 75 1,75-25-1,99-99 1,0-100 0,0-49-1,-24-75 1,-100-74 15,-124 0-15,-25 50-1,49 49 1,76 50 0,48-25-16</inkml:trace>
  <inkml:trace contextRef="#ctx0" brushRef="#br0" timeOffset="31484.61">17661 14957 0,'0'-49'16,"-99"-1"-1,-50 75 1,25 74 15,75 50-15,123 0-1,50-50 1,25-25 0,74-24-1,-99-25 1,-49-25 0,-26 0-1,-24 0 1,0 0-16,24 0 15,-24 0-15,0 25 16,-25 24 0,-25 26-1,-24 24 17,-75 0-17,-25-49 1,99-50-1,-49-25 1,74-74 0,124-125-1,75-24 1,-50 25 0,-74 49-1,-50 125 1,-100 24-1,-73 25 1,49 74 0,99 1-1</inkml:trace>
  <inkml:trace contextRef="#ctx0" brushRef="#br0" timeOffset="31618.83">18306 15180 0,'0'-49'16,"0"-1"-1,-74 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26T13:24:41.76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6574 4192 0,'0'25'0,"0"0"16,0-1-1,-25 1 1,-25 74 0,25 1-1,1 24 1,48-25-1,51-25 1,-1-49 0,-49-25-16,74 25 31,-49-25-31,24-25 16,25-49-1,-49-50 1,-75 0-1,-49-25 1,-75 50 0,50 74-1,-50 25 1,124 25-16</inkml:trace>
  <inkml:trace contextRef="#ctx0" brushRef="#br0" timeOffset="3784.53">7516 4514 0,'0'25'78,"-25"25"-78,1-25 16,-51 99 0,26-25-1,24-74 1</inkml:trace>
  <inkml:trace contextRef="#ctx0" brushRef="#br0" timeOffset="4333.52">7814 3671 0,'0'0'0,"-50"0"16,-74 0-1,75 25 1,-26 124 0,75-50-1,75 0 1,-1-49-16,50-1 15,50 26 1,-26-1 0,-73 1-1,-75 24 17,-50 0-17,-49-49 1,0-26-1,24-48 1,51-51 0,73-49-1,1-49 1,-1 24 0,-24 50-1,-50-1 1,1 76-1,-76 24 1,26 24 0</inkml:trace>
  <inkml:trace contextRef="#ctx0" brushRef="#br0" timeOffset="4566.72">8583 4366 0,'0'24'15,"25"-24"1,-25 25 0,0 74-1,-50 25 1,-24-49-1,24-50 1</inkml:trace>
  <inkml:trace contextRef="#ctx0" brushRef="#br0" timeOffset="5000.31">9228 3770 0,'-50'-99'16,"25"74"-16,-24-24 16,-26 49-1,26 0 1,24 24-1,25 125 1,49 50 0,26-100 15,49 0-15,25-24-1,-75-100 1,-49-74-1,-25-50 1,-74 0 0,24 75-1,0 49 1,75 0-16</inkml:trace>
  <inkml:trace contextRef="#ctx0" brushRef="#br0" timeOffset="5200.08">9848 3994 0,'25'0'16,"-1"0"0,1 0-1,0 74 1,-50 100-1,-24-50 1,24-75-16,-25 75 16</inkml:trace>
  <inkml:trace contextRef="#ctx0" brushRef="#br0" timeOffset="8017.13">10939 3150 0,'0'-25'16,"25"1"-16,-25-26 16,25 0-1,-25 26 1,-25 24 0,0 0-1,-124 99 1,1 50-1,98 24 1,-24 100 0,98 0-1,125-124 17,-99-124-17,173-25 1,-99-75-1,-99-24 1,-75-25 0,-24 74-1,-100 1 1,100 49 0,49 25-16,0-25 15</inkml:trace>
  <inkml:trace contextRef="#ctx0" brushRef="#br0" timeOffset="8283.54">11386 3746 0,'25'0'15,"24"0"1,26 74 0,-1 50-1,-74-50 1,-50 50 0,-24-49-1,49-75-15</inkml:trace>
  <inkml:trace contextRef="#ctx0" brushRef="#br0" timeOffset="8817.16">12105 3026 0,'-74'-49'16,"-50"24"0,24 50-1,26 74 1,49 25 0,100 49-1,98-49 1,1-49-1,-75-26 1,0 26 0,-24-1-1,-125-24 17,-74-25-17,-50-25 1,100-50-1,74 1 1,25-26 0,24 25-16,51-49 15,-1-50 1,-74-24 0,-25 49-1,-75 99 1,-49 50-1,99 0 1</inkml:trace>
  <inkml:trace contextRef="#ctx0" brushRef="#br0" timeOffset="9649.87">7094 5110 0,'25'0'62,"0"0"-62,25 0 0,24-25 16,125-25-1,247-24 1,25-25 0,-173 49-1,74 0 1,298-49-1,-224 25 1,-98 24 0,-150 25-1,124-24 17,-173 24-17,-99 0-15</inkml:trace>
  <inkml:trace contextRef="#ctx0" brushRef="#br0" timeOffset="10952.29">16223 3696 0,'24'-75'16,"26"26"-1,-50 24 32,0 0-31,-25 25 0,-74-49-1,25 49 1,-26 24-1,26 1 1,24 50 0,50-51-16,-49 101 15,49 23 1,74-24 0,1-49-1,73-26 1,-48-24-1,48-50 1,-24-49 0,-74-75 15,-50 50-15,-74-100-1,-125 75 1,1 124-1,148 25 1,50 0-16</inkml:trace>
  <inkml:trace contextRef="#ctx0" brushRef="#br0" timeOffset="19768.23">17488 3423 0,'0'25'0,"0"0"16,24 49-1,1 25 1,-25-24 0,25-1-1,0-24 1,-25-25 0,0-50 15,0 0-16,-25-49-15,25 49 16,-25-124 0,50 0 15,0 50-15,0 49-1,-1 50 1,26 25-1,0 25 1,49 49 0,0 25-1,-49-75 1,-1-24 0,-24-50-1,0-49 1,-25 24-1,25-49 1,0 25 0,-1 24 15,26 75-15,0 25-1,-26 24 1,26 50-1,-25-50 1,24 1 0,-24-50-1,0-25 32,0-25-47</inkml:trace>
  <inkml:trace contextRef="#ctx0" brushRef="#br0" timeOffset="20101.15">18827 3324 0,'-50'-25'15,"26"0"-15,-26 25 16,0 25-1,1 49 1,49 50 0,25-49-1,49 24 1,-24-74 0,-26-75 15,-24-49-16,-24 25 1,24-1 0,24 50-1</inkml:trace>
  <inkml:trace contextRef="#ctx0" brushRef="#br0" timeOffset="20584.34">19001 3150 0,'0'-25'16,"0"50"-1,25 50 1,-1 24 0,51 74-1,-50-49 1,-1 1-1,-48-125 17,-1-25-32,-25-25 31,25 0-31,-24-49 16,49-74-1,49 24 1,26 74-1,49 51 1,-50 24 0,25 99-1,-74-25 1,-25 25 0,-74 50-1,-1-50 1,-24-49-1,74-50 1,50 0 0</inkml:trace>
  <inkml:trace contextRef="#ctx0" brushRef="#br0" timeOffset="21051.1">19943 2877 0,'0'-24'15,"0"-1"1,0 74 0,25 51-1,0 48 1,49-24-1,-24-74 1,-25-50 0,24-50-1,-24-49 17,0-25-17,0 25 1,0 49-1,-1 75 1,-24 0 0,25 99-1,0 25 1,-25 0 0,25-50-1,74-74 1,-74-25-1</inkml:trace>
  <inkml:trace contextRef="#ctx0" brushRef="#br0" timeOffset="21267.37">20663 2952 0,'0'-25'16,"24"25"-16,1 0 16,74-50-1,1 26 1,-1 24 0</inkml:trace>
  <inkml:trace contextRef="#ctx0" brushRef="#br0" timeOffset="21451.19">20712 3150 0,'25'0'15,"74"-25"1,-49 25-16,49 0 15,-24 0 1,-1-24-16</inkml:trace>
  <inkml:trace contextRef="#ctx0" brushRef="#br0" timeOffset="25384.76">21977 2604 0,'0'-24'0,"25"-1"16,-25 0 0,0 0-16,-25 0 31,0 25-15,-123 25-1,73 25 1,26 74-1,24 50 1,25-1 0,99-24-1,25-25 1,-25-99 0,-74-25-16,74 0 15,1-50 1,-51-49-1,-24-50 1,-50-49 0,-24 74 15,-51 74-15,-24 50-16</inkml:trace>
  <inkml:trace contextRef="#ctx0" brushRef="#br0" timeOffset="42545.08">11510 12303 0,'25'0'94,"-1"0"-63,1 0-16,0 0 1,0 0 0,0 0 15,-1 0-15,1 0-1,0 0 1,0 0-1,0 0 17,-1 0-17,1 0 1,0 0 0,0 0 15,0 0-16,-1 0 1,1 0 0,0 0-1,0 0 1,0 0 15,-1 0-15,1 0-1,0 0 1,0 0 0,0 0-1,-1 0 1,1 0 0,0 0-1,25 0 1,-26 0-1,1 0 17,0 0-17,0 0 1,0 0 0,-1 0-1,1 0 1,0 0-1,25 0 1,-25 0 0,24 0-1,26 0 1,-26 0 0,-24 0-1,25 0 1,-1 25-1,1-50 1,-25 25 15,24 0-15,1 0 0,-1 0-1,-24 0 1,0 0-16,0 25 15,24-25 1,26 0 0,-26 0-1,1 0 1,0 0 0,-1 0-1,-24 0 16,0 0-15,0 0 47,-25-25-32,0 0 31,0 1-15,0-1-31,0 0-1,0 0 1,0 0 0,0 0-1,0 1 1,0-1 0,0 0-1,0 0 1,0 0-1,-25 1 1,25-1 0,0 0-1,0 0 1,0 0 0,0 1 15,-25 24-16,0 0 79,0 0-78,1 0 15,-1 0-15,0-25-1,0 25 1,0 0 0,-24-25-1,-1 25 1,1-25-1,24 25 17,0 0-17,0 0-15,0 0 16,-24 0 0,-1 0-1,1 0 1,-1 0-1,0 0 1,1 0 0,-1 0-1,1 25 1,-26-25 0,1 0-1,-1 0 1,26 0 15,-1 0-31,-24-25 31,24 25-15,-24 0 0,24 0-1,0 0 1,1 0-1,-1 0 1,25 25 0,-49-25-1,24 0 1,1 0 0,-1 0-1,1 0 1,24 0-1,0 0 1,-25 0 15,26 0-15,-1 0 0,0 0-1,0 0 16,0 0 32,1 0-47,-1 0-1,0 0 16,0 0 16,25 25-47,-25-25 16,0 0 15,25 25-15,0-1 62,0 1-62,0 0-1,0 0-15,0 0 16,25 24-1,0 1 1,-25-25 15,0-1-15,0 1 0,0 0-1,0 0 1,0 0 15,0 0 47</inkml:trace>
  <inkml:trace contextRef="#ctx0" brushRef="#br0" timeOffset="43156.84">11411 12328 0,'24'0'63,"1"0"-48,0 0 1,0 0 0,0 0-16,-1 0 15,76 0 1,-51 0 0,26 0-1,-1 0 1,-24 0-1,-1 0 17,-24 0-17</inkml:trace>
  <inkml:trace contextRef="#ctx0" brushRef="#br0" timeOffset="49102.86">8136 4911 0,'0'-24'0,"25"-1"16,-25 0-1,0 50 32,-25 0-47,-49 148 16,-25-49-1,-1 25 1,51-75 0,-1 26-1,25-1 1,1-74 0,48-50-1,-24-50 1,75-49-1,-50 75 1,74-125 0,-25 25-1,-24 75 1,-50 99 46,-25 0-62,25 24 32,-99 100-17,0 25 1,49-100 0,50-24-1,0-75 1,50-25-1,-26 1 1,26-51 0,0 1-1,-26 50 1,-24 73 15,-24 1-15,-1 0-16,-25 74 15,-24 50 17,-1 0-17,51-75-15</inkml:trace>
  <inkml:trace contextRef="#ctx0" brushRef="#br0" timeOffset="51019.38">18529 4837 0,'0'-25'0,"0"0"16,25 0 0,-50 1-1,25-1 16,-24 0-15,-1 25 0,0 0-16,-49 0 15,-26 50 1,26 49 0,24 0-1,75 0 1,74-24-1,1-50 1,24 24 0,74 1-1,-49-1 1,-50 26 0,-74-1-1,-25-24 1,-74-1-1,-26-24 17,-24-25-17,50-49 1,49-26 0,25 1-1,25-1 1,49-98-1,-24 49 1,-25 49 0,-50 1-1,0 49 1,-25 25 0</inkml:trace>
  <inkml:trace contextRef="#ctx0" brushRef="#br0" timeOffset="52252.74">19249 4812 0,'0'-25'16,"25"25"249,-25 25-265,0 0 16,24 0 0,26 49-1,-25 1 1,0 24 0,-1-25-1,26 25 1,-25-49-1,-25-25 1,-25-50 31,25 0-31,0-24-16,-50-100 15,50 0 1,0-25-1,0 75 17,0 74-32,25-49 15,-25 49 1,25 50 15,25 74-15,24 50-1,0-25 1,-49-74 0,0-1-1,0-74 1,24-24 0,1-50-1,-25-50 1,0 25-1,-25 74 17,0 25-32,0 0 15,25 25 17,-25 50-17,24 74 1,1-25-1,-25-74-15,25 50 16,25 49 0,-26-75-1,1-24 1,-25-50 0</inkml:trace>
  <inkml:trace contextRef="#ctx0" brushRef="#br0" timeOffset="52652.98">20390 4589 0,'0'-25'15,"-25"0"1,0 25-1,0 0 1,-24 50 0,24 49-1,0 25 1,50-25 0,0-49-1,0-25-15,24 0 16,-24-25-16,25 0 15,24-25 17,-49-50-17,-25-49 1,-25 25 0,0 25-1,25 49 1</inkml:trace>
  <inkml:trace contextRef="#ctx0" brushRef="#br0" timeOffset="53235.61">20638 4366 0,'0'-25'16,"0"50"-1,0-1 17,0 1-17,25 124 1,-1 0 0,-24-50-1,25-74-15,-25 49 16,25-49-1,-50 0 1,25-50 0,-25-74-1,1-50 1,24 75 0,0-75-1,49 25 1,1 74-1,-1 25 17,1 25-17,0 50 1,-1 0 0,-24 74-1,-25 24 1,-25-48-1,-24-1 1,-26-49 0,26-50-1,24 0 1</inkml:trace>
  <inkml:trace contextRef="#ctx0" brushRef="#br0" timeOffset="53568.85">21283 4415 0,'0'-25'16,"25"1"15,-1 24-15,26-25 0,24 0-1,-49 0 1</inkml:trace>
  <inkml:trace contextRef="#ctx0" brushRef="#br0" timeOffset="53818.52">21308 4589 0,'24'0'16,"1"0"-16,25-25 16,-1 0-1,1 0 1,-25 25-1</inkml:trace>
  <inkml:trace contextRef="#ctx0" brushRef="#br0" timeOffset="56652.49">21283 3944 0,'0'25'93,"0"0"-93,0-1 16,0 76 0,25-1-1,-25 0 1,0 0 0,0-24-1,0-51 1,0 26-1,-25-25 17,25 0-17,0-50 63,25 25-62,-1 0 0,1 0-16,0-25 15,49 25 1,1 0 0,-50-25-1,49 25 1,-24-25-1,-26-24 17,26-1-17,-50 1 1,0-26 0,0 50-1,-25-24 1,25 74 31,0-1-47,0 51 15,0 49 1,0-50 0,0-49-16,0 49 15,25 1 1,0-26-1,-25 1 17,0-25-17</inkml:trace>
  <inkml:trace contextRef="#ctx0" brushRef="#br0" timeOffset="56969.15">21952 4341 0,'0'-25'15,"25"0"1,0 0 0,0 25-1,49-49 1,1 24-1,-50 0 1</inkml:trace>
  <inkml:trace contextRef="#ctx0" brushRef="#br0" timeOffset="57186.4">21977 4490 0,'25'-25'31,"0"25"-15,0-25-1,24 0 1,1 0-1</inkml:trace>
  <inkml:trace contextRef="#ctx0" brushRef="#br0" timeOffset="61020.51">22721 3746 0,'-24'24'16,"-1"-24"-16,0 25 15,-25 50 1,1-26-1,49 26 1,0-26 0,0 26-1,0-1 1,49 0 0,1 1-1,0-50 1,-1 24-1,1-24 1,-1 0 0,51-25-1,-26 0 1,1-50 0,-1-24-1,-24-25 1,-26-25-1,-24 49 1,0-24 0,-24 25-1,-51 24 1,-49 25 0,0 25-1</inkml:trace>
  <inkml:trace contextRef="#ctx0" brushRef="#br0" timeOffset="67998.33">9252 12998 0,'25'0'140,"0"0"-124,25 0-16,24 0 16,25 0-1,1 0 1,-1 0 0,0 0-1,-25 0 1,-24 0 15,0 0-15,24 0-1,-24 0 1,-1 0 0,1 0-1,-25 0 1,-1 0-1,1 0 1</inkml:trace>
  <inkml:trace contextRef="#ctx0" brushRef="#br0" timeOffset="78471.53">11435 12998 0,'25'0'46,"0"0"-30,0 0 0,0 0-1,-1 0 1,1 0 0,0 0-1,0 0 1,0 0-1,24 0 1,-24 0 0,25 0-1,-26 0 1,1 0 0,0 0-1,0 0 1,0 0 15,-1 0-15,1 0-1,25 0 1,-25 0 0,-1 0-1,1 0 1,25 0-1,-1 0 1,-24 0 0,0 0-1,0 0 1,0 24-16,-1-24 16,1 0-1,25 0 1,-25 0 15,24 0-15,-24 0-1,0 0 1,0 0 0,0 0-1,-1 0 1,26 0-1,-25 0 1,0 0 0,-1 0-1,26 0 1,0 0 0,-1 0-1,1 25 1,-1-25-1,1 0 17,0 0-17,-26 0 1,1 0 0,0 0-1,0 0 1,0 0-1,-1 0 1,1 0 0,0 0-1,0 0 1,0 0 15,-1 0-15,1 0 15,-50 0 235,1 0-235,-1 0-15,25-25-1,-25 25 1,0 0-1,0 0 1,1 0 0,-26 0-1,25 0 1,0 0 15,1 0-31,-1 0 16,0 0-16,0-24 47,0 24-32,1 0 1,-1 0 0,0 0-1,0 0 1,-24 0-1,24 0 1,-25 0 0,25 0-1,1 0 1,-1 0 0,-25 0-1,25 0 1,-24 0 15,24 0-15,0 0-1,-25 0 1,1 0 0,24 0-1,0 0 1,0 0-1,1 0 1,-1 0 0,0 0-1,0 0 1,0 0 0,-24 0-1,24 0 1,0 0 15,0-25-15,1 25-1,-1 0 1,0 0 0,0 0-1,0 0 1,1 0 15,-1 0-15,0 0 46,0 0-31,0 0-15,1 0 15,-1 0 1,0 0-1,0 0 0,0 0 0,1 0-15,-1 0 15,0 0 0,0 0 1,0 0-17,1 0 17,-1 0 30,0 0-31,0 0-15,25 25 203,0-1-188,0 1-15,0 0-1,0 0 1,25-25 187,0 0-187,0 0 15,-1 0-16,1 0 1,0 0 0,0 0-1,0 0 1,-1 0 0,1 0-1,0 0 1,0 0-1,24 0 1,-24 0 0,0 0-1,0 0 1,0 0 0,-1 0-1,26 0 1,-25 0 15,0 0-15,-1 0-1,1 0 1,0 0 0,0 0-1,0 0 1,-1 25-1,26-25 1,0 0 0,-26 0-1,1 0 1,0 0-16,25 0 16,-26 0-1,26 0 1,0 24 15,-25-24-15,-25-24-1,49 24 1,-24 0 0,0 0-1,24 0 1,1 0-1,-25 0 1,24 0 0,1 0-1,-25 0 1,0 0 0,24 0-1,-24 0 1,0 0 15,24 0-15,-24 0-1,0 0 1,0 0 0,0 0-1,-1 0 16,1 0-15,0 0 31,0 0 31,-25-25-15,0 0-48,0 0 16,0 0 16,-25 25-31,0 0 15,0 0-15,1 0-1,-1 0 1,0 0 0,-25 0-1,1 0 1,24 0 0,-25 0-1,1 0 1,-26 0-1,26 0 1,-26 0 0,51 0-1,-51 0 1,26 0 0,-26 0-1,50 0 1,0 0-16,-24 0 31,-1 0-15,1 0-1,24 0 1,-25 0 0,-24 0-1,49 0 1,0 0-16,-24 0 15,-26 0 1,26 0 0,24 0-1</inkml:trace>
  <inkml:trace contextRef="#ctx0" brushRef="#br0" timeOffset="82037.16">9178 4415 0,'0'-25'16,"0"1"77,25 24-77,49-25-16,1 0 16,24-25-1,0 26 16,-24 24-15,-51-25 0,1 0-1,-50 25 17,1 0-17,-150 74 1,25-49-1,-25 25 1,75-25 0,124-25 15,0 0-31,0 0 16,173-25-1,-24-25 1,-50 25 15,-75 25-15,-73 0 15,-1 0-15,-74 25-1,-50 25 1,49-25-1,76-1 1,48-24 15,26 0-15,99-49 0,-25 24-1,-25 0 1,-124 25 15,-24 0-15,24 25-1,-124 25 1,25-26 0,74 1-1,26-25 1,48 0-1,26 0 1,25-25 0,49 1-1,-25-1 1,-74 0 0,-1 25-1,-48 0 32,-76 50-31,1-26-1,-25 26 1,74-25 0,1 0-1,74-25 1,24-25-1,51 0 1,48 0 0,-48 0-1,-76 25 1,-48 0 15,-76 0-15,1 25 15,0 0-15,24 0-1,100-25 17,0 0-32,25-25 15,74 0 1,-50 25-1,-49 0-15,-50 0 63,0 0-63,-24 0 16</inkml:trace>
  <inkml:trace contextRef="#ctx0" brushRef="#br0" timeOffset="86021.23">19125 6499 0,'-25'0'109,"0"0"-93,-24 0 0,-1 49-1,0 26 1,26-26 0,24 26-1,0 49 1,49 0 15,50-25-15,25-49-1,-49-25 1,49-25 0,-25-25-1,-25-50 1,-24-49-1,-50 0 1,-99-49 0,24 98-1,-73 26 1,98 49 0,25 49-1</inkml:trace>
  <inkml:trace contextRef="#ctx0" brushRef="#br0" timeOffset="86804.92">19844 6350 0,'0'-25'16,"25"0"0,-25 50 15,0 0-31,0 49 16,0 100-1,25-75 1,-25 50 15,0-99-15,25-25-1,-25-50 1,-25-25 0,25-99-1,-25-24 1,50-26-1,0 75 1,-1 99 0,1 25-1,0 50 1,25 74 0,24-25-1,-24-24 1,-1-75 15,-24 0-15,-25-25-16,25-25 15,0-74 1,-25 25 0,24 0-1,-24 74 1,25 50 15,-25 99-15,0 25-1,25-1 1,0-73 0,24-26-1,-24-49 16,0 0-31</inkml:trace>
  <inkml:trace contextRef="#ctx0" brushRef="#br0" timeOffset="87138.82">20762 6152 0,'0'0'0,"0"-25"0,-25 25 15,-25 0 1,-24 49 0,24 51-1,50 24 1,50-50 0,0-24-1,-26-50 1,26-25 15,-50-50-15,-25-49-1,-24 50 1,49 24 0,24 50-16</inkml:trace>
  <inkml:trace contextRef="#ctx0" brushRef="#br0" timeOffset="87654.87">20936 5953 0,'-25'-49'16,"50"49"-16,-25 24 31,0 1-31,0 124 31,24 25-15,-24-26-1,0-73 1,0-50 0,-24-50-1,-1 25-15,0-75 16,0-73-1,25-1 1,50 0 0,-1 25-1,1 99 1,24 25 0,-24 50-1,0 49 1,-26 50 15,-48 0-15,-1-50-1,-50-25 1,51-49 0,24-50-1</inkml:trace>
  <inkml:trace contextRef="#ctx0" brushRef="#br0" timeOffset="88121.63">21580 5730 0,'-24'0'46,"24"49"-30,0 51 0,24 24-1,1-75 1,25 1 0,-25-25-1,24-75 1,-24-24-1,0-50 1,0 24 0,-25 51-1,24 49 17,-24 25-17,0 24-15,0 100 31,0 0-15,0-50 0,0-49-1,0-25-15,25-25 16,0 0 0</inkml:trace>
  <inkml:trace contextRef="#ctx0" brushRef="#br0" timeOffset="88338.34">22077 5680 0,'0'-25'0,"24"1"31,1 24-15,0 0-1,0 0 1,24 0 0,1 0-16</inkml:trace>
  <inkml:trace contextRef="#ctx0" brushRef="#br0" timeOffset="88538.23">22077 5953 0,'24'-25'0,"1"25"15,74 0 1,-24-24 0,-26-1-1,-24 25 1</inkml:trace>
  <inkml:trace contextRef="#ctx0" brushRef="#br0" timeOffset="89571.83">19398 7367 0,'24'0'15,"1"0"-15,25 0 16,74-25 0,-25 0-1,25 1 1,-25-1 0,-74 25-16,74-25 15,50-25 16,0 1-15,0-1 0,0 25-1,-1 1 1,-48-1 0,24 0-1,99-25 1,-74 26-1,-25-26 1,-25 25 0,0 0-1,-49 0 1,-25 25-16,24 0 16,1 0-1,-75 0 32</inkml:trace>
  <inkml:trace contextRef="#ctx0" brushRef="#br0" timeOffset="90070.98">20291 7094 0,'124'0'0,"-75"-25"15,174-24 1,-49-1-1,99-24 1,-50 24 0,0 0-1,-99 50 1,50-49 0,-75 49-1,-49-25 1,-25 0 15,-25 0-31</inkml:trace>
  <inkml:trace contextRef="#ctx0" brushRef="#br0" timeOffset="92238.41">23292 5184 0,'-25'0'63,"0"0"-63,1 0 0,-1-25 16,-50 50-1,-24 50 1,0-1-1,49 25 1,50-24 0,0 24-1,25 0 1,49 0 0,26-24-1,-1-50 16,-49-1-15,-1-24-16,26 0 16,24-24-1,-25-26 1,1-49 0,-51-25-1,-24 0 1,0 49-1,-24 26 1,-51-1 0,1 75-1,49-25-15</inkml:trace>
  <inkml:trace contextRef="#ctx0" brushRef="#br0" timeOffset="98244.33">10741 12824 0,'0'-25'141,"25"25"-79,-1 0-46,1 0-16,0 0 16,49 0-1,1 0 1,-26 0-1,-24-25 1,0 25 0,-50 0 202,0 0-218,25-24 141,0-1-110,0 50 47,0-1-62,0 1 0,0 0-1</inkml:trace>
  <inkml:trace contextRef="#ctx0" brushRef="#br0" timeOffset="100938.23">5606 12551 0,'-25'-25'0,"1"25"16,-1 0-1,0-24 1,-25 24-1,26 24 1,-26 1 0,25 0-1,0 25 1,1-1 0,24 1-1,0-1 16,0 1-15,0 0 0,24-26-1,1 51 1,0-50 0,25 24-1,-26-24 1,26 0-1,0 0 1,-1-25 0,1 0-1,-1-25 1,1 0 0,-25 0-1,49-24 16,-49-1-15,-25 25 0,0-49-1,0-1 1,-50-24 0,-24 0-1,24 49 1,50 26-1</inkml:trace>
  <inkml:trace contextRef="#ctx0" brushRef="#br0" timeOffset="101205.62">6127 12774 0,'0'-24'16,"25"24"0,0 0-1,74 0 1,-49-25-1,-26 25-15,1 0 16</inkml:trace>
  <inkml:trace contextRef="#ctx0" brushRef="#br0" timeOffset="101371.94">6276 12824 0,'25'0'47,"0"0"-47,-1 0 16,1 0 0</inkml:trace>
  <inkml:trace contextRef="#ctx0" brushRef="#br0" timeOffset="101739.83">6598 12551 0,'0'0'0,"0"-25"16,50 1-16,0-1 15,-26 25 1,26 0-1,0 0 1,-50 49 0,0 1-1,0 0 1,-50-1 0,50-24-1,-25 0 1,25 0-1,0-1 1,0 26 0,0 0-1,0-26 1</inkml:trace>
  <inkml:trace contextRef="#ctx0" brushRef="#br0" timeOffset="101904.97">6797 12923 0</inkml:trace>
  <inkml:trace contextRef="#ctx0" brushRef="#br0" timeOffset="103606.05">9302 13742 0,'25'0'31,"0"0"-31,49 0 16,25-25-1,1 25 1,-1 0 0,-25 25-1,-24-25-15,-25 0 31,-1 0-15,-48 0 15,-51 0-15,-49-25 0,25 25-1,-25 0 1,50 0-1,49 0 1,50 0 15,49 0-31,75 0 16,-75 0 0,75 0-1,-50 25 16,-24-25-15</inkml:trace>
  <inkml:trace contextRef="#ctx0" brushRef="#br0" timeOffset="108128.56">11609 13667 0,'25'0'110,"0"0"-110,-1-24 15,51 24 1,24-25 0,-25 25-1,26 0 1,-26 25 0,50-25-1,-50 0 1,26 24-1,-1-24 1,-49 0 0,49 25-1,0-25 1,-25 0 0,-24 25-1,24-25 16,26 0-15,-26 0 0,-24 0-1,24 0 1,0 0 0,-49 0-1,0 0 1,0 0-1,0 0 1,-1 0 0,-24 25-1,-24-25 79,-1 0-78,0 0-16,-49 0 15,-26-25 1,26 25 0,-50 0-1,0-25 1,0 25-1,25 0 1,-25 0 0,0-25-1,74 25 1,25 0-16,-74 0 31,49 0-15,-24 0-1,0 0 1,-1-24 0,26 24-1,-1 0 1,0 0 0,1 0-1,24 0 1,0 0-1,-24 0 1,24 0 0,0 0-1,0-25 1,0 25 0,1 0 15,-1 0 0,50 0 63,-1 0-79,1 0-15,25 0 16,24 25 0,-24-25-16,24 0 15,25 0 1,1 0 0,24 0 15,0 24-16,-50-24 1,25 25 0,-74-25-1,25 0 1,49 0 0,-25 25-1,-24-25 1,0 0-1,-26 0 1</inkml:trace>
  <inkml:trace contextRef="#ctx0" brushRef="#br0" timeOffset="116322.6">11088 4242 0,'-25'0'78,"0"0"-62,-49 24 0,-50 1-16,-25 50 31,124-51-16,50-24 1,0 0 0,173-49-1,1 24 1,-26-25 0,-98 50-1,-100-24 1,-49 48-1,-100 26 1,124-25 0,-74 24-1,75 1 1,74-50 15,99 0-15,49-50-1,-49 26 1,-149 24 15,1 0-31,-51 0 16,-49 49 0,50-49-1,-1 25 1,51 0-1,73-25 1,125-50 0,-50 25-1,-75 1 1,-73-1 0,-100 25 15,0 25-16,49-25 1,50 0 0,50 0-1,74 0 1,25-25 0,-99 25-1,-25-25 1,-25 25-1,-49-25 1,0 25 0,98 0 62,-24-25-78,0 1 15,-24 24 17,-1 0-32,0 0 15,-99 24 1,74 1 0,50 0-1,25-25 1,0 0-1,74 0 1,0-25 0,-74 25-1,-50 0 32,1 0-31,-26 25-1,25 0 1,0-25 0</inkml:trace>
  <inkml:trace contextRef="#ctx0" brushRef="#br0" timeOffset="117506.75">19745 7962 0,'0'0'0,"49"-74"15,-49-25 1,0 74 0,-24-25-1,-76 50 1,-24 50 0,-24 99 15,48 49-16,100-123 1,0-26-16,25 26 16,99 148-1,50-99 1,-25-124 0,-149-25-1,0 25-15,-50-124 16,0 99-1,50 25 32</inkml:trace>
  <inkml:trace contextRef="#ctx0" brushRef="#br0" timeOffset="119104.4">20415 7888 0,'24'-25'0,"-24"50"78,0 0-78,0 24 16,25 75 0,-25 0-1,25-74 1,-25-25 0,0 0-1,0-1 1,0-48-1,-25-76 1,0-48 0,25 48-1,-24-49 1,24 100 0,0 24 15,49 75-16,50 24 1,-49 0 0,24-24-1,-24-25 1,-25-25 0,0-75-1,-1-24 1,1 0-1,0 74 1,-25 50 15,50 49-15,-1 50 15,1-24-15,-25-26-1,0-24 1,-1-25 0</inkml:trace>
  <inkml:trace contextRef="#ctx0" brushRef="#br0" timeOffset="119456.6">21357 7689 0,'0'-24'15,"0"-1"1,-25 25-16,-24 25 16,-1 49 15,50 0-16,0 50 1,75-24 0,-26-51-1,26-24 1,-26-74 0,-49-26-1,0 1 1,0 49-16,-25-25 15,25-24 1,0 49-16</inkml:trace>
  <inkml:trace contextRef="#ctx0" brushRef="#br0" timeOffset="119956.38">21655 7491 0,'0'-25'16,"0"50"0,0 25-1,49 98 1,-24 26 0,-25-100-1,0-24 1,0-75 15,-25-24-31,25-26 16,-24-49-1,24 0 1,0 50 0,24-1 15,26 51-16,24 48 1,26 26 0,-1 49-1,-25 25 1,-74-25 0,0-74-16,-49 50 15,-51-1 1,-24-49-1,50-25 1,49 0 0</inkml:trace>
  <inkml:trace contextRef="#ctx0" brushRef="#br0" timeOffset="120706.48">22275 7218 0,'0'-25'16,"0"50"62,25 0-78,-25 25 0,25 49 15,-25 25 1,24-25 0,1-74-1,0-25 1,0-50 0,24-24 15,1-25-16,-25 24 1,-25 26 0,0 73 15,0 26-15,25 74-1,-1-25 1,1-24-1,-25-51 1</inkml:trace>
  <inkml:trace contextRef="#ctx0" brushRef="#br0" timeOffset="120906.75">22746 7193 0,'0'-24'16,"25"24"-1,49-25 1,1 25 0,-26 0-1,-24 25 1</inkml:trace>
  <inkml:trace contextRef="#ctx0" brushRef="#br0" timeOffset="121089.8">22821 7367 0,'24'0'15,"-24"-25"1,25 25-1,50-25 1,-1 1 0,1-1-1</inkml:trace>
  <inkml:trace contextRef="#ctx0" brushRef="#br0" timeOffset="121606.54">23416 6821 0,'25'-25'15,"0"25"-15,99-24 16,-25 24 0,-74 0 15,-1 0-31,1 24 15,-25 51 1,0-1 0,-49 50-1,-26 25 1,-49 0 0,75-75-1,-1-24 1,25-25-1,0-25 1,25-50 0,0-49-1,50 25 1,0 24 15,-1 50-15,50 0-1,-24 50 1,-1-26 0,-49 26-1</inkml:trace>
  <inkml:trace contextRef="#ctx0" brushRef="#br0" timeOffset="121773.31">23838 7342 0,'24'0'0</inkml:trace>
  <inkml:trace contextRef="#ctx0" brushRef="#br0" timeOffset="123357.35">19472 8384 0,'25'-25'31,"0"25"-31,-1 0 32,-24-25-32,25 25 15,0 0 16,-25-24-31,25 24 16,0 0 0,24 0-1,-24 0 1,-25 24 15,25 1-15,-25 0-16,0 0 15,0 24 1,0-24 0</inkml:trace>
  <inkml:trace contextRef="#ctx0" brushRef="#br0" timeOffset="137913.07">17339 14436 0,'25'0'94,"-1"0"-78,1 0 15,0 0-15,0 0-1,0 0 1,-1 0 0,26 0-1,-25 0 1,0 0-1,24 0 1,-24 0 0,25 0-1,-1 0 17,-24 0-17,0 0 1,25 0-1,-26 0 1,26 0 0,-25 0-1,24 0 1,-24 0 0,25 25-1,-1-25 1,1 0-1,0 25 1,-1-25 0,-24 0-1,0 0-15,0 0 32,24 0-17,1 0 1,-1 0-1,-24 0 1,25 0 0,-1 25-1,-24-25 1,0 0 0,0 0-1,24 0 1,1-25-1,0 25 1,-25 0 0,-1 0-1,26 0 1,-25 0 15,0 0-15,-1 0 15,1 0-15,0 0-1</inkml:trace>
  <inkml:trace contextRef="#ctx0" brushRef="#br0" timeOffset="139974.82">10071 14238 0,'0'25'63,"0"-1"-63,0 1 15,25 25 1,-25-25 0,0 0-1,25-25 1,24-50 0,50-49-1,-24-1 1,-25 51-1,-26 24-15,26 0 16,-25 25 0,24 0-1</inkml:trace>
  <inkml:trace contextRef="#ctx0" brushRef="#br0" timeOffset="142981.89">17438 14461 0,'25'0'47,"0"0"-31,-1 0-1,51 0 1,-1-25-1,26 25 1,-1 0 0,-74 0-1,49 0 1,-24 0 0,24 0-1,-24 0 1,-1 0-1,-24 0 1,0 0-16,0 0 16,24 0-1,1 0 1,-1 0 15,-24 0-15,25 0-1,-1-24 1,-24 24 0,25 0-1,-1 0 1,-24 0 0,25 0-1,-25 0 1,-1 0-1,1 0 1,25 0 0,-25 0-1,0 0 1,-1 0 15,1 0-15,0 0-1,0 0-15,0 0 16,-1 0 0,1 0-1,0 0 1,25 0 0,-26 0-1,1 0 1,0 0 15,0 0-15,0 0-1,-1 0 48,-24 24 93,-24-24-125,-1 0-15,0 25-16,-25-25 31,-24 0-15,24 0-1,1 0 1,-1 0 0,25 0-1,-24 0 1,24 0 0,0 0-1,-25 0 1,26 0-1,-1 0 1,-25 0 0,25 25-1,1-25 1,-1 0 0,0 0-1,-25 0 1,1 0-1,-1 0 1,1 0 0,-26 0-1,26 0 1,-51 0 0,26 0-1,24-25 1,-24 25-1,24 0 1,1 0 0,-1 0-1,1 0 1,24 0 15,-25 0-15,0 0-1,1 25 1,24-25 0,-25 0-1,26 0 1,-1 0 0,-25 0-1,25 0 1</inkml:trace>
  <inkml:trace contextRef="#ctx0" brushRef="#br0" timeOffset="151841.57">12204 4192 0,'25'0'0,"-25"-25"32,99-24-17,25 24 1,199-50-1,-75 51 1,-199-1 0,-73 25-1,-125 25 1,-50-1 0,-148 51-1,149-50 1,123-1-1,100 1 1,25-25 0,24 0-16,0 0 15,224-49 17,-75 24-17,-173 0 1,-75 25-1,-74 25 1,25-25 0,49 25-16</inkml:trace>
  <inkml:trace contextRef="#ctx0" brushRef="#br0" timeOffset="153275.32">20216 9079 0,'0'-25'16,"25"25"-16,-50 0 31,25-25-31,-49 25 16,-100 0-1,50 25 1,24 74 0,75-25-1,25-49 1,25 50 0,123 24-1,1-25 1,-50-24-1,-75 24 1,-49 1 0,-49-26-1,-50 1 1,24-50 0,26 0-1,49-75 1,24-49-1,26-24 1,-25 24 0,-25-25-1,-50 50 17,25 74-17</inkml:trace>
  <inkml:trace contextRef="#ctx0" brushRef="#br0" timeOffset="153908.32">20712 9029 0,'25'-25'0,"-25"50"31,0 0-16,0 49-15,0 25 16,25 75 0,0-50-1,-25-74 17,0-75-17,0-50 1,-25-73-1,0 24 1,0-50 0,50 75-1,-25 74 1,50 50 0,49 49-1,-49-24 1,-1-25-16,1 24 15,-25-49 1,49-49 0,-24-51 15,-26 1-15,1 25-1,-25 49 1,0 74 15,25 75-15,25 25-1,-1-25 1,26-49 0,-26-75-1,1 0 1</inkml:trace>
  <inkml:trace contextRef="#ctx0" brushRef="#br0" timeOffset="154224.95">21828 8855 0,'-49'-25'15,"-1"25"1,25 0-16,-24 0 15,24 100 1,25 24 0,50-25-1,49-49 1,-50-26 0,-24-73-1,-25-50 1,-49-26-1,-1 51 1,50 24 0,25 26-1</inkml:trace>
  <inkml:trace contextRef="#ctx0" brushRef="#br0" timeOffset="154658.4">22027 8657 0,'0'-25'16,"0"50"0,25 24-1,-25 100 1,0 25 0,0-100-1,0 1 1,0-100 15,0-25-31,0-99 16,25 1 15,-1 73-15,26 1-1,24 74 1,1 25-1,-26 24 1,-49 50 0,-49 25-1,24-49 1,-49-1 0,49-24-1,50-75 1</inkml:trace>
  <inkml:trace contextRef="#ctx0" brushRef="#br0" timeOffset="155059.07">22548 8458 0,'0'25'46,"0"25"-30,0 24 0,25 50-1,-1-74 1,26-50 0,0-50-1,-26-24 1,1-25-1,-25 49 1,0 75 31,25 0-31,25 99-1,-26-50 1,1-24-1,0-50 1</inkml:trace>
  <inkml:trace contextRef="#ctx0" brushRef="#br0" timeOffset="155292.21">23118 8458 0,'25'-24'32,"25"24"-17,24-50 1,1 25 0,-51 25-1</inkml:trace>
  <inkml:trace contextRef="#ctx0" brushRef="#br0" timeOffset="155441.9">23118 8607 0,'25'0'16,"25"0"-1,24-25 1,-49 25-16,74-24 15,-74-1 1</inkml:trace>
  <inkml:trace contextRef="#ctx0" brushRef="#br0" timeOffset="155892.06">23838 8210 0,'24'-24'0,"-24"-1"15,0 0 1,-24 25 0,-51 0-1,1 25 1,-1 49-1,26 50 1,49 50 0,74-50-1,1-50 17,49-74-17,-50 0 1,25-49-1,-24-51 1,-26 1 0,-49 0-1,-49 74 1,-1 25 0,25-25-16,-49 50 15</inkml:trace>
  <inkml:trace contextRef="#ctx0" brushRef="#br0" timeOffset="156457.94">22325 9401 0,'24'0'16,"1"0"-1,25-25 1,123 0 0,-24 1-1,74-1 1,50 0 0,-99-25-1,-25 1 1,-100 24-1</inkml:trace>
  <inkml:trace contextRef="#ctx0" brushRef="#br0" timeOffset="156741.89">22821 9550 0,'24'-25'0,"1"25"15,0 0-15,124-50 16,49 26-1,1-1 1,-100 0 0,25 0 15,-99 25-31</inkml:trace>
  <inkml:trace contextRef="#ctx0" brushRef="#br0" timeOffset="170976.12">11559 15180 0,'25'0'0,"0"0"15,0 0 1,0 0 0,24 25-1,50-25 1,25 25-1,0-25 1,25 25 0,-50-25-1,-74 0-15,124 25 16,-99-25 0,99 0-1,24 24 1,-49-24-1,0 0 1,-49 0 0,-26 25 15,26-25-15,-26 0-1,1 0 1,24 0-1,-49 0 1,0 0 0,-50 0 46,0 0-46,0 0-1,-24-25-15,-50 25 16,-25 0 0,24 0 15,-24 0-15,0 0-1,-99-24 1,-25 24-1,50 0 1,98 0 0,76 0-16,-26 0 15,25 0 1,50 0 31,0 0-47,74 0 15,-25 0 1,100 0 0,-50 0 15,174-25-15,-50 25-1,-75 0 1,-123 0-1,-25 0 1,-50 0 15,0 0-15,0 0-16,-49-25 16,0 25-1,24 0 1,-24 0-1,49 0-15,-25 0 16,-24 0 0,-50 25-1</inkml:trace>
  <inkml:trace contextRef="#ctx0" brushRef="#br0" timeOffset="171442.71">12874 15255 0,'-25'0'62,"0"0"-46,1 0-16,-26 0 15,25 0 1</inkml:trace>
  <inkml:trace contextRef="#ctx0" brushRef="#br0" timeOffset="171773.36">12552 15255 0,'0'0'0,"198"0"15,-74 0 1,-50 25 0</inkml:trace>
  <inkml:trace contextRef="#ctx0" brushRef="#br0" timeOffset="174559.67">8905 11906 0,'0'-25'16,"-25"25"78,1 0-94,24 25 15,-75 0 1,75 0 0,-25 24-1,25 1 1,0 49-1,0 1 1,25 24 0,-25 0-1,0-25 1,0 50 0,0-50-1,0-25 1,25 25-1,0 25 1,0-49 15,-25-25-15,0-26 0,0 1-1,0-50 1,0 1-1,0-1 1,-25-25 0,0 25-1,0 25 1,0 25 0,-24 50-1,49-1 1,49 0-1,1 1 1,0-50 0,-1-1 15,1-24-15,-1 0-1,-24-24 1,-25-1-1,0 50 1,0-1 15,0 1-15,0 74 0,0 25-1,0 0 1,0 0-1,25 0 1,-25-24 0,0 24 15,0-50-15,0 50-1,0 25 1,25-75-1,-25 1 1,0-1 0,25-24-1,-25-25 1,24-1 0,-24 1-1,25 0 1,0 0-1,-25 0 1,0-1 0,25 1 15,24 0-15,26-25-1,-1 0 1,1 0-1,-1-25 1</inkml:trace>
  <inkml:trace contextRef="#ctx0" brushRef="#br0" timeOffset="181526.8">6276 3646 0,'-74'50'16,"-1"0"-16,-49 49 15,74 0 1,-24 50 0,49 24-1,25 1 1,25-25-1,25 0 1,-1-50 15,50 0-15,-24-49 0,74-1-1,0 1 1,49-25-1,50-25 1,0-25 0,-149 0-1,1 25-15,148-25 16,99-24 0,-74 24-1,0 0 1,-1-24-1,-73 24 1,-26 25 15,125-50-15,-25 25 0,-25 0-1,0-24 1,0-1-1,-25 1 1,-74 24 0,50-25-1,49 1 1,-25-26 0,-49 26-1,-1-26 1,1 26-1,-25-26 1,-25 26 0,0-1 15,99-49-15,0 0-1,-49 24 1,-100 26-1,1-26 1,24-49 0,-99 0-1,0 0 1,-25 0 0,-25 0-1,-24 0 1,-50 50-1,25-1 1,-25 26 0,-174-26 15,50 25-15,0 1-1,-25-1 1,-49 25-1,198 1 1,-273-1 0,-50 25-1,100 0 1,-25 49 0,50 1-1,-26 0 1,-98 74-1,74-25 1,99-25 0,-174 26 15,125-1-15,198 0-1,49 0 1</inkml:trace>
  <inkml:trace contextRef="#ctx0" brushRef="#br0" timeOffset="190476.95">3175 7020 0,'0'-25'16,"-24"25"31,-26 25-32,25-25-15,-74 74 16,24 1-1,26 49 1,24 0 0,75-25-1,74-25 1,49-49 0,26-25-1,-75 25 1,-25 0-1,-25 49 1,-49 25 15,-50 25-15,-49-49 0,0-26-1,24-24-15,-24-25 16,49 0-16,-25-25 15,-24-49 1,74-100 0,25 1-1,49-51 1,25 76 0,-74 48-1,-25 51 1,0 24-1,-74 0 1,-100 25 15,25 50-31</inkml:trace>
  <inkml:trace contextRef="#ctx0" brushRef="#br0" timeOffset="191943.74">1662 4366 0,'0'-25'0,"0"50"46,0-1-30,50 150 0,-1 49-1,1-49 1,25 99 0,-1-25-1,-24-149 1,-1-25-1,-49-49 1</inkml:trace>
  <inkml:trace contextRef="#ctx0" brushRef="#br0" timeOffset="192360.42">2307 4316 0,'0'-74'0,"25"49"15,0 25 1,24 0 0,26 25-1,24 74 1,-25 50-1,-49 99 1,-74-25 15,-1-99-15,-24 0 0,49-99-1,25 0-15,49-50 31,199-50-15,25-24 0,-124 25-1,-124 49 1</inkml:trace>
  <inkml:trace contextRef="#ctx0" brushRef="#br0" timeOffset="193227.06">5358 6921 0,'25'0'16,"-25"24"-1,25 1 1,-25 25-16,74 99 16,1 74-1,24 0 1,-50-74-1,-24-100-15,25 100 32,-25-74-17,-25-50-15</inkml:trace>
  <inkml:trace contextRef="#ctx0" brushRef="#br0" timeOffset="193893.81">6127 6821 0,'0'-49'15,"0"24"1,25 25-1,-25-25-15,50 25 16,-1-25 15,1 0-15,-75 25 31,-49 25-32,-51 0 1,1 25 0,0 74-1,75 0 1,74-99 0,24 24-1,26-49 1,-26 0-16,26 0 15,24-25 1,0 25 15,-24 0-15,-1 75 0,-24-1-1,-1 25 1,-24-49-1,-25 74 1,-25-50 0,-74-49-1,-25-25 1,25-74 0,24-1-1</inkml:trace>
  <inkml:trace contextRef="#ctx0" brushRef="#br0" timeOffset="194510.99">6028 6201 0,'-25'0'16,"-74"0"0,24 0-16,-49 50 15,-74 99 1,24 49-1,100-49 17,-50 149-17,124-26 1,25-24 0,49-49-1,50 49 1,75-74-1,-51-75 1,51-50 0,173-49-1,-149-74 1,25-75 0,-49-124-1,-51-49 1,-123-25-1,-50 148 17,-173-148-17,-25 74 1,49 174 0,-49 74-16</inkml:trace>
  <inkml:trace contextRef="#ctx0" brushRef="#br0" timeOffset="195194.09">4217 6375 0,'-124'0'16,"-99"49"-1,-50 75 1,124-24 0,-24 24-1,-75 74 1,74 50 0,50 50-1,99-1 1,50-123-1,0-75-15,-1-24 32,175 148-17,49-74 1,0-75 0,50-74-1,-100-49 1,25-100-1,-24-50 1,-75-148 0,-174 0-1,-74 24 1,50 199 0,-174-198-1,49 123 1,125 125-1,74 49 1</inkml:trace>
  <inkml:trace contextRef="#ctx0" brushRef="#br0" timeOffset="196027.5">1737 2729 0,'-100'-100'15,"-24"26"1,-49-1 0,-50 75-1,49 25 1,-25 74 0,75-24-16,-99 198 15,149-50 1,49 50-1,50 248 17,99-25-17,74-174 1,75 1 0,25-26-1,49 1 1,0-124-1,-123-75 1,172-74 0,1-174-1,-124-149 1,-198 174 0,98-397-1,-123-24 1,-100 222-1,-247-148 1,-51 148 15,-321-73-15,-51 321 0,125 323-1,446-124-15</inkml:trace>
  <inkml:trace contextRef="#ctx0" brushRef="#br0" timeOffset="88931.52">12353 12154 0,'-25'-25'16,"25"1"47,0-1 46,0 0-78,0 0 16,0 0-31,0 1-1,25 24 1,0-25 0,0 0-1,-1 0 1,1 25-1,25-25 1,-25 1 0,24-26-1,26 0 1,-26 26 0,1-1-1,-25 0-15,24 0 31,-24 25-31,0-25 0,25 1 32,-26-1-17,26 25 1,0-25 0,-26 25-1,76-25 1,-1-24-1,-50 49 1,100-50 0,-25 25-1,25 0 1,0 25 0,-50-24-1,50 24 1,-50 0-1,100 24 17,-1 1-17,-49-25 1,25 25 0,-125-25-1,125 25 1,-1 24-1,-49-24 1,25 0 0,0 25-1,-50-26 1,50 26 0,-74 0-1,24-26 1</inkml:trace>
  <inkml:trace contextRef="#ctx0" brushRef="#br0" timeOffset="91298.04">16322 11410 0,'0'25'32,"-25"0"-32,0 0 15,-49 49 1,-25 25 0,24-24-1,-24 24 1,49-25-1,50-24 1,-24-25 0,24-1-1,0-48 63,24 24-31,1 0-31,0 0 0,25 0-1,49 74 1,-50-49-1,1 0 1,-25-25 0,-25-25 46,0 0-62,25 0 0,-1-99 16,1 0 15,0 25-15,-25-25-1,25 74 1,-25 1 0,0 49-1,0 25 16,0-1-15,-50 51 0,-24 49-1,24-25 1,1-25 0,-1-24-1,50-25 1,0-50-1,50 0 17,24-49-17,0-50 1,-24 0 0,-25 49-1,-25 51 1,0 48 15,-25 1-31,-25 50 16,1 24-1,-1 0 1,1 0 0,24-74-1,25 0 1,0-50 15,25 0-15,-25-24-1,24-26 1,1 1 0,-50 74 15,-24 0-31,24 25 15,-25 49 1,1 25 0,49-49-1,-25-25 1,50-25 15,0-25 0,-25 0-15,24 0 0,1 25 15,-25 25 0,25-25-15,-25 25-1,25-25 48,-25-25-63,0 0 16,0 50-1,0 0 48,0 0-48,25-25 32,-25-25-31,0 0-1,24 0 1,-24-24 0,0 24-1,0 50 32,0-1-31,25 26-16,-25 0 31,25-1-15,-25-74 46,0 1-62,0-1 0,0 0 16,0-25-1,25-24 1,-25 99 47,0 0-63,0-1 15,0 1 1,0 0-16,0 0 31,0-50 0,0 0-15,0-24 0,0 24-1,-25 50 16</inkml:trace>
  <inkml:trace contextRef="#ctx0" brushRef="#br0" timeOffset="92279.46">16024 11931 0,'0'-25'15,"25"0"-15,0 1 16,24-26-1,1 0 17,-25 1-17,0 24 1,-50 50 46,0 0-46,0 24 0,0-24-16,-49 49 15,49-24 1,0 24 0,25-98 46,25-1-46,0-50-1,0 51 1</inkml:trace>
  <inkml:trace contextRef="#ctx0" brushRef="#br0" timeOffset="100698.41">14511 13345 0,'50'0'0,"-1"-25"0,51 0 16,24 1 15,0-26-15,24 0-1,1 1 1,-25-1 0,-74 25-1,-25 25-15,74-25 16,25-24-1,-25 24 1,25-25 0,-49 26-1,-1 24 1,-24-25 0,-26 25-1</inkml:trace>
  <inkml:trace contextRef="#ctx0" brushRef="#br0" timeOffset="101750.64">13494 13047 0,'25'25'16,"0"0"-16,24 24 16,51 1-1,-26 25 1,25-26 15,-24-24-15,24 0-1,25-50 1,0 25 0,74-50-1,1 1 1,-26-26-1,-73 50 1,-51 1-16,50-1 16,25 0-1,50-49 1,-50 49 0,-50-25-1,-24 50 1,-25-25 15,0 1 0,0-1-15,24 25-16</inkml:trace>
  <inkml:trace contextRef="#ctx0" brushRef="#br0" timeOffset="103082.34">15627 12650 0,'0'25'32,"0"0"-17,25 49 1,0 1 0,0-1-1,-25-24 1,25-25-1,-50-25 17,25-25-32,-25 0 15,-25-74 1,25 0 0,25 74-1,0 0-15,25 25 47,50 0-31,74 0-1,-50 0 1,74 0 0,-73 0-1,-125 0 48,25 25-48,-25-25-15,-74 74 16,49-24 0,1-1-1,24-24-15,-25 0 16,-24 25-1,24-26 17,25-24-17,1 0 1,24-24 0,0-1-1,-25-74 1,25-1-1,-25 1 1,0 50 0,0 24-1,25 50 1,0 24 0,25 26-1,-25-1 1,25 0-1,0-49 17,-25 0-17,0-50 17,0-24-17,0-26 1,0 50-1,0 50 48,25 0-63,-1 0 16,1 0-16,0-25 15,-25-25 16,0 0-15,25 0 0,-25 0-1,25 25 17,-1 0-17,-24 25 1,25-25-1,0 25 1</inkml:trace>
  <inkml:trace contextRef="#ctx0" brushRef="#br0" timeOffset="108474.18">15851 13122 0,'0'-25'31,"0"0"-15,0 0-16,0 0 15,24 25-15,-24-49 16,25-26 0,0 1-1,0 24 1,0 26-1,-25-1 17,24 25-17,-24-25-15,0 50 125,-24-25-125,24 25 16,-75 74 0,50-50-1,1-24 1,-1 25-1,0-25 1,25-1 0,-25 1-1,25-50 63,0 1-78,0-1 16,-25-50 0,1-24-1,-1 25 1,0 24 0,25 75 46,0 0-62,0 24 16,25-24-16,24 74 15,-24-74 1,-25 0-16,25 0 16,0 24-1,-25-24 1,0-50 62,0 1-78,0-1 16,-25-74-1,-25 24 1,50 26-1,0 73 64,0 1-79,0 0 15,25 0-15,-25 0 16,25-25 31,-25-25-32,25 0 1,0 0 0,-1 0-1,26 25 1,-25 0-1,24-24 1,-24 24 0</inkml:trace>
  <inkml:trace contextRef="#ctx0" brushRef="#br0" timeOffset="120866.64">12527 15652 0,'0'-25'15,"-25"25"-15,25 25 78,0 0-78,25 99 16,-25-50 0,49 124-1,51 125 1,-1-149 0,-25-100-1,-24-49 1,-1-75-1,-24-24 1,-25-125 0,0 50-1,-25-74 1,1 174 0,24 73-1,24 26 16,26 74-15,74 50 0,0-50-1,-50-75 1,-74-98 15,0-75-15,0 74-1,-49-148 1,24 24 0,25 149-1,25 50 1</inkml:trace>
  <inkml:trace contextRef="#ctx0" brushRef="#br0" timeOffset="121233.89">13469 16148 0,'0'-25'16,"25"25"30,0 0-30,0 25-16,99 49 16,-75 25-1,-49-24 1,0-50 0,-24-25 15,24-25-16,-25-74 1,25-1 0,49 1-1</inkml:trace>
  <inkml:trace contextRef="#ctx0" brushRef="#br0" timeOffset="122117.46">13965 16173 0,'0'24'16,"25"-24"31,0 0-32,0 0-15,0 0 31,-25-24-15,0-26 0,-25-24-1,25 49 1,-25 25 0,25 25-1,0 74 1,50 0-1,49-49 1,-50-50 0,1-25-1,-25 0 1,0-25 0,-1-123-1,-24 74 16,-49-149-15,-1-50 0,1 174-1,24 49 1,25 100 0,0 25-1,25 99 1,24 0-1,50 99 1,-24-124 0,24 0-1,0-50 1,1-74 0,-51-50-1,1-74 16,-50-49-15,0 24 0,0 124-1,0 0 1,-25 25 0,0 100-1,0-1 1,75 0-1,24-49 1,1-26 0,-50-24-16,74 0 15,-25-74 1</inkml:trace>
  <inkml:trace contextRef="#ctx0" brushRef="#br0" timeOffset="122349.58">14362 15602 0,'-25'0'15,"1"0"1,24-25-1,49 25-15,26-49 16,49 24 0,-50-25-1</inkml:trace>
  <inkml:trace contextRef="#ctx0" brushRef="#br0" timeOffset="122867.52">13395 17016 0,'-50'0'15,"25"0"1,75-25 0,24 0-1,125-74 1,24-25 0,-24 50-1,73-50 1,101 0-1,-175 74 1,-124 25 0,-49 25-1,-74 0 1</inkml:trace>
  <inkml:trace contextRef="#ctx0" brushRef="#br0" timeOffset="123200.44">13668 17090 0,'-50'0'16,"1"-49"0,73 49-1,1-25-15,74 0 16,125-99 0,-1 50-1,124-75 16,-74 50-15,-199 24 0</inkml:trace>
  <inkml:trace contextRef="#ctx0" brushRef="#br0" timeOffset="123733.09">13593 16247 0,'-24'-50'15,"24"26"1,0-1 0,0 0-16,0 0 31,0 50-15,0 0 30,24-25-46,-24 25 0,25-25 16,0 0 15,-25-50-15,0-49 0,0 49-1,-25 50 16,0 0-15,25 25 0,0 0-16,0 0 15</inkml:trace>
  <inkml:trace contextRef="#ctx0" brushRef="#br0" timeOffset="124699.74">12800 15503 0,'-50'-25'15,"0"-24"1,-24 24 0,0 25-1,-1 0 1,-49 74 0,0 75 15,50-50-16,49-24-15,-25 49 16,25 24 0,50 125-1,50-74 1,73-26 0,-24-73-1,25-26 1,199 50-1,-51-74 1,26-50 0,49-50-1,-75 0 1,200-49 0,-175-25-1,-148 50 16,-1-125-15,-123 26 0,-25-199-1,-50-25 1,-25 198 0,-24-74-1,-25 75 1,-50 49-1,-50 75 1,26 49 0,-224 75-1,-99 98 1,223-24 0,-50 75-1,100 24 16,149 0-15,99-99-16</inkml:trace>
  <inkml:trace contextRef="#ctx0" brushRef="#br0" timeOffset="125651.06">13817 15701 0,'0'-24'0,"0"-1"16,-25 0-16,0 50 93,25 0-93,-25-1 16,25 26 0,0-25-1,25-25 1,-25-25 15,0 0-15,0-24-1,0-1 1,-25 50 0,25 25-1</inkml:trace>
  <inkml:trace contextRef="#ctx0" brushRef="#br0" timeOffset="127318.56">12477 16669 0,'-25'0'15,"0"0"-15,1 0 32,-1 0-17,-50 74 1,-49 25 0,-24 25-1,48-49 1,76-50-1,48-50 1,1 25-16</inkml:trace>
  <inkml:trace contextRef="#ctx0" brushRef="#br0" timeOffset="127550.34">12353 16570 0,'0'-25'0,"0"0"16,-25 0-1,0 25 1,-49 99 0,-50 50-1,50-25 1,49-74-1</inkml:trace>
  <inkml:trace contextRef="#ctx0" brushRef="#br0" timeOffset="132584.51">13990 11187 0,'-25'0'0,"1"0"0,-76 25 15,-24 0 1,-24 49 0,-1-24-1,99-26 1,0 26-16,-98 49 16,-1 50 15,25 49-16,25 1 1,24 24 0,26 25-1,24-124 1,0 25 0,25 49-1,25 1 1,49-50-1,25 0 1,25-1 0,-24-48-1,-51-51-15,50 50 16,50 1 0,0 24 15,0-50-16,0-49 1,49-25 0,-148 0-1,247-75 1,1 1 0,-99 0-1,-26 24 1,1-24-1,-25-50 1,-25 0 0,49-100-1,-73 1 1,-76 74 0,-48-99 15,-26 0-16,-25 0 1,26 74 0,24 100-16,-25-75 15,-98-49 1,48 74 0,-197-50-1,24 50 1,74 50-1,-173 74 1,149 49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26T13:28:06.98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11981 11385 0,'-25'0'31,"0"0"-15,1 0-1,-1 0 1,-25 0 0,1 0-1,-1 0 1,25 0-1,0 25 1,-24-25 0,24 0-1,0 0 1,0 0 0,-24 25-1,24-25 1,0 0-1,0 25 1,1-25 15,-1 0-15,0 0 0,0 25-1,0-25 1,0 24-1,1 1 1,-1-25 0,25 25-1,-25-25 1,0 25 0,0 0-1,1-1 1,24 1-1,0 0 1,0 25 15,-25-50-31,25 24 16,0 26 0,0 0-1,25-26 1,-1 26-1,1 0 1,0-26 0,25 1-1,-26 0 1,26-25 0,-25 25-1,25-25 1,-1 25 15,1-25-31,-1 0 31,1 0-15,24 24 0,1-24-1,24 0 1,-25 0-1,26 0 1,-51 0 0,26 0-1,-1 0 1,0 0 0,1 0-1,24 0 1,-49-24-1,24 24 17,25 0-17,1-25 1,-1 0 0,-25 0-1,-24-24 1,-25 24-1,-25 0 1,0-25 0,0-24-1,-50 0 1,25-26 0,-24 26-1,-1 24 1,-24 1-1,-26 24 1,1-25 15,50 50-31</inkml:trace>
  <inkml:trace contextRef="#ctx0" brushRef="#br0" timeOffset="1184.34">14710 11336 0,'-25'0'109,"0"0"-109,0 0 0,-74 0 16,-25 0 15,49 25-15,26-1 0,-26 1-1,26 50 1,-1-26-1,25 26 1,25-26 0,0 26-1,25-26 1,0 1 0,25-1-1,-1-24 1,50 50-1,1-51 17,-26 26-17,25-25 1,-49-25 0,49 0-1,25 0 1,0 0-1,0 0 1,0 0 0,-74 0-1,49 0 1,0 0 0,0-25-1,-24-25 1,-1 26-1,1-26 17,-50-24-17,-1 49 1,-24-74 0,-24-1-1,-26 26 1,0 0-1,-99-1 1,50 50 0,-74-24-1,-26 24 1,-24-25 0,49 26-1,100 24 1</inkml:trace>
  <inkml:trace contextRef="#ctx0" brushRef="#br0" timeOffset="3633.35">17885 11435 0,'24'0'16,"-48"-25"93,-1 25-93,0 0 0,-25-25-16,26 25 15,-26 0 1,-25 0-1,26 0 17,-26 25-17,51 0 1,-1 0 0,-25 0-1,1 24 1,-1-24-1,25 0 1,0 0 0,25-1-1,0 1 1,-24 25 0,24-25-1,24 24 1,-24-24-1,25 25 1,0-26 15,-25 1-31,25 0 16,0 0 0,-1 0-1,26-1 1,0 1-1,-1 0 1,26 0 0,-51-25-1,51 25 1,-1-25 0,1 24-1,-1-24 1,1 0-1,-1 25 17,-24-25-17,-1 0 1,26 0 0,-1 0-1,0 25 1,1-25-1,24 0 1,-49 0 0,-26 0-16,26 0 15,24 0 1,-24-25 0,0-24-1,-25-1 1,-1 0-1,1 26 1,0-26 15,-25 0-15,0 26 0,25-26-1,-25 25 16,0 0 1,0 1-17,0-1 1,0 0 15,-25 25-31,25-25 16,-25 0-1,0 1 17,-24-26-17,24 25 1,0 0 0,-25 1-1,26 24 1,-1 0-1,-25-25 1,1 25 0,24 0-1,0 0 1,-25-25 0,1 25-1,-1 0 1,1 0-1,-1 0 17,0 0-17,1 0 1,-1 0 0,25 0-1,1 0-15,-1 0 16,0 0-1,0-25 17</inkml:trace>
  <inkml:trace contextRef="#ctx0" brushRef="#br0" timeOffset="5985.06">21134 11485 0,'0'-25'16,"0"0"-16,-25 0 31,0 25-31,-24-25 16,24 25-16,-74-24 15,24-1 16,-24 25-15,0 0 0,0 0-1,24 25 1,26 24 0,-1 1-1,0 24 1,26 1-1,-1-1 1,25 0 0,0-24-1,25 24 1,24-49 0,1 50-1,24-51 1,25 26-1,1-25 1,48 0 15,-23-25-15,-76 24 0,125-24-1,-25-24 1,-1-26-1,-24-49 1,0 0 0,-74-1-1,-25 26 1,-25-25 0,-25 24-1,-124-49 1,-49 50-1,24 0 17,-49-1-32</inkml:trace>
  <inkml:trace contextRef="#ctx0" brushRef="#br0" timeOffset="6884.03">18033 11361 0,'25'0'0,"0"-25"0,74-50 16,25-24-1,-49-25 17,73-74-17,26-26 1,0 1 0,-1-25-1,-49 124 1,0-25-1,0 25 1,-24 0 0,-76 75-1,1 49 1,-25 24 15,25 1-31,0 74 16,0-74-1,49 149 1,25 49 15,1-24-15,24-1 0,24-49-1,-73-50 1,-26-74-16,26 24 15,24 26 1,-49-50 0,-26-25-1</inkml:trace>
  <inkml:trace contextRef="#ctx0" brushRef="#br0" timeOffset="9000.45">19224 8682 0,'0'-25'0,"-25"25"47,0 0-47,-49 0 16,-50 49-1,74 26 1,-24 24-1,124 25 1,98-25 0,26-24-1,-75-50 1,-24-1 0,-51 1-16,1-25 15,-99 0 16,-50 25 1,49-25-17</inkml:trace>
  <inkml:trace contextRef="#ctx0" brushRef="#br0" timeOffset="9634.26">19497 8979 0,'0'-49'16,"0"24"-16,0 0 16,74-25-1,1 50 1,-1 0-1,-74 50 17,-25-25-17,-24 24 1,-1-49-16,0 50 16,1-25-1,49 25 1,25-50-1,49 24 1,50-24 0,-50 0-1,-49-24-15,25-1 16,24-75 0,-24-24-1,-25-49 1,-50 24-1,25 50 17,0 49-17,-25 50 1,25 25 0,0 74-1,0 25 1,25 50-1,0-50 1,24-25 0,-24-49-1,0-75 1</inkml:trace>
  <inkml:trace contextRef="#ctx0" brushRef="#br0" timeOffset="9784.59">19894 8706 0,'25'0'0,"-1"0"15,1-24 1,74-1 0,-24 25-16</inkml:trace>
  <inkml:trace contextRef="#ctx0" brushRef="#br0" timeOffset="10185.49">20415 8434 0,'0'-25'0,"0"50"47,24-1-47,-24 1 16,25 74-16,0 25 15,0-49 17,0 24-17,-25-74 1,0-50 0,-25-49-1,25-26 1,0-24-1,0 50 1,0-50 0,25 99-1,-25 0 1,-25 50 15,25 0-31,-25 49 16</inkml:trace>
  <inkml:trace contextRef="#ctx0" brushRef="#br0" timeOffset="10401.48">20315 9004 0,'25'0'0,"-25"-25"31,25 25-31,49 0 16,50-25-1,0 1 1,-49-1 0</inkml:trace>
  <inkml:trace contextRef="#ctx0" brushRef="#br0" timeOffset="11017.9">21506 7491 0,'0'0'0,"25"-25"15,-50 25 17,0 25-17,-99 99 1,50-25 0,-50 25-1,25 75 1,24 98-1,75-148 17,99 50-17,75-75 1,-75-100-16</inkml:trace>
  <inkml:trace contextRef="#ctx0" brushRef="#br0" timeOffset="11701.97">21630 8086 0,'0'25'15,"0"25"-15,25 49 32,-25 0-17,0-24-15,0 24 16,0-25 0,0-49-1,0-50 1,0-49-1,0-1 1,0 1 0,25 0-1,-25 24 1,24 25 0,1 25-1,0 0 48,0 0-48,-25 25 1,25 0 0,-1-25-1,1 25 1,0-1-1,0-24 1,0 25 0,-25 25-1,0-1 1,-50-24 0,0 0-1,1-25 1,24 0 15</inkml:trace>
  <inkml:trace contextRef="#ctx0" brushRef="#br0" timeOffset="12317.85">21704 7838 0,'0'25'78,"0"0"-78,0 0 16,0 74 0,-24 25-1,24 0 1,0-74 0,0 24-1,24-74 1,1 25-1</inkml:trace>
  <inkml:trace contextRef="#ctx0" brushRef="#br0" timeOffset="12934.54">21928 7987 0,'24'0'16,"1"0"47,-25 25-32,25 0-16,-25 0 1,25 24-16,0 50 16,0-24-1,-25-26 1,24-24-16,-24 0 16,0 0-1</inkml:trace>
  <inkml:trace contextRef="#ctx0" brushRef="#br0" timeOffset="13218.02">22201 7863 0,'0'-25'16,"0"50"15,0 0-31,49 124 16,-24-25 0,0-25-1,-25-49 1,0-1-1</inkml:trace>
  <inkml:trace contextRef="#ctx0" brushRef="#br0" timeOffset="13534.76">22498 7813 0,'0'25'47,"-25"0"-47,-24 74 16,-1 25 0,25-24-1,25-51 16,25-24-15,0-25 0,49 0-1,1 0 1,-26 0 0,1 0-1</inkml:trace>
  <inkml:trace contextRef="#ctx0" brushRef="#br0" timeOffset="14201.72">22845 7714 0,'0'-25'16,"75"-24"-1,24 24 17,-24 50-17,-51 0 1,-48 74 0,-1-25-1,0-49-15,-25 49 16,-24 26-1,74-51 1,0-24 0,49-25-1,51 0 1,-26 0 0,-24-25-1,24-24 1,-74 24-1</inkml:trace>
  <inkml:trace contextRef="#ctx0" brushRef="#br0" timeOffset="14952.08">23540 7218 0,'0'25'31,"0"0"-15,0 0-16,0 99 15,0 24 1,0-24-1,0-24 17,0-76-17,0 1 1,0-50 0,25 1-1,0-26 1,24 25-1,1 25 1,-25 0 0,-1 0-1,1 50 1,-50 24 0,-24-49-1,-1 0 1,25-50-1</inkml:trace>
  <inkml:trace contextRef="#ctx0" brushRef="#br0" timeOffset="15251.55">23838 7218 0,'0'25'31,"0"0"-15,24 24-16,1 51 15,0 24 1,-25-25-1,25-25 17,-25-24-17,0-25 1</inkml:trace>
  <inkml:trace contextRef="#ctx0" brushRef="#br0" timeOffset="15618.16">24061 7169 0,'0'24'31,"0"1"-15,0 99 0,0 0-1,0-25 1,0 1-1,25-76 1,-25 1 0,0-74-1</inkml:trace>
  <inkml:trace contextRef="#ctx0" brushRef="#br0" timeOffset="15935.1">24135 7119 0,'25'0'16,"-25"25"31,0 0-32,0 24-15,-25 26 16,-49 49-1,74-25 1,0-25 0,25-49-1,49-25 1,-24 0 0,49-50-1,0-24 1</inkml:trace>
  <inkml:trace contextRef="#ctx0" brushRef="#br0" timeOffset="16352.17">24507 7094 0,'0'-25'0,"25"25"31,0 0-15,49 25-1,-24 25 1,-50-1 0,-74-24-1,-1 25 1,26-50-1,49 25 17,24-1-17,26 1 1,49 25 0,-49-1-1,-25 1 1,-50-50-1,-25 25 1,-49-50 0</inkml:trace>
  <inkml:trace contextRef="#ctx0" brushRef="#br0" timeOffset="16634.73">24731 6970 0,'0'0'0,"24"0"16,76 0 0,-26 25-1,-24 49 1,-26 26-1,-98 73 1,-50-24 0,-25 0-1,-74 124 1</inkml:trace>
  <inkml:trace contextRef="#ctx0" brushRef="#br0" timeOffset="17684.34">14486 10517 0,'-25'0'15,"1"-25"-15,-1 25 31,0 0-15,25-24 0,-25 24-1,-74 0 1,-50-50 0,25 25-1,-74-24 1,-25-1-1,-1 25 1,1-24 0,0 49-1,49 24 1,100-24 0,74 25-1</inkml:trace>
  <inkml:trace contextRef="#ctx0" brushRef="#br0" timeOffset="18034.31">13172 9649 0,'24'-50'16,"-48"50"-16,-1 0 16,-25 50-1,-24 0 1,49-26-16,-49 26 16,-1 24-1,-24-24 1,-25 49 15,99-24-15,149-1-1,-25-49 1,50 25 0,-50-50-1</inkml:trace>
  <inkml:trace contextRef="#ctx0" brushRef="#br0" timeOffset="19485.24">10989 9302 0,'0'-25'16,"-25"25"-1,-25-25 1,1 25 0,-1 25-1,25-25 1,25-25 93,0 0-77,0 50-17,25 25 16,0 24-15,0 50 0,24 50-1,1-75 1,-50-74 0,0-50-1,-25-25 1,25-49-1,50 50 1,-25 24 0,24 25-1,1 25 1,-25 24 0,-1-24-16,-24 25 15,-24-1 16,-51-24-15,1-25 0,74-25-16</inkml:trace>
  <inkml:trace contextRef="#ctx0" brushRef="#br0" timeOffset="19735.31">11336 9178 0,'0'0'0,"0"25"31,0-1-15,0 1-16,0 25 0,25 24 16,25 75-1,-1-25 1,1-50 15,-25-49-15,-25-50-16</inkml:trace>
  <inkml:trace contextRef="#ctx0" brushRef="#br0" timeOffset="19969.75">11609 9153 0,'0'25'47,"0"24"-31,25 75-1,0-49 1,-25-26 15,24-49-15</inkml:trace>
  <inkml:trace contextRef="#ctx0" brushRef="#br0" timeOffset="20285.5">11807 9128 0,'0'-25'16,"0"50"31,-24 0-47,-1 25 15,-25 49 1,50-25 0,0-24-1,0-25 1,50-25 15,-25 24-15,24-24-1,1 0 1,-25 25 0</inkml:trace>
  <inkml:trace contextRef="#ctx0" brushRef="#br0" timeOffset="20968.47">12328 9103 0,'0'-24'0,"0"-1"16,0 0-1,-25 25 32,1 0-31,-26 0 0,0 74-1,26-24 1,24 49-1,49-24 1,1-26 0,24-49-1,-24 0 1,-25-74 0,-25 24-1,-25-24 1,0 24 15,25 25-31</inkml:trace>
  <inkml:trace contextRef="#ctx0" brushRef="#br0" timeOffset="21686.18">12800 8954 0,'0'-24'15,"-25"24"32,0 24-47,0 1 16,25 25-1,0 0 1,25-1 0,49-24-1,-49-25 1,-50 0 31,1 0-32,-26 50 1,25-1 0,25 26-1,25-26 1,25-24 0,24 0-1,-24-25 1,-50-25-1,-25 25 32,0 0-31,25 25 0,25 0-16,0-1 15,74-24 1</inkml:trace>
  <inkml:trace contextRef="#ctx0" brushRef="#br0" timeOffset="22118.59">13320 8830 0,'0'-24'0,"0"48"47,0 1-47,25 99 16,-25 25 0,25-50-1,-25-49 1,25-50 15,-25-25-15,49-24-1,1-1 1,0 25 0,-25 25-1,-25 50 1,0 24-1,-25-49 1,0 0 0</inkml:trace>
  <inkml:trace contextRef="#ctx0" brushRef="#br0" timeOffset="22352.05">13717 8905 0,'0'25'47,"0"-1"-31,50 101-1,-25-1 1,0-75-1,-1 1 1</inkml:trace>
  <inkml:trace contextRef="#ctx0" brushRef="#br0" timeOffset="22568.57">13941 8930 0,'0'-25'0,"0"50"16,24-1-1,-24 1 1,50 99 0,-25-24-1,0-51 1,-25-24-1</inkml:trace>
  <inkml:trace contextRef="#ctx0" brushRef="#br0" timeOffset="22801.91">14114 8905 0,'0'0'0,"0"25"47,0-1-31,0 1-16,0 0 15,0 74 1,0-24 0,-25-50-1</inkml:trace>
  <inkml:trace contextRef="#ctx0" brushRef="#br0" timeOffset="23068.3">14263 8930 0,'-25'0'31,"25"24"-31,-74 51 31,74-1-15,0-24-1,49 0 1,26-26 0,74 26-1,-75-25 1</inkml:trace>
  <inkml:trace contextRef="#ctx0" brushRef="#br0" timeOffset="24335.73">9476 4167 0,'0'-49'0,"-25"24"16,0-25 0,25 25-1,-25 25 1,-49 75 0,-1 74-1,75-25 1,50 49 15,74-49-15,25-99-1,-25-75 1,-74-49 0,-75-25-1,-50 50 1,51 24-16,-51-24 15,26 49 1</inkml:trace>
  <inkml:trace contextRef="#ctx0" brushRef="#br0" timeOffset="24568.18">10071 4390 0,'25'25'16,"0"50"-1,-1 49 1,-48 24 0,-26-73-1,0 24 1</inkml:trace>
  <inkml:trace contextRef="#ctx0" brushRef="#br0" timeOffset="25118.57">10766 3770 0,'0'-24'16,"-75"-1"-1,-24 99 1,0 25-1,74 50 1,99-25 0,50-49-1,25-26 1,74 50 0,-148 1-1,-125-51 1,-123 26 15,-1-51-15,124-48-1,50-26 1,25 25-16,0-74 16,49-75-1,-24-24 1,-50 74-1,-50 74 1,26 50 0</inkml:trace>
  <inkml:trace contextRef="#ctx0" brushRef="#br0" timeOffset="25368.57">11485 4440 0,'0'25'31,"0"24"-15,-25 51-1,-49 24 1,-1-25 0</inkml:trace>
  <inkml:trace contextRef="#ctx0" brushRef="#br0" timeOffset="25802.9">12328 3770 0,'0'-49'15,"-25"-26"1,-49 26-1,24 24 1,-49 25 0,74 25-1,-49 124 1,49 74 0,100-25-1,49-99 1,-50-74 15,50-50-15,-25-74-1,-74 0 1,-25-25 0,-74 50-1,49 74 1</inkml:trace>
  <inkml:trace contextRef="#ctx0" brushRef="#br0" timeOffset="26035.48">12924 4192 0,'-25'0'16,"25"25"-1,25-25 1,24 99 0,-74 50-1,-74 0 1,0-75 0,74-49-16</inkml:trace>
  <inkml:trace contextRef="#ctx0" brushRef="#br0" timeOffset="26585.13">13965 3349 0,'0'0'0,"0"-25"0,0 0 15,-49 25 1,-1 0 0,-49 74-1,49 1 1,1 49 0,24-25-16,0 149 31,50-124-16,74-25 1,25-49 0,0-75-1,-49-49 1,-75-1 0,-75 1-1,-49 24 1,-25 26-1,100 48 1</inkml:trace>
  <inkml:trace contextRef="#ctx0" brushRef="#br0" timeOffset="26802.44">14213 3994 0,'0'0'0,"50"0"16,24 49-1,-24 50 1,-75 25 0,-24-24-1,-51 24 1</inkml:trace>
  <inkml:trace contextRef="#ctx0" brushRef="#br0" timeOffset="27368.65">15255 3274 0,'-49'-25'16,"-26"50"0,26 50-1,24 49 1,25-25-1,99 75 1,0-100 0,50 25-1,-50-24 1,-49-1 0,-50-24-1,-75-26 1,-24-24 15,25-24-31,-25-26 16,74 0-1,50-24 1,74-50 0,0 50-1,25-100 1,-99 75-1,-75 24 1,-49 26 0,49 49-1</inkml:trace>
  <inkml:trace contextRef="#ctx0" brushRef="#br0" timeOffset="28401.67">18331 3820 0,'25'-50'16,"0"1"-1,-50 49 1,-25 0 0,-99 25-1,25 74 1,25 74 15,50 26-15,123-26-1,0-73 1,-24-76-16,124 1 16,-75-50-1,25-49 1,-99-75-1,-50-24 1,-74 49 0,-25 49-1,74 75 1,50 25 0</inkml:trace>
  <inkml:trace contextRef="#ctx0" brushRef="#br0" timeOffset="29952.76">19001 3721 0,'0'-25'0,"0"0"16,0 50 30,0 0-30,49 99 0,-24 49-1,25 1 1,-25-25 0,-25-100-1,0-24-15,-25-50 47,0-49-31,-25-75-1,26 0 1,24 1 0,49 48-1,-24 51 1,0 49-1,24 0 1,26 74 0,-1 1-1,-49-26 1,25 1 0,-1-50-1,1-50 1,24-24 15,-24-25-15,-25 49-1,24-25 1,-49 100 15,25-25-15,0 124-1,24 50 1,-24-25 0,0-25-1,0-75 1,-25-73 46,0-1-62</inkml:trace>
  <inkml:trace contextRef="#ctx0" brushRef="#br0" timeOffset="34635.94">20663 3572 0,'0'-25'16,"24"25"-1,-24-25-15,0 0 47,0 1-31,-24 24-1,-1 0 1,-25-25 0,-24 50-1,24 24 1,25 26-1,1-1 1,24 25 0,24 1-1,1-26 1,25-24 0,-1-1-1,-24-49 16,25 25-15,24-50 0,-24 0-1,-25-74 1,-1-25 0,-48 50-1,-1-1 1,-25-24-1,-49 99 1,25 25 0,49 0-1,25-1-15</inkml:trace>
  <inkml:trace contextRef="#ctx0" brushRef="#br0" timeOffset="34939.55">20985 3473 0,'-25'0'16,"25"-25"-16,0 50 31,0-1-16,25 51 1,25 74 0,-25-50-1,-1 25 1,-24-99 0,0 0-1,-24-50 16</inkml:trace>
  <inkml:trace contextRef="#ctx0" brushRef="#br0" timeOffset="35236.44">21084 3398 0,'25'-25'16,"0"25"-1,25 0 1,49 50 0,0 24-1,-74-24 1,0 0-16,-25 74 16,-75 25-1,-24-50 16,0-50-15,-25-24 0,74-25-16</inkml:trace>
  <inkml:trace contextRef="#ctx0" brushRef="#br0" timeOffset="35869.51">21754 3225 0,'0'-25'16,"0"0"-16,50 0 31,24 25-15,50 50-1,-49 24 1,-51 50 0,-24-25-1,-49 1 1,-75 98 0,49-74-1,1-49 1,49-51 15,0-24-15,25-24-1,50-76 1,49 26 0,0 24-1,-24 26 1,-1 24-1,-24 24 1,-25-24-16,49 25 16,0-25-1</inkml:trace>
  <inkml:trace contextRef="#ctx0" brushRef="#br0" timeOffset="36086.19">22399 3448 0,'0'-25'15,"25"25"17,0 0-32,24 0 15,50-25 1,-49 25-1,-25 0-15</inkml:trace>
  <inkml:trace contextRef="#ctx0" brushRef="#br0" timeOffset="36252.5">22300 3621 0,'25'0'15,"24"0"1,1 0 0,49 0-1,-25 0-15</inkml:trace>
  <inkml:trace contextRef="#ctx0" brushRef="#br0" timeOffset="38019.18">23813 3026 0,'0'-25'15,"0"1"1,0-1-1,0 0 1,-25 25 15,0 0-31,-74 0 16,0 50 0,24 24-1,1 50 16,49-25-15,25 25 0,0 0-1,25-74-15,-25-25 16,74 74 0,-24-25-1,24-49 1,-24 0-1,49-25 1,-24 0 0,24-50-1,-50 1 1,26-75 0,-25 0-1,-26 24 16,-24 26-15,0-50 0,-99 25-1,-99 0 1,74 74-16</inkml:trace>
  <inkml:trace contextRef="#ctx0" brushRef="#br0" timeOffset="42769.81">11510 11906 0,'-25'0'15,"50"0"48,0 0-48,74-25-15,99 25 16,-49 0 0,25 25-1,-125-25 1,-74 0 15,-99-25-15,-74 25-1,49-24 1,100 24 0,-1 24-1,25 1 1,100-25-1,73 25 1,26-25 0,-50 0-1,-74 0 1,-75 0 15,-25 0-15,-49 0-1,-25 0 1,50 0 0,98 0-1,1 25 1,149-25 0</inkml:trace>
  <inkml:trace contextRef="#ctx0" brushRef="#br0" timeOffset="43469.05">14809 12055 0,'-50'-25'16,"-24"25"-16,24-25 31,25 25-31,1 0 16,-1 0-1,99 25 17,100-25-17,-25 25 1,-25-25-1,-75 0 1,-24 0 0,-75 0-1,-123 0 1,24 0 0,75 0-1,49 0 16,50 25-15,-1-25-16</inkml:trace>
  <inkml:trace contextRef="#ctx0" brushRef="#br0" timeOffset="45852.6">8930 12824 0,'25'0'109,"0"0"-109,24 0 0,1 0 16,49 0 0,75 0-1,-25 0 1,-50 0 0,-25 0-1,-49 0 16,-50 0 32,0 0-63,-24 0 16,-125 25-1,50-25 1,-124 25-1,149-25 1,49 0 0,75 0 15,0 0-31,99 0 16,-75 0-1,26 0 1,49 0-1,74-25 1,-49 25 0,-50 0-1,-74 0 1,-74 0 15,-26 0-15,-74 0-1,25 0 1,0 25 0,-25-25-1,125 0 1,48 0 15,26 0-31,0 0 16,123 0-1,1 0 1,-75 0 0,-74 0-1,-50-25 1,-49 25 0,24 0-1,25 0-15,1 0 16,-1 25-1</inkml:trace>
  <inkml:trace contextRef="#ctx0" brushRef="#br0" timeOffset="50040.34">10989 12898 0,'25'0'94,"-1"0"-78,1 0-1,50 0 1,-26 0 0,50 0-1,-24 0 1,-1 0 0,1 0-1,-26 0 1,1 0-1,-25 0-15,0 0 16,24 0 0,26 0-1,-26 0 1,-24 0 0,25 0-1,-1 0 16,1 0-15,-1 0 0,1 0-1,0 0 1,-1 0 0,1 0-1,-1 0 1,1 0-1,0 0 1,-1 0 0,1 0-1,0 0 1,-26 0 0,1 0-1,0 0 1,0 0-1,49 0 1,-24 0 0,-1 0-1,-24 0 1,25 0 0,-1 0-1,-24 0 1,0 0-1,25 0 1,-26 0 0,26 0-1,-25 0 1,-50 0 156,0 0-172,0 0 15,1 0-15,-26 0 16,0 0 0,1 0-1,-1 0 1,25 0 0,-24 0-1,24 0 16,-25 0-15,26 0 0,-1 0-1,-25 0 1,25 0 0,-24 0-1,-26 0 1,26 0-1,-1 0 1,0 0 0,1 0-1,-1 0 1,1 25 0,-26-25 15,26 0-16,-1 0 1,0 0 0,26 0-1,-26 0 1,0 25 0,-24-25-1,24 0 1,1 0-1,-1 0 1,25 0 0,1 0-1,-26 0 1,0 25 0,1-25-1,-26 0 16,26 0-15,-1 0 0,25 0-1,0 0 1,1 0 0,-1 0-1,0 0 1,0 0-1,25 25 17,0-50-17,25 25 298,0 0-298,0 0-15,24 0 16,1 0 0,49 0-1,0 0 1,1 0 0,24 0-1,-25 0 1,-25 25-1,1-25 1,-1 0 0,25 0-1,-24 0 1,-1 0 0,-24 0-1,-26 0 1,1 0-1,25 0 1,24 0 0,1 0-1,-26 0 1,26 0 0,-26 0-1,1 0 1,0 0-1,-1 0 1,1 0 0,-1 0-1,-24 0 1,0 0 0,0 0-1,0 0 32,-1 0-31,1 0-1,-25-25 704</inkml:trace>
  <inkml:trace contextRef="#ctx0" brushRef="#br0" timeOffset="54329.05">1836 6077 0,'-25'0'0,"25"-25"16,-25 1 0,25-1-1,-25 25 16,1 0-31,-51 49 16,1 26 0,24-26-1,25 26 1,25-26 0,0-24 15,0 25-16,25-25 1,-25-1 0,25-24 77,0 0-77</inkml:trace>
  <inkml:trace contextRef="#ctx0" brushRef="#br0" timeOffset="56852.88">10642 4862 0,'24'0'93,"1"-25"-93,0 25 16,25-25 0,148-25-1,-24 26 1,-50-1 0,-100 0-1,-48 50 48,-1-25-63,0 0 0,-99 25 15,0 24 1,-50 1 0,100-25 15,49-25-16,50 0 1,25 0 0,-1 0-1,150-25 1,-26-25 0,-74 25-1,-49 1 1,-50-1-1,-25 25 1,-124 25 0,25-1-1,-49 1 1,74 25 0,99-25 15,24-25-16,26 0 1,124 0 0,-26 0-1,-48-25 1,-76 0 0,-48 25 15,-26 0-31,-49 0 15,0 25 1,-50-25 0,99 25-1,75-25 17,0 0-32,99 0 31,25 0-16,-75-25 1,-49 25 0,-75 0-1,-74 0 1,75 0 0,-51 0-1,51 0 1,49 0-1,25 0 1,49 0 0,75 0-1,-100 0 1,-24 0 0,-50 0 15,-74 0-16,25 0 1,-25 0 0,74 0-1,50 0 1,24 0 0,50 0-1,-24 0 1,-100 0 31,0 0-47,-74 25 15,25-25 1,74 0 0,0 25 15,24-25-16,76 0 1,-26 0 0,-99 0 15,0 0-15,1 0-1,-1 0 1</inkml:trace>
  <inkml:trace contextRef="#ctx0" brushRef="#br0" timeOffset="57519.82">11063 4986 0,'-25'0'63,"1"0"-63,-26 0 15,25 0 1,0 0 0,50 0 46,25 0-62,-1 0 16,26 0-1,-50 0 1</inkml:trace>
  <inkml:trace contextRef="#ctx0" brushRef="#br0" timeOffset="58686.55">1861 6152 0,'-25'-25'15,"0"25"1,0 0 0,-49 25-1,-25 74 1,49-25 0,0 50-1,26-25 1,73-24-1,75-50 1,75-25 0,-26 0-1,51 24 1,-125 1 15,-50 25-31,-49 74 31,-99 0-15,-25-99 0,75-25-1,24-25 1,25-25 0,0-123-1,0-51 1,-25 26-1,-74 74 1,24 74 0,51 26-16,-51 24 15,-24 49 1,99 26 0,74-1-1,-24-49 1</inkml:trace>
  <inkml:trace contextRef="#ctx0" brushRef="#br0" timeOffset="58886.57">2456 6276 0,'-25'0'0,"25"-25"15,0 0 1,99 0 0,-24-24-1,-50 24-15</inkml:trace>
  <inkml:trace contextRef="#ctx0" brushRef="#br0" timeOffset="59037.96">2580 6375 0,'0'-25'16,"25"25"0,24-25-1</inkml:trace>
  <inkml:trace contextRef="#ctx0" brushRef="#br0" timeOffset="59987.13">2580 5829 0,'25'50'15,"24"49"1,26 0 15,-26-24-31,-49-1 16,50 25-1,0 50 1,-1-25 0,-49-99-1,-25-75 17,1-24-17,-76-75 1,26-49-1,-25-1 1,49 50 0,25 75-1,25 49 1,50 25 0,-25 0-1,24 0 1,51 99-1,24 25 1,-25 25 0,-49-99-1,-50-100 17,0 25-32,0-74 15,-25-50 1,0 50-1,25 49 1,0 75 15,25 0-15,74 99 0,0 0 15,25-25-16,-74-24 1,24-50 0</inkml:trace>
  <inkml:trace contextRef="#ctx0" brushRef="#br0" timeOffset="60320.34">3572 5457 0,'0'0'0,"-25"-25"16,1 25 0,-1 0-16,0 25 15,0 49 1,0 50 0,75 0 15,49-49-16,-24-50 1,-1-50 0,-49-25-1,-25-49 1,-50 0 0,-24 49-1,49 25 1</inkml:trace>
  <inkml:trace contextRef="#ctx0" brushRef="#br0" timeOffset="60837.74">3671 5135 0,'0'-25'16,"0"50"15,25-1-15,74 100-1,25 50 1,-49-25 0,-25-50-1,-50-74 1,0-50-1,-75-25 1,-24-74 0,24-49-1,26 49 1,24 0 0,99 49-1,50 51 16,-24 24-15,-26 49 0,-74-24-1,50 223 1,-50-50 0,-25 1-1,-25-125 1,50-99-1</inkml:trace>
  <inkml:trace contextRef="#ctx0" brushRef="#br0" timeOffset="61271.83">4366 4564 0,'0'-50'0,"0"26"15,-25-26 1,50 25 0,49 0-1,-24 25 1,49 50-1,-24 74 1,-26 124 0,-49-74-1,0 74 1,0-149 0,0-74-16,0-50 46,50-49-30,49-100 0,0 75-1,1 49 1,-51 25 0</inkml:trace>
  <inkml:trace contextRef="#ctx0" brushRef="#br0" timeOffset="61754.62">2778 7491 0,'25'0'16,"0"-25"-16,74-24 15,25-26 1,124-123 0,-24 24-1,172-74 16,299-223-15,-298 148 0,-174 199-1,-148 99 1,-51 25-16</inkml:trace>
  <inkml:trace contextRef="#ctx0" brushRef="#br0" timeOffset="62087.75">3423 7367 0,'-74'25'16,"49"0"0,50-25-1,74-75 1,124-98 0,-123 98-1,396-223 1,25 26-1,-323 197 1</inkml:trace>
  <inkml:trace contextRef="#ctx0" brushRef="#br0" timeOffset="70138.14">11311 12427 0,'0'-25'16,"-25"25"31,25-24-32,-24 24 1,-1 0-1,0 0 1,-49 0 0,49 0-1,-25 0 1,25 0 15,25 24-15,-24-24-1,-1 25-15,-25 0 32,25 0-17,1 24 1,24 1 0,-25-25-1,25 0 1,0-1-1,0 26 1,0-25 0,0 24-1,25-24 1,-1 0 15,1 0-15,0-25-1,25 25 1,-1-25 0,-24 24-1,25-24 1,24 0 0,-49 25-1,0-25-15,24 0 16,1 0-1,0 0 1,24 0 0,0 0-1,1 0 1,-1-25 15,-24 25-15,24 0-1,1-24 1,-26 24 0,26 0-1,-26-25 1,1 25 0,-1 0-1,1 0 1,0-25-1,24 25 1,-24 0 0,-1 0-1,26-25 17,-50 25-32,24 0 31,1-25-16,-1 25 1,-24 0 0,0 0-1,25-24 1,-26 24 0,1 0-1,0 0 1,0 0 15,0 0-15,-1 0-1,1 0 1,-25-25 0,25 25 15,0 0-16,-25-25 1,25 25 0,-25-25-1,0 0 1,0 1 0,0-1-1,0 0 1,0 0-1,0 0 1,0 1 0,-25 24-1,-25-50 1,-24 50 15,24-25-15,-24 25-1,-1-25 1,26 25 0,-26 0-1,-24 0 1,0 0 0,0 25-1,-1-25 1,1 25-1,25-25 1,-25 0 0,-1 25-1,26-25 1</inkml:trace>
  <inkml:trace contextRef="#ctx0" brushRef="#br0" timeOffset="75505.14">8955 13643 0,'0'-25'47,"25"25"-32,24-25 1,1 25 0,123-50-1,1 50 1,-50 0-1,-49-24 1,-51 24-16,1 0 16,0 0-1,-50 0 32,0 0-31,-74 0-1,0 0 1,0 24 0,-25-24-1,49 25 1,50-25 0,50 0-1,50 0 1,49-25-1,74 1 1,-24-1 0,-50 25-1,-99 0 1,-50 0 15,-25 0-15,-49 0-1,25 25 1,-50-25 0,24 49-1,26-24 1,24 0 0,75-25 30,0 0-46,74-25 16,25 0 0,0 25-1,-74 0 1,-25 0 15,-50 0 32,0 0-48,0 25-15,-49-25 16,-50 25 0,25-25-1,-26 25 1,1-1-1,75-24 1,74 0 15,-1 0-31,125-24 16,-25 24 15,-99 0-31,50-25 16,49 25-1,-50-25 1,-24 25 0,-26-25-1,-48 25 17,-1 0-17,-99 25 1,0 0-1,25-25 1,24 25 0,25-1-1,26-24 1,48 0 93,1 0-109,0 0 16,25 0-16,24-24 16,1 24-1,-1 0 1,-99 0 31,0 0-47,-49 0 15,-50 24 1,74-24 15,-49 0-15,74 0-1,0 0 1,50 0 0,0 0-1,0 0 1,99 0 0,0-24-1,0 24 1,-50 0-1,-24 0 1,-75 0 47,0 0-63,1 0 15,-100 0 1,24 24-1,26-24 1,-1 25 0,1-25-1,99 0 32,0 0-47,124-25 16,-1 1-1,-24 24 1,-49-25 0,-26 25-1,-73 0 32,-26 0-31,-49 0-1,24 25 1,26-25 0,24 24-1,50-24-15</inkml:trace>
  <inkml:trace contextRef="#ctx0" brushRef="#br0" timeOffset="78788.31">14313 13146 0,'-25'0'78,"0"0"-63,0-24-15,0 24 16,1 0 0,-26 0-1,25 0 1,-24 0-1,24 24 1,0 1 0,0-25-1,0 0 1,1 25 0,-26 0 15,25-25-16,25 25 1,-25 0 0,25-1-1,0 1 1,-24-25 0,24 50-1,24-25 1,-24-1-1,25 1 1,0 0 0,-25 0-1,25 0 1,24-1 15,-24 1-15,25-25-1,-1 25 1,1-25 0,0 25-1,-1-25 1,-24 0 0,0 25-1,24-25 1,1 0-1,-25 0 1,0 0 0,-1 24-1,51-24 1,-25 0 0,-1 0 15,1 0-16,-1 0 1,1 0 0,-25 0-1,24 0 1,-24 0 0,25 0-1,-25 0 1,-1 0-1,26 0 1,0 0 0,-26 0-1,26 0 1,-25 0 15,0 0-15,-1 0-1,26 0 1,-25 0 0,0 0-1,-1 0 1,1 0 0,0 0-1,0 0 1,0 0-1,-1 0 1,1 0 0,25 0-1,-25 0 1,-1 0 15,1 0-15,25 0-1,-25 0 1,24 0 0,1 0-1,-25 0 1,24 0 0,-24 0-1,0 0 1,0 0-1,24 0 1,1 0 0,-25-24-1,0 24 1,-25-25 0,24 25-1,-24-25 1,25 0-1,-25 0 1,25 1 0,-25-1-1,25-25 1,-25 25 15,0 1-15,0-26-1,0 25 1,0-24 0,-25 24-1,-25 0 1,26 0 15,-1 0-15,0 0-1,0 25 1,-24 0 0,-1-24-1,25 24 1,0 0-16,-24 0 16,-1 0-1,-24 0 1,24 0-1,-24 0 1,24 0 0,0 0-1,26 0-15,-1 0 16,-25 0 15,1 0-15,-1 0-1,0 0 1,1 0 0,24 0-1,-25 0 1,1 0 0,-1 0-1,1 0 1,-1 0-1,-24 0 1,24 0 0,0 0-1,1 0 1,-26 0 15,26 0-15,-26 0-1,1 24 1,49-24 0,-49 0-1,-1 25 1,26 0 0,49 0-16</inkml:trace>
  <inkml:trace contextRef="#ctx0" brushRef="#br0" timeOffset="84592.56">11956 4589 0,'25'-25'15,"0"0"1,49 0-1,25-49 1,25 49 0,-24-24-1,-76 49 1,26-25 0,-25 25-1,-50 0 1,-25 0-1,-98 49 1,-1 1 0,99-25-1,25 0-15,1-25 32,24 24-17,24-24 1,51 0-1,24-24 1,25-26 0,-50 25-1,-49 25-15,0-25 16,-75 25 15,-74 50-15,-24 0-1,73-26 1,50 1 0,50-25 15,0 0-15,49 0-1,50-25 1,-24 1-1,-51 24 1,-74 0 15,1 0-15,-76 24 0,51 1-1,24-25 1,50 0 15,0 0-31,24 0 16,75-25-1,-74 1 1,-75 24 15,0 0 0,0 0-15,-49 24 0,49 1-1,50-25 32,99-25-31,-49 1-1,-51 24 1,-48 0 31,-51 0-47,-74 49 31,124-49-15,1 0-1,48 0 17,26 0-17,0 0 1,-26 0 0</inkml:trace>
  <inkml:trace contextRef="#ctx0" brushRef="#br0" timeOffset="86471.42">2406 8508 0,'-24'-25'15,"24"0"1,-25 25-1,0 0 1,0 0 0,-24 50-1,-26 74 1,75 25 0,25-50-1,-25-25-15,74 51 16,26-26-1,98 0 1,-49-149 0,-75-49-1,-74-75 17,-74 1-17,-75 49 1,99 74-1,-49 1 1,74 24-16</inkml:trace>
  <inkml:trace contextRef="#ctx0" brushRef="#br0" timeOffset="87171.59">2853 8235 0,'-25'-25'16,"25"50"-1,25-25 1,0 50 0,24 49-1,75 124 1,-24-49-1,-76-100 1,-48-123 15,-76-100-15,51 50 0,-1-25-1,0-50 1,26 100-1,48 74 1,26 0 0,-25 0-1,0 24-15,49 1 16,1 0 15,-26-25-15,-24-74-1,-25-50 1,0 24 0,0 26-1,0-1 1,25 100 15,49 74-15,25 50-1,1-25 1,-1-49 0,-50-50-1,-24-1 1,0-48 15</inkml:trace>
  <inkml:trace contextRef="#ctx0" brushRef="#br0" timeOffset="87505.33">3895 7689 0,'-50'0'16,"0"0"-1,1 0 1,-1 50-1,50 24 1,0-49-16,25 74 16,74 50-1,25-74 17,-24-50-17,-51-50 1,-49-74-1,-25-1 1,-24 26 0,-1-25-1,25 49 1</inkml:trace>
  <inkml:trace contextRef="#ctx0" brushRef="#br0" timeOffset="88038.87">4019 7317 0,'0'0'0,"0"-24"16,0 48 0,25-24-1,24 75 1,50 74-1,-49-100-15,24 75 16,-24 0 0,-25-74-1,-75-75 17,-24-99-17,-1-25 1,51 100-1,-26-125 1,50 75 0,0 49-1,74 1 1,50 24 15,-24 74-15,-26 26-1,-24 123 1,-50 1 0,-25-26-1,-25-98 1,1-26 0,24-74-1</inkml:trace>
  <inkml:trace contextRef="#ctx0" brushRef="#br0" timeOffset="88455.69">4589 6921 0,'0'-25'16,"0"0"-1,-25 25 1,50 0 0,25 25-1,24 49 1,-49 50 0,0 0-1,0 50 1,-1-75-1,-24-49 1,25-50 0,-25-25-1,50-99 17,-1 25-17,26-50 1,-25 25-1,-26 49-15</inkml:trace>
  <inkml:trace contextRef="#ctx0" brushRef="#br0" timeOffset="88671.53">5135 6672 0,'25'0'16,"24"-49"-1,26-1 1,-1 1 15,-49 49-31</inkml:trace>
  <inkml:trace contextRef="#ctx0" brushRef="#br0" timeOffset="88839.16">5209 6871 0,'0'-25'16,"25"0"-1,25-24 1,49-26-1,-25 26 1</inkml:trace>
  <inkml:trace contextRef="#ctx0" brushRef="#br0" timeOffset="92522.55">5854 5755 0,'0'-25'32,"0"50"14,-25-1-46,1 26 16,-1 74 0,0 0-1,50-74 1,24 99 0,51-1-1,-1-73 1,0-26-1,-24-49 1,-51 0 0,1-49-1,0-50 17,-25-50-17,-25-25 1,0 25-1,-24 50 1,-1 49 0,0 50-1,-49 25 1,25 25 0</inkml:trace>
  <inkml:trace contextRef="#ctx0" brushRef="#br0" timeOffset="98907.99">8012 14188 0,'0'25'109,"0"0"-93,0 0 15,25-25 31,0 0-46,0 0-16,-1-25 16,101-74-1,-26 24 1,50-24-1,-50 49 1,-50 26 0,-24 24-1</inkml:trace>
  <inkml:trace contextRef="#ctx0" brushRef="#br0" timeOffset="106282.34">11138 14337 0,'24'0'63,"1"0"-32,0 0-31,0 0 31,0 0-31,-1 0 16,1 0-1,0 0 1,0 0 0,0 0-1,24 0 1,-24 0 0,25 0-1,-25 0 1,24 0-1,-24 0 1,25 0 0,-26 0-1,26 0 17,-25 0-17,24 0 1,-24 0-1,25 0 1,24 0 0,-24 0-1,-1 0 1,-24 0 0,0 0-16,0 0 15,0 0-15,24 0 16,1 0-1,-1 0 1,1 0 0,-25 0-1,49 0 17,-49 0-17,25 0 1,-1 0-1,1 0 1,24 0 0,-24 0-1,0 0 1,-1 0 0,1 0-1,-25 0 1,24 0-1,1 0 1,-25 0 0,24 0 15,-24 0-15,25 0-1,-26 0 1,1 25 218,-25 0-93,-25-25-1,1 0-124,-1 25 0,-25-25-1,1 0 1,-1 0 0,0 0-1,1 0 1,-1 0-1,1 0 1,-1 0 0,-24 0-1,49 0 17,-50 0-17,26 0 1,24 0-1,0 0 1,0-25 0,-24 25-1,-1 0 1,0 0 0,1 0-1,-1 0 1,25 0-1,1 0 1,-26 0 0,0 0-1,1 0 17,-1 0-17,1 0 1,24 0-1,0 0 1,-25 0 0,1 0-1,24 0 1,-25 0 0,-24 0-1,24 0 1,1 0-1,-1 0 1,25 0 0,-24 0-1,24 0 17,0 0-17,0 0 1,-24 0-1,24 0 1,-25 0 0,1 0-1,24 0 1,0-25 0,0 25 15,25-25 156,25 25 95,0 0-267,0 0 1,-1 0-16,1 0 15,25 0 1,-1 0 0,-24 0-1,25 0 17,0 0-17,-1 0 1,-24 0-1</inkml:trace>
  <inkml:trace contextRef="#ctx0" brushRef="#br0" timeOffset="118923.87">13841 3125 0,'0'0'0,"0"-24"16,0-1-1,0 0 1,-24 25 0,-1-25-1,-25 25 1,-49 0-1,25 25 1,-1 25 0,50-1-16,-24 1 15,-26 99 1,26-25 0,24-25-1,0 75 1,25-1-1,0-74 1,25 25 0,24 25 15,26 0-15,24-50-1,25 0 1,0-49-1,25-25 1,-25-50 0,0 0-1,50-124 1,-50-49 0,-50-25-1,-49 0 1,-50 74-1,-49-25 1,-26 25 0,-172-49 15,73 99-15,100 74-1,25 50-15</inkml:trace>
  <inkml:trace contextRef="#ctx0" brushRef="#br0" timeOffset="119373.65">13544 3200 0,'-25'-25'15,"25"0"1,-25-74 0,-25-50-1,50-24 1,0-26 0,25 75-1,0-25 1,99-99-1,0 25 1,0 124 0,-49 74-1</inkml:trace>
  <inkml:trace contextRef="#ctx0" brushRef="#br0" timeOffset="120357.07">13444 1761 0,'0'-25'16,"25"25"-1,0 0 1,50 0-1,73 0 1,-24 0 0,0 0-1,-74 0 1,-75 0 31,0 0-32,1 25-15,-51 50 16,26-26 0,-1 26 15,25-26-15,25 1-1,0-25 1,0-50-1,0 0 1,0 0 0,0-49-1,0-50 1,0 49 0,0 26-1,0 74 48,0-1-63,0 26 15,0 0 1,0 24 0,0-24-1,0-75 16,0 0-15,0-25 0,0 1-1,0 24 1,0 50 15,0 0-15,0 74-1,25-74 1,0-1-16</inkml:trace>
  <inkml:trace contextRef="#ctx0" brushRef="#br0" timeOffset="134275.18">15007 719 0,'-25'25'46,"1"-25"-46,-26 25 16,25 25 0,-24 24-1,49 25 1,0 0 0,24 1-1,1-26 1,50-24-1,24-26 1,-25-24 0,25-24 15,-49-51-15,0-49-1,-50-25 1,0 25-1,-25 50 1,25 49-16,-75-24 16,26 24-1,-26 50 1,75-1 0</inkml:trace>
  <inkml:trace contextRef="#ctx0" brushRef="#br0" timeOffset="144375.07">9228 14684 0,'-25'0'31,"0"0"0,0 0-15,0 0 0,1 0-1,-1 0-15,0 0 16,0 25-1,0-25 1,1 0 15,-1 25-15,0-25 0,0 0 15,25 25-31,-25-25 15,1 25 1,24-1 0,-25 1-1,0 0 1,25 0 0,0 24-1,0-24 1,0 0 15,0 0 0,25-25-15,0 25 0,-25-1-1,49 1 1,-24 0-1,25 0 1,-1 0 0,1-25-1,24 0 1,-74 24 0,75-24-1,-1 0 1,-24 0-1,24 0 1,-24 25 15,24-25-15,1-25 0,-1 25-1,0-24 1,26-1-1,-26 0 1,-24 0 0,-1 25-1,-24 0 1,-25-25-16,25 25 16,0-24 15,-25-1-16,24-25 17,1-24-17,-25 49 1,0 0 0,0 0-1,-25 25 1,1-24-1,-51-1 1,1 0 0,-1 0-1,1 0 1,0 1 0,-26 24-1,1 0 1,-25 24-1,50 1 1,-75 25 15,74-25-31</inkml:trace>
  <inkml:trace contextRef="#ctx0" brushRef="#br0" timeOffset="157842.18">14164 14337 0,'25'0'172,"-1"0"-172,1 0 15,25 0 1,-1 0 0,51-25-1,-51 50 1,26-25-1,-1 0 1,-24 0 0,24 0-1,-49 0 1,25 0 0,-1 0-1,1-25 1,-1 25-1,-24 0 17,25 0-17,-1-25 1,26 25 0,-26 0-1,26 0 1,-26 0-1,1 0 1,-25 0 0,24 0-1,-24 0 1,25 0 0,-25 0-1,-1 0 16,1 0 1,0 0-1,0 0-15,0 0-1,0 0 1,-1 0-1,1 0 17,0 0 30,-25 25-46,25 0 15,-25 0 0,0 0 16,0 0 16,-25-25-48,0 0 1,0 24-16,-49-24 16,-1 0-1,26 0 1,24 0-16,-25 0 15,-24 0 17,24 0-17,-24 0 1,24 0 0,-24 25-1,49-25 1,-49 0-1,24 0 1,1 0 0,-1 0-1,0 0 1,1 0 0,-1 0-1,1 25 1,-1-25-1,-24 0 17,24 0-17,0 0 1,1 0 0,-1 0-1,0 0 1,-24 0-1,24 0 1,-24 0 0,24 0-1,26 0 1,-1 0 0,0 0 15</inkml:trace>
  <inkml:trace contextRef="#ctx0" brushRef="#br0" timeOffset="159009.45">13990 14362 0,'0'-25'15,"25"25"126,0 0-125,0 0-16,24 0 15,26 0 1,-26 0 0,-24 0-1,0 0 1,24 0-1,-73 0 126,-1 0-125,0 0-16,0 0 15,25 25-15</inkml:trace>
  <inkml:trace contextRef="#ctx0" brushRef="#br0" timeOffset="166470.68">14189 15081 0,'24'0'16,"1"0"15,0 0-16,0 0 1,49-25 0,1 25-1,-26-24 1,26 24 0,-26 0-1,26 0 1,-1 0-1,-24 0 17,-1 0-17,1 0 1,0 0 0,24 0-1,-24 0 1,-1 0-1,1 24 1,24-24 0,-49 0-1,0 0-15,0 0 16,49 0 0,-49 0-1,24 0 1,1 0 15,0 25-15,-1-25-1,-24 0-15,0 0 16,25 0 0,-1 0-1,1 0 1,-1 25-1,1-25 1,-25 0 0,0 0-1,-1 0 1,1 0 0,0 0-1,-25 25 188,-25-25-187,0 0 0,1 0-1,-1 0-15,0 25 16,0-1 15,0-24-15,1 0-1,-1 0 1,-25 0 0,25 0-1,-24 0 1,-1 0-1,25 0 1,0 0 0,-24 0-1,24 0 1,-25 0 0,1 0-1,24 0 1,0 0-16,-24 0 31,24 0-15,0 0-1,0 0 1,-24 0 0,-1 0-1,25 0 1,-24 0-1,-1 0 1,0 0 0,1 0-1,-1 0 1,1 0 0,24 0-1,-25 0 1,1 0-1,24 0 17,-25 0-17,1 0 1,-1 0 0,25 0-1,0 0 1,-24 0-1,-1 0 1,0 0 0,26 0-1,-1 0 1,0 0 0,0 0-1,0 0 1,1 0-1,-1 0 17,25-24 61</inkml:trace>
  <inkml:trace contextRef="#ctx0" brushRef="#br0" timeOffset="171126.07">15230 3249 0,'0'-24'16,"0"-1"-1,0 0-15,0 0 16,-24-24 0,-26 24-1,0 0 1,-24 25-1,0 25 17,-1-25-17,1 49 1,-1 1 0,26 24-1,-1 26 1,1 48-1,49-98 1,-25 124 0,50-1-1,24-49 1,26-24 0,24-1-1,-50-50 1,1-24-16,99 50 31,-25-51-15,49 26-1,1-25 1,-25-25 0,-25-25-1,99-99 1,-99 25-1,0-75 1,-74 25 0,-50 25-1,-75-49 1,-49-1 0,25 75-1,-25 0 1,-74 24-1,74 50 17,0 75-17,24 0-15</inkml:trace>
  <inkml:trace contextRef="#ctx0" brushRef="#br0" timeOffset="176643.79">11088 15131 0,'25'0'78,"0"0"-62,-1 0-1,26 0 1,-25 0 0,24 0-1,26-25 1,-25 25-1,-1-25 1,-24 25 0,25 0-1,-1 0 1,-24 0 0,25 0-1,24 0 1,-24 0 15,24 0-15,-24 0-1,-1 0 1,1 0 0,24 0-1,-24 0 1,24 0-1,1 0 1,-1 0 0,-24 0-1,-1 0-15,1 0 16,49 0 0,25 0-1,0 0 1,0 0 15,0 0-15,0-25-1,-74 25 1,24-49-16</inkml:trace>
  <inkml:trace contextRef="#ctx0" brushRef="#br0" timeOffset="178174.6">14189 15131 0,'49'0'16,"26"0"-16,73 0 15,-73 0 1,24 0 15,0 0-15,25 0-1,-24 0 1,-26 0 0,0 0-1,26-25 1,-26 25-1,0 0 1,-24 0 0,0 0-1,-1 0 1,1 0 0</inkml:trace>
  <inkml:trace contextRef="#ctx0" brushRef="#br0" timeOffset="181926.98">9749 15379 0,'0'-25'46,"-25"25"-14,0 0-17,-25-25 1,-49 25 0,50 0-1,-51 25 1,26 0-1,-50 25 1,25 24 0,-1 0-1,51-49 1,49 0-16,-50 0 16,1 49-1,-1 1 16,25-1-15,0-24 0,50 24-1,0-24 1,25-1 0,24 1-1,75-25 1,-50-1-1,25-24 1,99-49 0,-49-75-1,-75 49 1,0-24 0,-74 0-1,-25 0 1,-74-25 15,-25 0-15,24 49-1,-49 1 1,25 24 0,49 50-1,26 0 1</inkml:trace>
  <inkml:trace contextRef="#ctx0" brushRef="#br0" timeOffset="186510.31">11683 14635 0,'-24'0'15,"24"-25"1,-25 25-1,0 0 1,-49-25 0,24 0-1,25 25-15,0 0 16,-24 0 0,-1 0-1,0 25 1,-24 0-1,24 0 1,26-25 0,-26 25-1,0-1 1,1 26 0,-1-25-1,25 24 16,25-24-15,0 0 0,0 25-1,0-26 1,25 1 0,0 25-1,25-1 1,24-24-1,-24 0 1,24 0 0,0 0-1,1-25 1,-1 24 0,26-24-1,24 0 16,-50 0-15,0 0 0,26 0-1,-1 0 1,0 0 0,25 0-1,-25 0 1,-24 0-1,24 0 1,-49 0 0,74-24-1,-25 24 1,-25 0 0,-24-25-1,-1 25 16,1 0-15,0-25 0,-26 25-1,1 0 1,0-25 0,0 25 15,-25-25-16,0-24 1,25 24 0,-25-25-1,0 26 1,0-1 0,0 0-1,0-25 1,-75-24 15,1 49-15,-1-24-1,-24 24 1,25 0 0,24 0-1,1 25-15,-100-25 16,-25 25-1,50 25 1,-50-25 0,26 50-1,73-25 1</inkml:trace>
  <inkml:trace contextRef="#ctx0" brushRef="#br0" timeOffset="190427.12">11609 15354 0,'0'-25'31,"-25"25"-15,25-25-1,-25 25 1,-24 0 0,-26-24-1,26 24 1,-1 24 0,0 1-1,26-25 16,-26 25-15,0 0 0,26 25-1,-1-26 1,-25 26 0,25 24-1,25-49 1,0 25-1,0-1 1,0-24 0,50 25-1,0-1 1,-26-24 0,1 0-16,0 0 15,49 0 16,26 24-15,-26-24 0,25-25-1,25 25 1,-24 0 0,-51-25-1,75 24 1,0-24-1,0 0 1,25 0 0,-50 0-1,75-24 1,0-1 0,-100 25-1,25-25 16,0 0-15,-24 0 0,-26 1-1,1-1 1,0 0 0,-26-49-1,1 24 1,-25-24-1,0 24 1,0-24 0,0 24-1,0 25 1,-49-49 0,-1 24-1,-24 0 16,-50-24-15,-50 24 0,75 1-1,-124 24 1,49 0 0,-49 50-1,24 25 1</inkml:trace>
  <inkml:trace contextRef="#ctx0" brushRef="#br0" timeOffset="196011.7">6598 10021 0,'0'-25'0,"-24"25"16,24-25-1,-25 50 17,-50 0-17,-24 74 1,25-24 0,49-26-1,50 1 16,49-25-15,25-25 0,-24 0-1,24 49 1,-49-24 0,-26 0-1,-48 25 1,-51-1-1,1 1 1,-25-25 0,49-25-1,25 0-15</inkml:trace>
  <inkml:trace contextRef="#ctx0" brushRef="#br0" timeOffset="196594.93">6549 9773 0,'-25'-25'16,"0"0"-1,0 25-15,1 0 16,-26 25 0,-49 25-1,24-1 1,-24 75 0,25 50-1,49-25 16,25-99-31,0 74 16,25 74 0,49-24-1,1-50 1,49-75 0,0-24-1,0-99 1,-25-1-1,25-98 1,-25-75 0,-49 24-1,-75 26 1,-50 74 0,-98 0 15,98 99-16,1 75 1,49-26-16</inkml:trace>
  <inkml:trace contextRef="#ctx0" brushRef="#br0" timeOffset="198661.73">9426 13816 0,'0'-25'31,"-25"25"-15,1 0 15,-1 0-16,0 0-15,0 0 16,0 0 0,0 0-16,-24 0 15,-1 0 1,1 25 0,24 0-1,-25 0 16,1 0-15,24-25 0,0 49-1,-25-24 1,26 25 0,24-1-1,-25-24 1,25 25-1,-25-26 1,25 26 0,0 0-1,25-1 1,0-24 0,-25 25 15,49-25-16,-24-1 1,0 1 0,0 0-1,24 0 1,1-25 0,-1 0-1,1 0 1,0 0-1,24 0 1,1 0 0,-1-25-1,0 0 1,-24 25 0,0-25-1,-1 25 16,-24-24-15,0-1 0,0 0-1,-1 25 1,-24-25 15,0-25-15,0 1-1,0-1 1,0 1 0,0-1-1,-24 0 1,-1 1 0,0 24-1,-25-25 16,-24 1-15,-25-1 0,-25 25-1,24 1 1,-24 48 0,75-24-16,-50 25 15</inkml:trace>
  <inkml:trace contextRef="#ctx0" brushRef="#br0" timeOffset="213756">11956 16073 0,'0'25'78,"-25"0"-62,25 25 0,0-26-1,0 1 1,0 0-1,25 0 1,-25 0 0,25-25 15,-25 24 16,25-24 15,0 0-30,-1 0-1,1 0-16,0 0 1,0 0 0,0 0-1,-1 0-15,26 0 16,-25 0 0,0 0 15,24 0-16,1 0 1,-1 0 0,1 0-1,-25 0 1,0 0 0,0 0-1,-1 0 1,26 0-1,-25 0 1,24 0 0,-24 0-1,50 0 1,-26 0 0,1 25 15,-1-25-16,1 0 1,0 0 0,-26 0-1,26 0 1,0 0 0,-1 0-1,1 0 1,-1 0-1,1 0 1,0 0 0,-26 0-16,26-25 15,0 25 1,24 0 15,1 0-15,24-24-1,-25-1 1,-24 25 0,-1 0-1,26-25 1,-1 25 0,1-25-1,-26 25 1,50-25-1,-49 25 1,0 0 0,-1 0-1,-24-24 1,0 24 0,0-25 15,0 0-16,-1 0 17,-24 0-17,0-24 1,0 24 0,0-25-1,0 26 1,0-1-1,0 0 1,-24 0 0,-1 25-1,25-25 1,0 50 78,0 0-79,0 0 1,0 24 0,25 1-1,-25-25 1,0 0-1,0-1 17,0 1 46,0 0-31,0 0 0,0 0-16,-25-25 31,0 0-62,0 24 0,-49 1 16,24-25 0,-74 25 15,0-25-16,25 25 1,0-25 0,-1 25-1,1-25 1,25 0 0,24 0-1,-24 24 1,-1-24-1,1 0 1,-25 0 0,24 0-1,26 0 1,-26 0 0,-24 25 15,25-25-16,-26 0 1,26 0 0,24 0-1,-24 0 1,-25 25 0,24-25-1,1 0 1,24 0-1,1 0 1,24 25 0,0-25-1,0 0 1,0 0 0,1 0 30,24-25-30,-25 0 0,0-24-1,0-1 1,0 0 0,25 26-1,-24-26 1,24 25-1,0-24 1,0 24 0,0 0-1,0 50 110,0 0-125,0-1 0,0 1 16,0 25 0,24-1-1,-24 1 1,0-25-1,0 0 1,0-1 0,0 1 15,0 0-15,25-25 140,0 0-156,0 0 15,0 0-15,24 0 16,26 0 0,-1 0-1,25 0 1,-24-25 0,74 25 15,-75 0-16,50 0 1,0 0 0,-25 0-1,0-25 1,1 25 0,-1 0-1,-25-24 1,26 24-1,-1 0 1,0 0 0,0 0-1,0 0 1,-24 0 0,-50 0-16,24 0 31,26-25-16,-26 25 1,26 0 0,-1 0-1,-49-25 1,-25 0 78,0 0-94,0 1 31,0-1-31,0 0 16,0 0 15,-25 0-16,25 1 1,-25-1 0,25 0-1,-25 25 1,25 25 62,0 0-78,0-1 0,0 1 16,0 25-1,0-1 1,25-24 0,-25 25-1,-25-50 79,-24 25-78,24-25-16,-49 0 15,-26 0 1,1 24-1,-50 1 1,1-25 0,48 0-1,51 25-15,-51-25 16,-24 0 0,25 0 15,-25 0-16,25 0 1,25 25 0,-26-25-1,1 0 1,50 0 0,-51 25-1,1-25 1,25 0-1,24 0 1,0 0 0,-24 0-1,24 0 1,1-25 0,-1 25 15,25 0-16,1-25 1,-1 25 0,0-25-1,25 0 1,0 1 0,0-26-1,0 0 1,-25 26-1,25-1-15,0 0 16,0-25 0,-25 1-1,25 74 173</inkml:trace>
  <inkml:trace contextRef="#ctx0" brushRef="#br0" timeOffset="-209900.86">11931 16073 0,'-24'50'78,"-1"0"-78,0-1 15,0 125 1,25-75 0,0 50-1,0-25 1,25-50 0,-25-98 30,0-26-46,-25-24 16,25-125 0,-25 75-1,25-74 1,0 74 15,0 99-15,0 50-1,0-1 1,0 26 0,0 49-1,0 0 1,0 1 0,0 24-1,0-50 1,0 25-1,25-24 1,-25-26 0,-25-73 31,25-1-32,0-50 1,-24 1-1,-1-100 1,25 50 0,-25 25-1,25 124 17,0 0-32,0-1 15,0 125 1,0 0-1,25 0 1,-25-50 0,0-24-1,25-51 17,-25-48-17,-25-1 1,25-74-1,0-75 1,0-49 0,0 99-1,0-25 1,0 124 0,0 50-1,0 49 1,0 125-1,25-26 1,-1 1 0,1-75-1,-25-24 1,0-100 46,0-25-46,0 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26T13:31:53.95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8732 14635 0,'-25'-25'0,"0"0"16,0 25-1,-24 0 1,-1 0 0,-74 75-1,25 98 1,74 26 15,50-26-15,24-74-1,100 1 1,25-100 0,-50-75-1,-75-74 1,-73-49 0,-51 49-1,-74 50 1,75 99-1,74 74 1</inkml:trace>
  <inkml:trace contextRef="#ctx0" brushRef="#br0" timeOffset="249.79">9178 14932 0,'25'25'31,"0"25"-31,49 99 16,-24 24 0,-50 75-1,-50-124 1,-99 25-1,100-124 1</inkml:trace>
  <inkml:trace contextRef="#ctx0" brushRef="#br0" timeOffset="750.87">10121 14238 0,'-50'-25'16,"-24"0"-1,-50 50 1,0 74 0,49 25-1,1 124 1,148-49-1,75-50 1,-50-100 0,-49-24-16,49 25 15,-25 24 1,-74-24 15,-99 24-15,-25 1-1,75-51 1,24-48 0,50-51-1,74-173 1,-50-25 0,-49 100-1,-99-1 1,0 149-1,99 50 1</inkml:trace>
  <inkml:trace contextRef="#ctx0" brushRef="#br0" timeOffset="984.04">10865 15056 0,'0'25'0,"0"0"15,0 99 1,-50 75 0,-49-26-1,49-74 1</inkml:trace>
  <inkml:trace contextRef="#ctx0" brushRef="#br0" timeOffset="1383.19">11559 14461 0,'0'-25'16,"-49"-24"0,-1 24-1,-74 75 1,74-1 0,26 150-1,48-26 1,76 26-1,-51-150-15,51 1 16,73-25 0,-49-125-1,-74-98 1,-25 49 15,-100-74-15,-24 124-1,0 74 1,49 25-16</inkml:trace>
  <inkml:trace contextRef="#ctx0" brushRef="#br0" timeOffset="5552.19">12353 14932 0,'-25'0'0,"0"25"16,1 25-1,24 49 1,-25 0-1,0-49 1,0 24 0,-24-24-1,24-50-15,0 25 16</inkml:trace>
  <inkml:trace contextRef="#ctx0" brushRef="#br0" timeOffset="6050.43">13172 13990 0,'24'-99'15,"-48"24"1,24 26-1,0 24 1,-25 50 0,-25-1-1,-49 100 1,49 25 15,26 25-15,73 0-1,1-75 1,74-25 0,-75-49-16,75 0 15,-49-25 1,-26-50 0,-49-49-1,-99 0 1,0 49-1,49 75 1,1-25-16,-1 50 16,50 49-1,0-74 1</inkml:trace>
  <inkml:trace contextRef="#ctx0" brushRef="#br0" timeOffset="6317.1">13841 14312 0,'0'-25'15,"0"50"1,0 0-1,25 0-15,0 49 16,0-24 0,-25 74-1,-75-25 1,-24-74 0</inkml:trace>
  <inkml:trace contextRef="#ctx0" brushRef="#br0" timeOffset="6883.02">14486 13593 0,'0'-50'0,"-25"26"15,1-26 1,-1 50 0,-74 50-1,24 74 1,75 0 0,25-100 15,0 26-31,74 24 15,75 1 1,-25-26 0,-50 26-1,-74-1 1,-100 1 0,-24-26-1,-50 1 1,99-50-1,75-50 1,25-99 0,0-74-1,-26 0 1,-48 99 15,-51 74-15,1 26-1,-50 98 1,74 50 0</inkml:trace>
  <inkml:trace contextRef="#ctx0" brushRef="#br0" timeOffset="8816.83">9426 16073 0,'25'0'93,"0"0"-93,24 0 16,100-49 0,-50 24-1,75-25 1,74-24 0,25-25-1,-75 24 1,249-73-1,-125 48 1,-198 76-16,174-51 16,0 1-1,247-1 1,-24-24 15,-124 49-15,-74 1-1,-100 49 1,-25-25 0,1-25-1,-125 26 1,-49 24 0,0 0 93,0 0-78,-1 0 110,-24 24-126,0 1 1,0 0 0,0 0-1,0 0 17,-24-1-17,-26 1 1,-24-25-1,-26 25 1,-123 25 0,-50-26-1,25 26 1,50-25 0,49 24-1,74-24-15,-73 25 16,-100 24-1,74-49 1,-124 50 0,50-1-1,50 0 1,24-24 15,50 0-15,0-26-1,0 26 1,-25-25 0,-24 24-1,73 1 1,-73-25 0,74 0-1,-1 24 1,26-24-1,0 0 1,24-25 0,-24 0-1,49 0 1,-25 0 0</inkml:trace>
  <inkml:trace contextRef="#ctx0" brushRef="#br0" timeOffset="15617.89">10914 8409 0,'25'-25'16,"0"0"-16,99-49 15,74-25 17,75-25-17,25-1 1,-75 26-1,75-25 1</inkml:trace>
  <inkml:trace contextRef="#ctx0" brushRef="#br0" timeOffset="15984.16">13643 8111 0,'25'0'47,"49"-25"-31,100-49-1,-25 24 1,123-74 0,-73 50-1,49-25 1,-149 74-16</inkml:trace>
  <inkml:trace contextRef="#ctx0" brushRef="#br0" timeOffset="16484.91">16570 8434 0,'25'-25'16,"-1"25"-16,1-25 16,50-25-1,49-24 1,49-25 0,26 0-1,-1-1 1,-49 51-1</inkml:trace>
  <inkml:trace contextRef="#ctx0" brushRef="#br0" timeOffset="16900.43">18653 8310 0,'50'-50'15,"24"0"1,51 1-1,-51-26 1,-49 51-16,74-1 16,-25-25-16</inkml:trace>
  <inkml:trace contextRef="#ctx0" brushRef="#br0" timeOffset="19100.62">8732 14908 0,'0'-25'0,"0"0"31,-25 25-15,25-25-1,0 0 1,-25 25-16,25-24 31,0-1 47,0 50 47,25-25-125,0 24 0,24 1 16,1 25 0,-1-1-1,1 1 17,-25 0-17,0-26 1,-25 1-1,0 25 1,0-1 0,0 1-1,-25 24 1,0-24 0,-25 0-1,26-25 1,-1 24-1,0-49 1,-25 25 0,1-25-1,-26-50 17,26 26-17,24-1-15,0-25 16,-49-49-1,24 49 1,25-24 0,1-1-1,-1 26 1,50-26 0,-25 26-1,24-1 1,1 1-1,0-1 1,49 25 0,-24 0 15,0 1-15,-26 24-1,1 24 1,0 1-1</inkml:trace>
  <inkml:trace contextRef="#ctx0" brushRef="#br0" timeOffset="22100.78">9277 8731 0,'0'-25'16,"-25"25"-1,1-24 17,-76 24-17,26 0 1,0 24-1,24-24 1,0 50 0,1-25-1,24 24 1,0 1 0,-24 24-1,24-24 1,0-25-1,25 25 1,0-26 0,0 1 15,0 0-31,0 0 31,25 0-15,0 24-1,24-24 1,-24 0 0,25 0-1,24-1 1,0-24 0,1 25-1,-1-25 1,-24 0-1,24 0 1,-24 0 0,0 0-1,-1 0 17,1-25-17,-1 25 1,26-24-1,-50 24 1,-25-25-16,49 25 16,-24-25-1,0 25 1,24-25 0,-24 0-1,25 1 1,-25-1-1,-1 0 1,26 25 0,-50-25 15,25 0 0,-25 1-15,25 24-1,-25-25 1,0 0 0,0-25-1,0 25 1,-25 1 0,-25-51-1,1 50 1,24 1-16,-25-1 15,-74 25 1,25-25 0,-25 25-1,50-25 17,-1 25-17,25 25 1,1-25-16</inkml:trace>
  <inkml:trace contextRef="#ctx0" brushRef="#br0" timeOffset="23167.74">10890 9277 0,'49'0'94,"1"0"-78,-1 0-16,150 0 15,-1 0 1,1 0 0,-75 0-1,74 25 17,25-25-17,-24 25 1,-25-25-1,98 0 1,-48 0 0,-150-25-1,-24 0-15</inkml:trace>
  <inkml:trace contextRef="#ctx0" brushRef="#br0" timeOffset="26385.45">9997 14064 0,'0'-25'15,"-25"25"1,0-24-1,-49-1 1,-1 50 0,1 24-1,-1 50 1,1-24 0,49-1-1,-24 75 1,49-50-1,-25 75 1,25 0 0,0-50-1,25-25 17,-1 25-17,51 0 1,24-25-1,25 0 1,25-24 0,-25-50-1,-25-25 1,-49 0 0,24-50-1,1-74 1,-26-75-1,-49-49 1,0 75 0,-49-125-1,-26 75 17,-24-25-17,-50 25 1,0 74-1,-24 74 1,49 75 0</inkml:trace>
  <inkml:trace contextRef="#ctx0" brushRef="#br0" timeOffset="27451.68">8781 10145 0,'0'-25'15,"25"25"95,0 0-110,24 0 0,26 0 15,74 0 1,173-24 0,1 24-1</inkml:trace>
  <inkml:trace contextRef="#ctx0" brushRef="#br0" timeOffset="29601.84">13693 10145 0,'24'0'125,"1"0"-110,0 0 1,0 0-16,74 25 15,0-25 1,25 0 0,0 0-1,124 0 17,-74 0-17,124 25 1,-174-50-16</inkml:trace>
  <inkml:trace contextRef="#ctx0" brushRef="#br0" timeOffset="33969.21">11634 14089 0,'0'-25'15,"0"0"48,0 1-32,-25 24-15,25-25-16,-25 25 15,-24 0 1,-26-25-1,26 50 1,-26 24 0,25-24-1,26 0 1,-1 0-16,0 0 16,-49 49-1,24 25 1,-24-24-1,24-26 1,25 26 0,25-50-1,-25 74 17,25-25-17,0 50 1,50 0-1,-25-25 1,24 1 0,1-26-1,-25-24 1,49-1 0,-24 26-1,24-26 1,1-24-1,-26 25 1,-24-25 0,50-25 15,-26 0-15,1 0-1,24-25 1,1-25-1,-26 25 1,1-24 0,-1-1-1,1-24 1,-25 24 0,0-24-1,-1 24 1,1-24-1,-25 49 1,25-50 0,-25 1-1,0-25 17,0 24-17,-50-73 1,1-26-1,-1 75 1,-24-50 0,-50 50-1,0-1 1,25 76 0,49-1-1,0 25 1</inkml:trace>
  <inkml:trace contextRef="#ctx0" brushRef="#br0" timeOffset="38135.93">10691 10988 0,'25'0'78,"0"25"-63,0-25-15,24 0 16,1 25 0,24-25-1,25 25 1,1-25 0,-26 25-1,0-25 1,26 0-1,-26 0 1,1 24 0,-51-24-1,51 0 1,24 0 0,0 25-1,-24-25 1,24 0-1,0 0 1,-49 0 0,-1 0-1,26 0 1,-1 0 0,-24 0-1,-26 0 1,26 0-1,-25-25 1,0 25 0,0 0 15,49 0-15,-24 0-1,-26 0 63,-24-24-15,0-1-16,-24 25-47,-1 0 15,-74-25 1,-75 25 0,0 0-1,1 0 1,73-25-1,51 25-15,-50 0 16,-50 0 0,25 0-1,0 0 1,-50 25 0,25-25-1,100 0 1,-100 0-1,50 0 1,74 0 0,50 0 109,-1 0-110,1 0-15,0 0 16,99 0 0,-50 0-1,50 0 1,0 0-1,25 0 1,25 0 0,0-25-1,-26 0 17,-123 25-17,0 0 1,-50 0-1,-74 25 1,49-25-16</inkml:trace>
  <inkml:trace contextRef="#ctx0" brushRef="#br0" timeOffset="38885.37">8707 10716 0,'0'24'47,"0"1"-47,25 50 15,-1-26 1,-24-24 0,25 0-1,-25 0 1,25-25-1,0 0 17,0 0-17,24 0-15,26-50 16,24-24 0,99-100-1,100 0 1,-100 100-1,-49 49 1,-124 0-16</inkml:trace>
  <inkml:trace contextRef="#ctx0" brushRef="#br0" timeOffset="41102.06">13320 13692 0,'0'-25'0,"0"1"16,25-1-1,0-25 1,-25 25 0,0-24-1,-25 24 1,-24 0 0,-1 0-1,0 25 1,-24 0-1,0 25 1,-1 0 0,26 25 15,24-50-31,-25 49 16,1 1-1,-1 24 1,0 1-1,26 49 1,-1-50 0,25-49-16,-25 49 15,25 25 1,0 1 0,25-1-1,0-25 1,-1 1-1,26-1 1,-25 1 0,49 24 15,-24-25-15,24 1-1,-24-26 1,24 26-1,-24-51 1,-1 1 0,26 0-1,24-25 1,-25 0 0,26-25-1,-51 0 1,26 1-1,-26-1 1,1-25 0,0-24 15,-26-1-15,-24 1-1,0 0 1,0-50-1,-24 24 1,-1 1 0,0-25-1,-25 0 1,-24 0 0,24 0-1,-24 25 1,24 49-1,-49-24 1,25 24 0,24 25 15,-24 25-15,49 0-1,0 0 1</inkml:trace>
  <inkml:trace contextRef="#ctx0" brushRef="#br0" timeOffset="47485.46">18281 11881 0,'25'-24'0,"0"-1"15,0 0 1,0 0 15,-1-24-15,-24 24 0,0-50-1,0 26 1,0 24-16,0 0 15,-49-49 1,-26 24 0,26-24-1,-1 49 1,-24-49 0,-1 24-1,1 0 1,-25 25-1,24 1 1,-49-1 15,25 25-15,-50-25 0,0 25-1,25 0 1,0 0-1,25 25 1,25 0 0,-1-1-1,1 1 1,-1 0 0,1 0-1,24 0 1,26 0-1</inkml:trace>
  <inkml:trace contextRef="#ctx0" brushRef="#br0" timeOffset="48484.03">16173 11485 0,'0'24'16,"-25"1"-1,0 0 1,25 0 0,0 0-1,0 24 1,25-24-1,0 0 1,0 0 0,0-1 15,24 1-15,1 0-1,-1-25 1,1 25-1,-25-25-15,0 0 16,49 25 0,0-25-1,1 0 1,-1 24 0,1-24-1,-26 0 1,1 25-1,24-25 1,-24 0 0,24 25 15,1-25-15,-1 0-1,-24 0 1,-1 0-1,26 0 1,-1 25 0,1-25-1,-26 0 1,51 0 0,-51 0-1,-24 0 1,25 0-1,-1-25 1,1 25 15,-1-25-15,1 25 0,-25-25-1,0 25 1,-1 0-1,-48-24 1,24-1 31</inkml:trace>
  <inkml:trace contextRef="#ctx0" brushRef="#br0" timeOffset="54137.59">14685 13246 0,'0'-25'110,"0"0"-95,-25 0 1,0 25-1,0-25 1,-49 1 0,24 24-1,1 0 1,-1 24 0,25-24-1,0 0 1,-24 50-1,-1-25 1,-24 25 0,24-26 15,25 26-15,-24 0-1,49-26-15,-25 26 16,-25 24-1,26 1 1,-1 24 0,25-25-1,0 26 1,0-26 0,25 25-1,24 25 1,1-25-1,-1 26 17,51-26-17,-1-50 1,0 26 0,-25-50-16,26 24 15,49 1 1,-1-1-1,-24-24 1,0 0 0,0-50-1,-24 0 1,-26-24 0,0-1-1,26-99 1,-1 1-1,-74-26 1,-25 0 15,-25 50-15,-50-74 0,-24-1-1,-74 1 1,-51 49-1,-24 50 1,174 74 0</inkml:trace>
  <inkml:trace contextRef="#ctx0" brushRef="#br0" timeOffset="55936.39">9401 11956 0,'-24'0'15,"24"-25"-15,-50 25 16,-25-25-1,-98 50 1,24 25 0,50-1 15,24 1-15,26 24-1,24 26 1,0-1-1,50 50 1,0-25 0,49-25-1,1 0 1,-1-49 0,50-1-1,-50 1 1,100-25-1,-25-25 1,-50-25 15,-74 25-31,74-50 16,0-24 0,-24-25-1,-26-1 1,-24-48-1,-25 24 1,-49 0 0,-1 49-1,0 25 1,1 50 0</inkml:trace>
  <inkml:trace contextRef="#ctx0" brushRef="#br0" timeOffset="58353.55">13941 12675 0,'0'25'78,"0"0"-62,0 24-16,0 26 15,0-1 1,24 1 0,-24-51-1,25 1 1,25-25-1,-25 0 1,74-49 15,-50 24-15,100-74 0,-74 49-1,24 0 1,-74 26-16,24-1 15,1 25 1,-50-25 0,25 25-1,-50 0 220,0 25-235,-24 0 15,-76 24 1,26 1 0,0-1-1,0 1 1,0 0-1,74-50 1,0 24 15,-25-24-15,26 25 0,24-50 77,0 1-93,0-26 16,0 0 0,0-24-1,-25 24 1,25 26-1,0 48 48,0 1-47,25 0-16,-25 0 15,24 49 1,1-49-1,0 49 1,25 1 0,-26-50-1,1-1 1,-25 1 0,0-50-1,0 1 16,25-1-15,0-25 15,24 25-15,51-49 0,-26 49-1,25 0 1,-24 1-1,-1 24 1,-24-25 0,-25 25-1,-1-25 1,-48 25 78,-1 0-79,0 0-15,-25 0 16,-24 25 0,-1 0-1,1-1 1,-50 51-1,74-50 1,-49 24 0,25 1-1,74-25 1,25-25 15,-1-25-15,1 25-16,74-75 15,-74 51 1,124-76 15,-50 26-15,-24 24 0,-26 26-1,-24 24 1</inkml:trace>
  <inkml:trace contextRef="#ctx0" brushRef="#br0" timeOffset="65654.5">9302 10368 0,'-25'0'172,"0"0"-157,25-24 1,-49 24 0,-1 0-1,25 0 1,1 0-1,-1 0-15,0 0 16,-25 24 0,-24 1-1,24 0 1,1 25 0,24 24-1,0-24 1,25-26-16,0 26 15,0 49 1,0 0 15,50-24-15,24 24 0,25-49-1,1-26 1,-1-24-1,75 0 1,-50 0 0,-25-24-1,-25-26 1,1 25 0,-26 0-1,-24 1 1,0-26-1,0 0 1,-1-24 15,-24 0-15,0-1 0,-24 26-1,-51-1 1,-24 25-1,-50 0 1,-24 25 0,98 0-1</inkml:trace>
  <inkml:trace contextRef="#ctx0" brushRef="#br0" timeOffset="66920.5">9426 12005 0,'0'-24'31,"-25"24"-15,1 0 15,-1 0-31,0 0 16,-25-25-1,1 25 1,-51 25 0,26 24-1,0 1 1,24-1-1,25 1 1,25-25 0,-25 49-1,25 26 1,0-1 0,25 0-1,25 0 1,24-24-1,-24-51 1,-1 26 0,51 0-1,49-26 1,-25 1 0,0-25-1,-25-25 1,-50 1-1,26-76 1,-1 1 15,-49-74-15,-25 24 0,0 0-1,-74 25 1,-1 49-1,-24 26 1,-75 49 0,50 0-1,-74 74 1</inkml:trace>
  <inkml:trace contextRef="#ctx0" brushRef="#br0" timeOffset="68319.69">8682 10914 0,'-25'25'63,"0"0"-63,-24-1 0,-50 76 15,-50-1 1,0 50-1,25-75 1,-25 50 15,99-49-15,26-1 0,-1-24-1,25-26 1,0 1-1,25-25 1,49 25 0,25 0-1,0 49 1,50 25 0,0 50-1,0 0 1,-25-25-1,-74-49 1,-26-51 0,-24 1-1,25-25-15,-25 25 16,0-50 0,-25 25 15,1 0 16,-1-25-47,-25 25 15,-49-74 1,-25 0 0,0-75-1,-25-25 1,50 50-1,-25-50 1,25 50 15,24 50-15,50 49 0</inkml:trace>
  <inkml:trace contextRef="#ctx0" brushRef="#br0" timeOffset="69537.12">13693 8409 0,'-50'-25'0,"0"0"15,-24 0-15,-149-74 16,74 74 0,-74-24-1,24-1 1,-173 25-1,50 25 17,24 50-17,199-25-15</inkml:trace>
  <inkml:trace contextRef="#ctx0" brushRef="#br0" timeOffset="70003.95">12328 13047 0,'0'0'0,"546"149"16,-174-74 0,75 24-1,-150-74 1,-198-25-16,422 24 15,-297-48 1</inkml:trace>
  <inkml:trace contextRef="#ctx0" brushRef="#br0" timeOffset="70203.69">17388 12179 0,'50'-74'15,"0"-1"-15,49-198 16,-74-223 0,-125 124-1,-197-74 1,-50 173 0,148 174-16</inkml:trace>
  <inkml:trace contextRef="#ctx0" brushRef="#br0" timeOffset="141224.54">11336 8607 0,'-25'0'16,"0"0"-16,1 25 15,-76 0 1,26 24 0,24 1-1,26-25-15,-1 24 16,0 1-1,-25 24 1,26-24 0,-1 0-1,25-1 1,0 26 0,0-26 15,0 26-16,0-1 1,25-24 0,49 24-1,-24-24 1,49-25 0,25-1-1,25 1 1,-25-25-1,25 0 1,-1-25 0,1 1-1,-25 24 1,25-50 0,25 25 15,-75 0-16,25-49 1,0 0 0,-74 24-1,-1-24 1,1-1 0,-50 1-1,0-1 1,25 1-1,-50-1 1,0 26 0,-74-26-1,24 26 1,-98-26 0,24 51 15,74 24-31</inkml:trace>
  <inkml:trace contextRef="#ctx0" brushRef="#br0" timeOffset="142875.42">12130 10790 0,'0'-25'15,"0"-24"-15,-25-1 16,0-24 0,-24 49-1,-26-50 1,1 26-1,-1 24 1,-49 25 0,0 0-1,75 25 1,-1-25-16,-24 49 16,-50 51 15,0 24-16,49-25 1,26-25 0,24 25-1,25-49 1,0 0 0,25 24-1,24 1 1,26-26-1,24 1 1,75-25 0,49-25-1,-50 0 1,100-25 15,-25 0-15,-74 0-1,24-24 1,-98 24 0,-51-50-1,-49 1 1,0-50 0,-49-25-1,-26 50 1,-49 0-1,-25 74 1</inkml:trace>
  <inkml:trace contextRef="#ctx0" brushRef="#br0" timeOffset="144275.35">16471 11237 0,'0'-25'0,"0"0"15,24-25 1,51-49 0,99-25-1,49 0 1,99-25-1,-74 75 1,224 24 0,-76 50-1,-172 50 1,-100-50-16,99 49 16,0 26 15,149 74-16,-124-50 1,-99-25 0,0-24-1</inkml:trace>
  <inkml:trace contextRef="#ctx0" brushRef="#br0" timeOffset="145373.94">19621 10840 0,'74'49'15,"-49"-24"1,99 99 0,-25 0-1,25-25 1,0-24-1,-49-50 1,-50-50 0,-1 25-16,-24-75 15,0-49 1,0 0 0,0 50 15,0 49-16,-24 75 17,-1-26-32,-25 76 15,-74-1 1,-25 0 0,50-24-1,74-51 1,25-48-1,25-26 1,25 0 0,24-49-1,1-50 1,-1 25 15,-24 75-15,-75 73 15,-25 76-15,-49 48-1,0-23 1,49-76 0,50-24-1,25-25 1,25-50-1,24 1 1,25-26 0,-49 1-1,-25 74 1,-25 25 0,0 24 15,0 26-16,-25-50-15,25-1 16,0 26 0,25-25-1,-1-25 1,1-25 0,0 0-1,-25 0 1</inkml:trace>
  <inkml:trace contextRef="#ctx0" brushRef="#br0" timeOffset="146924.43">14809 7665 0,'-149'-25'0,"-124"0"15,-273 25 1,100 74 0,148 1-1,-24 49 1,-50 50 0,-149 123 15,99-24-16,199-75 1,-149 150 0,124-75-1,124-174-15,49 25 16,-173 223 0,124 25-1,99 0 1,75-99-1,74 149 1,99 24 0,25-98-1,199 73 1,-199-222 15,273 98-15,-124-98-1,148-1 1,-49-74 0,125-25-1,-150-49 1,298-25 0,-248-75-1,148-24 1,-48-75-1,-200 25 1,51-99 0,-125-1-1,74-148 1,-172 50 15,-200 223-31,125-273 16,-125-50-1,-73-74 1,-175-50 0,1 199-1,-249-298 1,150 323 0,-299-199-1,-98 74 1,49 100-1,-347 24 1,471 224 0,-422 0-1,670 99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26T13:37:47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4292 2604 0,'0'25'94,"0"0"-94,0 0 0,-25 25 16,25 123-1,25 1 1,-1 49 0,1-99-1,-25 25 1,25 49-1,0-49 1,0-50 0,-1-24 15,-24-50-15,25-25-16</inkml:trace>
  <inkml:trace contextRef="#ctx0" brushRef="#br0" timeOffset="966.79">4341 2555 0,'25'0'0,"0"0"15,24 0-15,175-25 16,48 0-1,125-24 1,-74-1 15,74 0-15,49 1 0,-223 24-1,-148-25 1,-75 26-1,0-1 1,-25 25 15,25 25-31,0-1 16,0 51 0,0 98-1,50 26 1,-1 74-1,75 0 1,-49-75 15,24-24-15,75 74 0,-75-50-1,-25-74 1,-74-49-1,-49-75 1,-1 24-16,-74-24 16,-124-24-1,-75 24 1,-73 0 0,73 74-1,-198 25 1,248-49-1,199-25 1,24-1 0</inkml:trace>
  <inkml:trace contextRef="#ctx0" brushRef="#br0" timeOffset="1582.93">4812 3249 0,'0'25'32,"0"0"-32,0 74 15,25 0 1,0 25-1,49 100 1,-49-100 0,-25-99-1,0-50 1,-49-74 0,-1-1-1,0-24 1,26-74-1,24 49 1,74 75 0,0 49 15,1 25-15,-25 99-1,-75 50 1,-25-50-1,0-25 1,1 1 0</inkml:trace>
  <inkml:trace contextRef="#ctx0" brushRef="#br0" timeOffset="1900.18">5160 3597 0,'0'24'47,"25"1"-31,-1 25 0,1-25-16,-25 0 15,25 49 1,-50-148 31,0-1-32,-24-49 1,49 50 0,49 24-1,-24 50 1</inkml:trace>
  <inkml:trace contextRef="#ctx0" brushRef="#br0" timeOffset="2266.48">5581 3398 0,'-24'0'0,"-1"0"62,0 0-46,25 25-16,-50 49 15,50-24 1,25 0 0,25-1-1,24-49 1,-24-25-1,-50 1 1,0-26 15,0 0-15,-50 1 0,25 24-1</inkml:trace>
  <inkml:trace contextRef="#ctx0" brushRef="#br0" timeOffset="3433.55">5879 3249 0,'0'-24'16,"-25"-1"0,0 50 30,25-1-46,-24 26 16,24 24 0,74 1 15,-24-26-15,24-24-1,-24-50 1,-1 1-1,-49-51 1,-25 50 0,-24-74-1,24 25 1,25 24 0,50 1-1,24 24 1,-49 25-1,0 25 1,-25 24 0,-25 26 15,-25-1-15,50-24-1,0-26 1,50-24-1,0-24 1,-1-26 0,1-49-1,-50 24 1,0-24 0,0 50-1,25 73 48,-1 1-63,1 0 15,25 25 1,-50 24 0,25-49-1,-50 0 1,0-1-1,0-24 1,0-24 0,25-1-1,25-74 1,0-1 0,25 26-1,-50 49 1,24-24-1,-48 49 1,48 24 62,1 1-62,0-25-1,49 50 1,-49-1 0,0-24-1,-25 25 1,-25-25 0,25-1-16,-25 1 15,1-25 1,-1 25-1</inkml:trace>
  <inkml:trace contextRef="#ctx0" brushRef="#br0" timeOffset="3749.76">6772 2828 0,'0'-25'16,"-50"0"-1,26 0 1,-1 50 0,0 0-1,50 74 1,0-74 0,24 0-1,-24 0 1,0-25-1,-50-25 1,25 0 0,0-25 15,0 26-31,0-1 16,0 0-16</inkml:trace>
  <inkml:trace contextRef="#ctx0" brushRef="#br0" timeOffset="4083.79">6772 2679 0,'25'0'15,"0"0"17,-1 0-32,51 0 15,24 50 1,-49 24-1,-50 0 1,-25-49 0,0 0-1,-25-25 1,1-25 0,49-49-1,0-25 1,49-1-1,1 51 1,0 24 0</inkml:trace>
  <inkml:trace contextRef="#ctx0" brushRef="#br0" timeOffset="5183.96">10939 2257 0,'0'25'47,"0"0"-31,0 49-1,0 100 1,25 74 0,-25 74-1,0-24 1,25-124 0,-25-25-1,25-25 1,-25-100-1,24-48 1</inkml:trace>
  <inkml:trace contextRef="#ctx0" brushRef="#br0" timeOffset="6000.55">10939 2480 0,'0'-24'31,"25"24"-31,74-25 16,100 0 0,98 0 15,-73 25-15,73-25-1,348 1 1,149-1-1,-348 0 1,224 0 0,-422 0-1,-149 25 1,-99-24 0,-24 24 15,24 24-16,-25 26-15,-25 99 16,50 99 0,0-25 15,0 149-15,25-99-1,25 99 1,-26-149-1,-24-148 1,0-50 0,-24-25-16,-51-25 15,-98-25 1,-249-74 0,-223 50-1,248 49 1,-322 0-1,297 0 1,248 25-16,1 25 31,148-25-31,-25 0 16,75 25 0,25 0-16</inkml:trace>
  <inkml:trace contextRef="#ctx0" brushRef="#br0" timeOffset="6349.87">12279 3225 0,'-50'-50'0,"0"0"31,-24 26-15,-25-1-1,0 50 1,49 24-1,25-24-15,-24 25 16,49 49 0,99-25-1,0-49 1</inkml:trace>
  <inkml:trace contextRef="#ctx0" brushRef="#br0" timeOffset="6800.68">12576 3200 0,'0'0'0,"-24"-25"0,-1 25 16,-25 0 0,-24 0-1,24 50 1,25-26-16,25 26 15,0 49 1,25-49 0,25-50-1,24-25 1,-24 0 0,-50-24-1,0 24 1,0 0-1,25 50 48,-1 0-47,51 49-1,-26-74 1,26 0-1,-1-25 1</inkml:trace>
  <inkml:trace contextRef="#ctx0" brushRef="#br0" timeOffset="7699.7">13023 3125 0,'0'-24'15,"-25"24"1,-25-25-1,1 50 1,-1 74 15,50-25-15,0 1 0,50-26-1,49-24 1,0-50-1,-49-24 1,-25-75 0,-25 0-1,-25-25 1,25 74 0,-25 1-1,50 99 16,-25 0-31,25 74 16,-1 74 15,-24-24-15,25-50 0,0-24-1,0-50 1,-25-50 15,25 0-31,-1-49 16,1 24-1,0-24 1,0 74 0,0 24-1,24 51 1,1-1-1,0-24 17,-1-50-17,-24-25 1,25-49 0,-26-1-1,-24 26 1,0-1-1,0 25 1,-24 25 0,24 25-16,-25-25 15,-25 99 1,25-24 0,25-1-1,75-49 1,49-25-1,0-25 17,-75 0-32</inkml:trace>
  <inkml:trace contextRef="#ctx0" brushRef="#br0" timeOffset="8533.59">18232 2629 0,'0'-49'16,"0"-1"0,0 0-1,0 26 1,0 48 0,-25 1-1,25 74 1,-25 75-1,0 99 1,25 25 0,0-75 15,25 50-15,0-149-1,25-50 1,-50-99-16,24-24 15</inkml:trace>
  <inkml:trace contextRef="#ctx0" brushRef="#br0" timeOffset="9383.04">18232 2555 0,'-25'-25'16,"25"0"-16,25 25 31,24-25-15,100 25-1,124 0 1,0 0-1,297 0 1,100-24 0,-273-1-1,0 0 1,198-25 0,-322 50-1,-174-24 1,-24-1-1,-1 25 1,-24 0 15,-25 0-15,-1 25 0,-24-1-1,25 51 1,-25 24-1,0 100 1,25 49 0,0-50-1,0-99-15,-1 0 16,51 249 0,24-51-1,-74-73 1,0-100-1,-50-100 1,-74-24 15,-125-24-15,-173-76 0,25 51-1,-471-50 1,124 24-1,297 50 1,-99 1 0,372 48-1,100 1 1,24 25 0,25-25-16</inkml:trace>
  <inkml:trace contextRef="#ctx0" brushRef="#br0" timeOffset="10099.65">18976 3026 0,'0'-25'15,"25"25"1,-25 75 0,49 49-1,-24 49 1,0-49-1,-25-99 1,0-50 15,0-24-15,-25-100 0,25 0-1,0 75 1,0 24-16,0 25 15,50 50 17,-1 74-17,1-49 1,0-25 0,-26-25-1,1-25 1,-25-25-1,50-24 1,-50 24 0,0 75 31,0 25-32,49 74 1,-49-25-1,25 25 1,25-50 0,-1-24-1,-24-50 1</inkml:trace>
  <inkml:trace contextRef="#ctx0" brushRef="#br0" timeOffset="10466.89">19745 3349 0,'0'0'0,"0"-25"16,-25 0-16,25 0 31,0-24-15,74-1-1,-24 25 1,0 25-1,-25 25 1,-50 0 0,-25 49-1,-49-24 1,74-25 0,0-1-1,75 1 1,24 0-1,26-25 1,-1 0 0,-74-25-1</inkml:trace>
  <inkml:trace contextRef="#ctx0" brushRef="#br0" timeOffset="11116.58">19919 3175 0,'0'-25'15,"24"25"1,1 0 0,50 25-1,-51 0 1,51 49 0,-75 1-1,0-1 1,0-49-1,0-50 48,0 0-47,0-24-1,25-1 1,24 25-1,1 25 1,-25 0 0,-1 25-1,1 0 1,-25 0 0,0-50 46,0 0-46,25 0-1,0 0 1,0 25 0,-1 0-1,26 0 1,0 50-1,-26 24 1,1-24 0,0-25-1,0-25 1,0 0 0</inkml:trace>
  <inkml:trace contextRef="#ctx0" brushRef="#br0" timeOffset="11433.65">20811 3200 0,'-24'0'47,"-1"0"-32,0 25 1,0 49-1,25-49 1,0 0-16,25-1 16,25-24-1,-1 25 1,-49-50 0,0-24-1,0-1 1,0 25-1,0-24 1</inkml:trace>
  <inkml:trace contextRef="#ctx0" brushRef="#br0" timeOffset="11783.73">20960 3150 0,'0'-25'0,"25"25"16,0 0 0,49 25-1,26 50 1,-76-1 0,-48-24-1,-1-26 1,-25-24-1,1-24 1,49-1 15,24-25-15,26-24 0,0-1-1,-1 51 1</inkml:trace>
  <inkml:trace contextRef="#ctx0" brushRef="#br0" timeOffset="12900.37">21382 3051 0,'0'25'47,"0"0"0,25-1-31,-25 1-1,25 0-15,-1 25 16,-24-26 0,25 26-1,-25-25 1,25 0-1,-25-1 1,25-24 0,0 0 15,-25-24-15,24-26-1,1-24 1,0-1-1,-25 26 1,0 73 93,0 1-109,0 0 16,0 0-16,25 24 31,-25-24-15,0 0 0,0 0-1,-25 0 1,25-1-1,-25 1 1,25 0 0,-25 0-1,25 0 1,25 24 0,25 1-1,-1-1 1,1 1-1,0 0 1,-26-25-16,1 24 31,-25 1-15,-49-1 0,-51-24-1,1-25 1,-25-49-1,25-1 1,49 0 0,50 1-1,50-26 1,74 1 0,-25 24-1,-74 50 1</inkml:trace>
  <inkml:trace contextRef="#ctx0" brushRef="#br0" timeOffset="13386.22">19745 3696 0,'25'0'15,"-1"0"1,1 0 0,124 0-1,74 0 1,-24 0-1,-100 25-15,99-25 16,26 25 0,73-25-1,-197 24 1,-125-24 0,-25-24-1</inkml:trace>
  <inkml:trace contextRef="#ctx0" brushRef="#br0" timeOffset="13700.63">19919 3845 0,'24'0'32,"1"0"-17,25-25-15,123 25 16,51 0 0,-51 25-1,-98-25-15,98 0 16,-24 25-1,25-1 1,-100-24 0</inkml:trace>
  <inkml:trace contextRef="#ctx0" brushRef="#br0" timeOffset="18559.09">12204 3994 0,'0'-25'31,"-25"0"16,1 25-47,-1 0 16,0 0-16,-49 0 15,-50 0 1,24 0 0,-24 0-1,0 0 1,50 0-1,-75 25 1,25 0 15,50-1-15,49-24 0</inkml:trace>
  <inkml:trace contextRef="#ctx0" brushRef="#br0" timeOffset="18918.11">11063 4018 0,'-25'0'94,"25"-24"-63,0-1-15,0 0 0,-24 0-1,24-24 1,-50-26 0,50 50-1,-25 1 1,25-1-16</inkml:trace>
  <inkml:trace contextRef="#ctx0" brushRef="#br0" timeOffset="21568.07">5631 4093 0,'25'0'31,"0"-25"-31,-1 25 16,26-25-1,173-99 1,-24 50 0,-26-1-1,-49 26 1,-99 24-1,-50 50 1</inkml:trace>
  <inkml:trace contextRef="#ctx0" brushRef="#br0" timeOffset="21850.63">5879 4068 0,'25'0'31,"0"0"-15,123-74-1,51-1 1,-25 26-1,-100 24 1,25 0 0,-99 50-1</inkml:trace>
  <inkml:trace contextRef="#ctx0" brushRef="#br0" timeOffset="23684.47">3895 6400 0,'-25'0'0,"25"-25"16,0 0 15,25 0-15,49 0-1,1 1 1,-1 24-1,-49 0-15,49 0 32,-24 24-17,-1 51 1,1 24 0,-25-49-1,-25-1 1,-25-24-1,25-50 17,-25-49-17,0-75 1,25-25 0,0 50-1,25 50 1,25 49-1,-25 25 1</inkml:trace>
  <inkml:trace contextRef="#ctx0" brushRef="#br0" timeOffset="24134.83">4713 6176 0,'0'0'0,"-25"0"16,25-24 15,0-1-15,25-25-1,50-49 1,-26 74 0,-24 25-1,-25 25 32,0 0-31,-74 49-1,-1-49 1,26 0 0,49 24-1,-25-24 1,50 25-1,49-25 1,25-25 0,0 0-1,26-25 1,-51-25 0,-49 50-16</inkml:trace>
  <inkml:trace contextRef="#ctx0" brushRef="#br0" timeOffset="24568.42">5309 5928 0,'0'-24'16,"-25"-1"0,0 0-1,0 25 1,-49 25-1,49 74 1,25 0 0,25-24-1,24-26 1,-24-49 0,25 0-1,-25-74 1,-1-1-1,-24 1 17,0 49-17,25 25 1,-25 25 0,25-25-1,49 99 1,26-49-1,-1-50 1,0-25 0</inkml:trace>
  <inkml:trace contextRef="#ctx0" brushRef="#br0" timeOffset="25084.13">5730 5283 0,'0'-24'16,"-25"-1"-1,50 25 17,-25 25-17,50 49 1,-1 124-1,51 1 1,-26-50 0,-49-124-1,0-1 1,-50-24 0,-74-74-1,24 49 1,-24-25-1,49 50 1,26 25 15,24 25-15,24 24 0,26-24-1,24-25 1,50-25-1,-49-50 1,-26 1 0,-49-26-1</inkml:trace>
  <inkml:trace contextRef="#ctx0" brushRef="#br0" timeOffset="25300.68">6152 5655 0,'0'0'0,"-25"0"16,50 25 15,-25 0-15,50 25 0,-26 24-1,-24-49 1</inkml:trace>
  <inkml:trace contextRef="#ctx0" brushRef="#br0" timeOffset="25817.86">6127 5556 0,'25'0'47,"0"0"-32,24 0 1,-24 0 0,0 0-1,49 75 1,-49-1-1,0-24 1,-25-1 0,25-49-1,-50 0 1,25-25 15,0 1-31,0-1 0,0-25 16,-25-74-1,50 75 1,0 49 15,24-25-15,1 50 0,0 49-1,-1 0 1,-24-24-1,0 0 1,49-50 0</inkml:trace>
  <inkml:trace contextRef="#ctx0" brushRef="#br0" timeOffset="26518.16">6896 5432 0,'0'-25'15,"0"1"1,-25 24 0,0 0-1,1 24 1,-1 26 0,0-25-16,25 74 15,25-49 1,24-1-1,26-49 1,-26-49 0,-24-1-1,-25-49 1,0 74 0,0 0-1,0 50 32,0 25-31,0 49-1,0-74 1,0-1-16,0 26 16,25 74-1,0 0 1,0 0-1,24 25 1,26 0 0,24-50-1,-25-25 1,-24 1 0,-25-50-1,-50-1 1,-99 1-1,-75-50 17,26-49-17,98 0 1,1-26 0,74 1-1,0 74-15</inkml:trace>
  <inkml:trace contextRef="#ctx0" brushRef="#br0" timeOffset="27018.87">5929 7218 0,'-25'0'16,"0"-25"-1,0 25 1,0 0-1,1 0 1,24 25-16,-25 25 16,0 49-1,50 25 1,0-25 0,123-24-1,-48-75 1,-26-50-1,-74-24 17,-25-75-17,-74 0 1,25 75 0,49 49-1,74 25 1</inkml:trace>
  <inkml:trace contextRef="#ctx0" brushRef="#br0" timeOffset="27318.41">6202 7119 0,'0'-25'16,"0"25"0,74 25-1,-24 25 1,-1 49-1,-24-25 17,-50-49-17,0-50 1,1-49 0,24-50-1,0 49 1,0 51-16,24-1 15,1 0 1</inkml:trace>
  <inkml:trace contextRef="#ctx0" brushRef="#br0" timeOffset="28051.86">4961 8582 0,'-25'-24'0,"50"24"31,-25 24-15,0 1-16,25 0 0,0 49 15,25 50 1,-1 25-1,26-49 17,-1-26-17,-24-74 1,-26-74 0,-24-1-1,0-49 1,-24 25-1,24 74 1,24 50 15,26 49-15,0-49-16,24 49 16,25 1-1,0-50 1,-74-25-1,-25-50 17,0-49-17,-49-50 1,24 50 0,0-25-1,0 74 1,50 50-1</inkml:trace>
  <inkml:trace contextRef="#ctx0" brushRef="#br0" timeOffset="28401.22">5829 8632 0,'25'0'16,"0"0"0,0 25-1,99 24 1,-25 51 0,-24-1-1,-75-50 1,0-24-1,-25-50 1,-25-24 0,25-26-1,0-24 1,25 25 0,25 49-1,25 0 1</inkml:trace>
  <inkml:trace contextRef="#ctx0" brushRef="#br0" timeOffset="28618.04">6326 8582 0,'24'0'46,"1"25"-46,25 25 16,24 24 0,-49-24-1,0-25 1,-25-50 0</inkml:trace>
  <inkml:trace contextRef="#ctx0" brushRef="#br0" timeOffset="28968.01">6474 7913 0,'0'-25'0,"0"0"16,-24 25 0,48 0-1,-24 50 1,75 123 0,-1-49-1,1 25 1,49 50-1,-75-100 1,-24-50 15,-25-73-15</inkml:trace>
  <inkml:trace contextRef="#ctx0" brushRef="#br0" timeOffset="29118.63">6549 8483 0,'0'0'0,"0"-25"31,25 25-15,24 0-1,50-24 1,-24-26 0</inkml:trace>
  <inkml:trace contextRef="#ctx0" brushRef="#br0" timeOffset="29284.23">6822 8359 0,'0'0'0,"0"-25"16,0 50-1,24 0 32,26 49-31,-25-49 0,-25 0-1</inkml:trace>
  <inkml:trace contextRef="#ctx0" brushRef="#br0" timeOffset="30084.27">6921 8186 0,'25'0'63,"24"0"-48,26 24 1,-26 51 0,-24-50-1,0 24 1,-25 1-1,0-75 32,0 0-31,0-24-16,0-26 16,0-24-1,25 99 16,0 25-15,-1-25 0,100 74-1,-74-49 1,24-25 0,26-50-1,-51-49 1,-49 25-1,-25 24 1,-24 25 0,24 25-1,25 25-15,0 74 32,50-24-17,-1-26 1,50 1-1,-74 0 17,50 49-17,-1 74 1,-24 1 0,-1 0-1,-49-25 1,-99-75-1,-75-74 1,50-25 0,-24-74-1</inkml:trace>
  <inkml:trace contextRef="#ctx0" brushRef="#br0" timeOffset="30284.1">6226 7937 0,'0'0'0,"0"25"0</inkml:trace>
  <inkml:trace contextRef="#ctx0" brushRef="#br0" timeOffset="31218.66">5755 10096 0,'0'-25'15,"0"0"-15,-25-25 16,50 1 0,0 24-1,24 0 1,1 25 0,24 74-1,1 125 1,-1-1-1,1-24 17,-1-100-17,-74-49 1</inkml:trace>
  <inkml:trace contextRef="#ctx0" brushRef="#br0" timeOffset="31901.11">5854 10319 0,'0'-25'16,"0"0"0,99 0-1,1-24 1,-26-26 0,-24 1-1,-75-25 1,25-1-1,-25 76 1,50 48 15,-25 26-15,50 149 0,24-26-1,0-24 1,-24-99-1,-50-75 1,25-25 0,0-24-1,-25 24-15,24 1 16,1-1 0,0 25-1,0 25 1,-50 0-1,25-25 32,-50 1-31,26 24-16,-1-25 16,0 25-1,25 49 1,50 51-1,49 48 1,0-98 0,0 0-1,0-75 1,-49-25 0,-25-24-1,-50 49 1</inkml:trace>
  <inkml:trace contextRef="#ctx0" brushRef="#br0" timeOffset="32568.41">6152 11683 0,'0'25'16,"-25"-25"0,50 0-1,0-25 1,0-25-1,-1-24 1,1-124 15,-25-1-15,-25 149 0,25 75-1,25 0 1,25 99-1,-1-74 1,26 24 0,-26-49-1,-24-50 1,-25-74 0,0 0-1,0 49-15,0-49 16,0 74-1,0 0 17,25 25-17,25 75 1,24 49 0,0 0-1,-24-50 1,24-49-1,-49-25 1,0-25-16</inkml:trace>
  <inkml:trace contextRef="#ctx0" brushRef="#br0" timeOffset="33684.87">6921 11063 0,'0'0'0,"0"-50"15,-25 25 1,0 1-1,0 24 1,25 24 15,-49 51-15,74 24 0,24 0-1,26-49 1,24-50-1,-25-25 1,-49-74 0,-50-25-1,25 25 1,-25 74 0,25 0-1,50 0 16,0 50 1,24 49-17,-24 1 1,-25-26 0,-25-24-1,0-50 1,0 1 15,0-51-15,0-24-1,24 49 1,1 50 15,-25 25-15,50 25-1,-25-25 17,-25-50-1,0 0-15,0-25-1,24 1 1,1 49-1,0 0 1,49 25 0,1 49-1,-1-49 1,1 0 0,-1-50-1,-24-25 1,-26-49-1,-48 0 17,-1 49-17,-25 50 1,25-25 0,1 50-1,-1 50 1,25 24-1,25-25 1,24-49 0,-24-25-1,25-74 1,-50-1 0,0-24-1,0 49 1,0 1 15</inkml:trace>
  <inkml:trace contextRef="#ctx0" brushRef="#br0" timeOffset="34417.86">7987 10492 0,'0'0'15,"25"-24"1,-25-1 0,25 25-1,0 0 1,24 25-1,-24-1 1,25 76 0,-50-76-1,0-48 32,0-1-31,0-50-16,0 1 15,0-25 17,25 74-17,0 50 32,-25 0-47,49 49 16,26 0-1,-26-49 1,-24-25 0,25-49-1,-50-51 1,0 1 0,0 25-1,0 49 1,0 50 15,0 0-15,0 74-1,49 74 1,50 1 0,25 49-1,-49-74 1,-1 25-1,-49 74 1,-75-50 0,-98-173-1,-26-50 1,75-49 0,0-1-1,-1-49 1,76 100-1</inkml:trace>
  <inkml:trace contextRef="#ctx0" brushRef="#br0" timeOffset="34751.71">6350 11931 0,'-74'25'15,"49"24"1,50-24 0,74-25-1,124-74 1,25-25-1,50-50 17,-75 74-17,75-24 1,-199 74 0,-74 1-16</inkml:trace>
  <inkml:trace contextRef="#ctx0" brushRef="#br0" timeOffset="34985.11">6797 12005 0,'-75'25'0,"75"-50"31,25 25-31,174-74 15,98-25 17,-98 0-17,24 24 1,-49-24-16</inkml:trace>
  <inkml:trace contextRef="#ctx0" brushRef="#br0" timeOffset="40735.57">5755 13767 0,'-25'0'0,"0"0"16,25-25-1,-49 25 1,24 0 0,0 25-1,0 49 1,1 25-1,48-74 1,-24 0-16,100 24 16,-76-24-1,125 0 1,-50 49 0,-49-24-1,-50 0 1,-50-26-1,-49 1 17,-25 0-17,75-75 1,49-24-16</inkml:trace>
  <inkml:trace contextRef="#ctx0" brushRef="#br0" timeOffset="41002.21">5854 13395 0,'-25'0'16,"25"24"15,25 1-31,25 124 16,24-25-1,-49-74 1,49 74 0,26 0-1,-26 0 1,-24-75 0,-100-49-1</inkml:trace>
  <inkml:trace contextRef="#ctx0" brushRef="#br0" timeOffset="41418.99">5953 13965 0,'25'0'16,"0"0"0,0 0-16,124-50 15,-75 26 1,25-26 15,-49 25-15,-50 0-1,-25 25 1,-49 25 0,24 50-1,50-26 1,25 26-1,49-26 1,26-24 0,-76-50-1,1-24 1,-50-1 0,25 25-16,-49-49 15,24 49 1,25 0-1</inkml:trace>
  <inkml:trace contextRef="#ctx0" brushRef="#br0" timeOffset="41735.26">6474 13692 0,'0'-25'15,"0"1"1,25 24-1,25 0 1,49 24 0,-25 76-1,-74-26 1,0-99 46,0 0-62,-24 1 16,-1-100 0,50 49-1,24 26 1,-24 49-16</inkml:trace>
  <inkml:trace contextRef="#ctx0" brushRef="#br0" timeOffset="42085.46">6995 13593 0,'0'-50'32,"50"-49"-17,-1 50 1,-24-1 0,-25 25-1,-25 25 1,-24 50-1,-1 49 17,50 0-17,50-49 1,24 24 0,26-74-1,-26-25 1,-24-49-1,-50 24 1,0 1 0,-25 24-16</inkml:trace>
  <inkml:trace contextRef="#ctx0" brushRef="#br0" timeOffset="42297.43">7392 13320 0,'0'-25'16</inkml:trace>
  <inkml:trace contextRef="#ctx0" brushRef="#br0" timeOffset="42518.63">7442 13643 0,'0'-25'31,"-25"25"1,50 0-32</inkml:trace>
  <inkml:trace contextRef="#ctx0" brushRef="#br0" timeOffset="42818.72">7467 13419 0,'0'0'0,"-25"0"16,50 0-1,-1-24 17,1-1-32,74-25 15,-24 25 1,-50 25-16,24-24 15,-24 24 1</inkml:trace>
  <inkml:trace contextRef="#ctx0" brushRef="#br0" timeOffset="43386.12">5929 14610 0,'0'0'0,"-25"25"16,0 0-1,50-25 1,-25-25 0,49 25-1,175-75 1,49-24-1,-1 0 1,51 0 0,-25-1-1,-150 76 1,-73-1 0,-100 25-1</inkml:trace>
  <inkml:trace contextRef="#ctx0" brushRef="#br0" timeOffset="43718.36">6003 14784 0,'-50'24'16,"26"-24"0,48 0-1,26-24-15,74-1 16,50-50 0,198-49-1,0 0 1,-74 50-1,-174 24 17,-25 25-17,-124 25-15</inkml:trace>
  <inkml:trace contextRef="#ctx0" brushRef="#br0" timeOffset="49369">8880 12750 0,'0'-25'0,"-24"25"16,-1 0-1,0 0 1,-25 0-16,1 74 31,24-24-15,25-1-16,0 1 15,50 0 1,123-1 0,-24-49-1,-99 25 1,-26-25-1,-48 25 1,-100 24 0,24 1-1,76-50 1</inkml:trace>
  <inkml:trace contextRef="#ctx0" brushRef="#br0" timeOffset="49636.3">9079 12402 0,'0'-99'31,"0"74"-15,0 50-1,25 99 1,-1 0-1,51 25 1,-1 25 0,75-26-1,-74-73 1,-75-50 0,-25-50-1</inkml:trace>
  <inkml:trace contextRef="#ctx0" brushRef="#br0" timeOffset="49802.3">9054 12849 0,'25'0'32,"0"-25"-32,-1 25 15,26-25 1,74-24-1,-99 24-15</inkml:trace>
  <inkml:trace contextRef="#ctx0" brushRef="#br0" timeOffset="50119.59">9327 12601 0,'25'0'15,"0"0"1,49 0 15,50 0-15,-50 49-1,-24 51 1,-25-26 0,-50-24-1,0-50 1,0-25 15,25 0-31,0-25 16,25-74-1,0 50 1,-25 49 0</inkml:trace>
  <inkml:trace contextRef="#ctx0" brushRef="#br0" timeOffset="51318.76">10418 12303 0,'0'0'0,"25"-25"16,-25 1-16,25-26 16,-25 0-1,0 25 1,0 1 0,0-1-1,0 0 1,0 0 15,0 50 110,25 25-141,-25-1 15,99 100 1,-25-25 0,1-25-1,-26-24 1,-73-100 31,-26-25-32,-24-98 1,-1-26 0,1-25-1,74 26 1,25 74-1,-1 74 1,1 25-16,25 0 16,49 25-1,0 49 1,-74 50 0,-25 25-1,-25-50 16,-24-24-15,24-51 0,0 1-1,50 25 1,24-25 0,26-1-1,49 1 1,-50-25-1,-49 0 1,0-25 0</inkml:trace>
  <inkml:trace contextRef="#ctx0" brushRef="#br0" timeOffset="51669.03">10989 11881 0,'0'-24'16,"0"-1"0,25 25-1,49-25 1,25 25 0,-24 25-1,-75 49 1,0 75-1,-50-25 1,25-25 0,25-49-1,25-50 1,49 0 0,-24-25-1,-25 0-15,25 1 16,-26-51-1</inkml:trace>
  <inkml:trace contextRef="#ctx0" brushRef="#br0" timeOffset="51886.13">11584 12154 0,'25'0'31,"0"50"-15,0-25-16,-1 99 15,-48 25 1,-26-50 0,-24-50-1</inkml:trace>
  <inkml:trace contextRef="#ctx0" brushRef="#br0" timeOffset="53119.37">12303 11385 0,'0'-24'0,"0"-1"16,-24 25-16,24-25 16,0 0-1,-25 0 1,-25 25 0,-24 25-1,24 50 1,25-1 15,25 124-15,75-49-1,49-50 1,0-49 0,0-75-1,-74-24 1,-50-51-1,-25 1 1,-25 0 0,-74-25-1,50 50 1</inkml:trace>
  <inkml:trace contextRef="#ctx0" brushRef="#br0" timeOffset="53452.22">12849 10939 0,'0'0'0,"25"-25"16,-25 0-16,0 0 15,-25 1 1,-24 48 0,-26 76-1,75 73 1,0 1 0,0-124-1,99 173 1,50-99 15,-25-75-15,-25-49-1</inkml:trace>
  <inkml:trace contextRef="#ctx0" brushRef="#br0" timeOffset="54368.9">13147 11038 0,'25'0'171,"-25"25"-171,24-25 16,-24 25-16,75 74 16,-26 0-1,-24-24 1,0-26 0,-25-24-1,0 0 1,0-50 15,0 0-15,-50-74-1,50 25 1,-49-75 0,49-25-1,0 50 1,0 25-1,49 74 1,26 0 0,-1 50-1,1 25 1,-50 49 0,-25 0-1,0-25 1,-50 1 15,0-1-15,1-24-1,24 0 1,25-26 0,0 1-1,49 0 1,26 0-1,49 0 1,-25-25 0,0 0-1,-74 0 1,-50-25 0</inkml:trace>
  <inkml:trace contextRef="#ctx0" brushRef="#br0" timeOffset="54886.39">13817 10716 0,'0'-50'15,"49"0"1,1 26 0,24 24-1,1 74 1,-26 50 0,-49 0-1,-49 0 1,24-50 15,0-49-31,-25 25 16,26 0-1,24-26 1,24-48 0,26-1-1,0-75 1,-1 76-1,26-1 1,-26 25 0,1 0-1,-1 25 1</inkml:trace>
  <inkml:trace contextRef="#ctx0" brushRef="#br0" timeOffset="55237.27">14089 10344 0,'0'-25'15,"0"0"1,25 25 0,25 25-1,49 24 1,50 125 15,-100 24-15,-73 26-1,-51-76 1,-49 1-16</inkml:trace>
  <inkml:trace contextRef="#ctx0" brushRef="#br0" timeOffset="58102.84">12651 12229 0,'-25'0'0,"25"-25"15,25 25 32,0-25-31,173-49 0,-49 24-1,124-24 1,24-50-1,1 0 1,-75 24 0,-99 51-1,-49-1 1,-100 50 15,0 25-31,-149 49 16,-74 26 15,0 48-15,-25-24-1,25-24 1,124-51 0,50 1-1,99-50 1,49-25-1,125-25 1,49-74 0,0-24-1,-75 48 1,75-48 0,-148 73-1,-125 100 16,-25-25-15,-198 124 0,0 0-1,-25 0 1,100-74 0,-26-1-1,125-24 1,99-25-1,74 0 1,124-50 0,-49 26-1,49-76 1,-25 26 0,-98 0-1,-100 74 16,-100 0-15,-148 99 0,75-50-1,-75 51 1,99-26 0,99-24-1,75-26 1,49-48-1,100-1 1,0-50 0,-75 26-1,-49 24 1,-50 25 0,-149 25-1,-50 24 16,1 26-15,99-50 0,24-1-1,100-24 1,25 0 0,49 0-1,0-24 1,-99-1-1,-25 25 1,-49 25 0,-50-1-1,25 1 1</inkml:trace>
  <inkml:trace contextRef="#ctx0" brushRef="#br0" timeOffset="60103.63">10840 12774 0,'25'0'93,"24"0"-77,1-24-16,99-26 16,-25 0-1,0 1 16,-50 24-15,-49 0 0,-50 50 46,-24 0-62,-26 24 16,-74 26-1,50-26 1,25-24 0,-25 0-1,74-25 1,50 0 0,49-25-1,50-24 1,25-1 15,-75 25-15,-24 0-16,0 1 15,-26 24 1,-24-25 0,-24 50 15,-51-1-16,25 1-15,-24 25 16,0-1 0,-1-24-1</inkml:trace>
  <inkml:trace contextRef="#ctx0" brushRef="#br0" timeOffset="62136.03">9377 15404 0,'24'0'16,"1"0"-16,74-50 15,25-24 1,-24-1 0,-76-74-1,-24 25 16,-49-49-15,-100-174 0,0 74-1,50 124 1,74 124 0,25 50-1,0 0 1,25 148-1,25 1 1,74 124 0,0-50-1,-25-100 1,-25-98 0,-24-25-16,-25-25 15</inkml:trace>
  <inkml:trace contextRef="#ctx0" brushRef="#br0" timeOffset="62636.06">9897 14536 0,'0'24'31,"25"26"-16,25 74 1,24 25 0,25-75-1,-49-49 1,-50-50 15,0 0-31,0-99 16,0 0 15,-25 50-15,25 99-1,50 0 1,-25 49 0,74 25-1,-25-74 1,-49-25-1,0-50 1,-25-74 0,0 100-1,-50-100 1,26 74 0,48 50-1</inkml:trace>
  <inkml:trace contextRef="#ctx0" brushRef="#br0" timeOffset="67336.88">11162 13717 0,'0'25'47,"25"0"-32,-25 24-15,50 75 16,-25-25 0,49 50-1,-24-25 1,-25-24 0,-1-76-1,-24 1 16,0-50-15,-24 25 0,-1-49-1,-25-75 1,-24-50 0,24-24-1,50-1 1,0 75-1,25 75 1,0 24-16,24 0 16,51 25-1,-26 74 1,0 26 0,-74 48-1,-24-24 16,-26-74-15,0 24 0,50-49-1,0 25 1,50-25 0,24 24-1,-24-49 1,24 25-1,-24 0 1,0-25 0,-26-50-1</inkml:trace>
  <inkml:trace contextRef="#ctx0" brushRef="#br0" timeOffset="67770.36">11758 13494 0,'25'-50'16,"-1"1"-1,26 24 1,0 25-1,-1 49 1,-24 51 0,-25 48-1,0-73 1,0-26-16,-25 26 16,25 24-1,0-49 16,0-26-15,25-24 0,49 0-1,50-49 1,-74 24 0,0-25-1,-26 1-15</inkml:trace>
  <inkml:trace contextRef="#ctx0" brushRef="#br0" timeOffset="68036.41">12403 13667 0,'24'0'0,"1"0"31,0 0-15,25 50-1,-25 0-15,-1 74 16,-24 49 0,-24-49-1,-1-25 1,25-74-16</inkml:trace>
  <inkml:trace contextRef="#ctx0" brushRef="#br0" timeOffset="69219.74">13097 12923 0,'0'-25'16,"0"1"-1,-25 24 17,1 0-17,-51 0 1,26 49 0,49 1-1,24 74 1,51 25-1,49-50 1,25-25 0,-25-74-1,-75-24 1,-24-76 0,-25 26-1,-25-25 1,-99-50 15,50 99-15,49 50-1</inkml:trace>
  <inkml:trace contextRef="#ctx0" brushRef="#br0" timeOffset="69537.09">13767 12601 0,'0'-50'16,"0"1"-16,-25-1 16,0 50-1,-24 50 16,-1 74-15,50 49 0,50-49-1,24 0 1,50 0 0,0-74-1,-25-50 1,-74-25-16</inkml:trace>
  <inkml:trace contextRef="#ctx0" brushRef="#br0" timeOffset="70120.69">14139 12502 0,'25'24'31,"0"26"-15,24 24 0,1 50-1,-1-49-15,-24 24 16,0-49 0,0-1-1,-25-74 1,-50-24-1,1-75 1,24-25 0,25-49-1,0 49 1,0 99 0,74 25-1,25 25 16,-49 50-15,-25 24 0,-25 75-1,-75 0 1,1-50 0,74-49-1,0-25 1,50-1-1,-26 1 1,26-25-16,0 0 16,49 0-1,-49 0 1,-26-49 0</inkml:trace>
  <inkml:trace contextRef="#ctx0" brushRef="#br0" timeOffset="70553.67">14710 12254 0,'0'-25'0,"0"0"31,24 25-31,51-25 15,-26 25 1,51 25 0,-51 25-1,-24 24 1,-50 75 0,-49-25-1,49-50 16,0 1-15,25-51 0,25-24-1,0 0 1,49-74 0,1 0-1,-26 24 1,-24-49-1,-25 49-15</inkml:trace>
  <inkml:trace contextRef="#ctx0" brushRef="#br0" timeOffset="70836.85">15057 11708 0,'-25'-25'16,"50"25"0,0 0-1,99 50 1,24 49 0,-73 25-1,-50-75-15,-1 125 16,-48 99-1,-125 49 1,25-123 0,74-100-16</inkml:trace>
  <inkml:trace contextRef="#ctx0" brushRef="#br0" timeOffset="71603.53">13271 13915 0,'-25'0'0,"25"-24"15,25 24 32,24-25-31,1 0-16,99-49 15,0 24 1,124-49 0,-25 0-1,173-25 1,-197 74-1,-175 25 1,-74 25 15,-24 0-31,-75 25 16,-25 25 0,-124 74-1,-25 0 16,150-50-15,123-24 0,50-50-1,24 0 1,150-50 0,-1 0-1,100-74 1,-75 25-1,-149 50 1,-49 49 0,-50 0-16,-24 0 15,-50 0 1</inkml:trace>
  <inkml:trace contextRef="#ctx0" brushRef="#br0" timeOffset="72170.25">13519 12055 0,'0'25'47,"25"-25"-32,0 49-15,49 51 16,-49-26 0,24 1-1,-24-26 16</inkml:trace>
  <inkml:trace contextRef="#ctx0" brushRef="#br0" timeOffset="72536.88">13866 12105 0,'0'-25'16,"0"0"0,-25 25-1,1 0 1,-1 25 0,25 0-16,0 49 15,25-24 16,49-25-15,-24-1 0,-26-48-1,-24-26 1,-24 0 0,-26 1-1</inkml:trace>
  <inkml:trace contextRef="#ctx0" brushRef="#br0" timeOffset="72838.2">14089 11931 0,'0'-25'15,"-24"25"16,-1 0-15,25 25 0,0 74-1,25 0 1,24-49 0,-24-50-1,0-25 1,-25-49-1,0-1 1,-50 26 0,1 24-1</inkml:trace>
  <inkml:trace contextRef="#ctx0" brushRef="#br0" timeOffset="76037.67">11634 13122 0,'0'0'0,"-25"24"0,-49 51 16,-50 49-1,49 0 1,1 25 0,49-75-1,0-49 1,0 74-1,25 25 1,0 25 0,25-99-16,0 24 15,24 50 1,26-25 0,24-24-1,-24-26 1,73-24-1</inkml:trace>
  <inkml:trace contextRef="#ctx0" brushRef="#br0" timeOffset="78270.78">3051 7069 0,'-24'0'0,"48"0"47,1 0-31,0 0-1,25-24 1,74-26 0,0-24-1,-25 24 1,-50 50 0,1-25-1,-50 0 1</inkml:trace>
  <inkml:trace contextRef="#ctx0" brushRef="#br0" timeOffset="78637.92">3151 7293 0,'24'0'31,"1"-25"-31,25 0 16,99-49 0,-50-1-1,50 26 1,-50 24 0,-25 25-1</inkml:trace>
  <inkml:trace contextRef="#ctx0" brushRef="#br0" timeOffset="79537.42">3696 9128 0,'25'0'78,"0"-25"-62,0 25-16,24-24 16,75-51-1,-24 25 1,-51 26 0,1 24-1,24-25 1</inkml:trace>
  <inkml:trace contextRef="#ctx0" brushRef="#br0" timeOffset="79904.28">3820 9327 0,'25'0'78,"25"-25"-78,-26 0 16,26 0-16,74-24 16,50-26 15,-125 75-31</inkml:trace>
  <inkml:trace contextRef="#ctx0" brushRef="#br0" timeOffset="85672.51">6053 3870 0,'24'-25'47,"1"0"-47,0 0 15,0 25 1,74-49 0,0-1-1,-24 50 1,74-50-1,-50 25 1,-50 25-16,51-24 16,-1-26-1,0 25 1,-49 0 0,-75 25 30</inkml:trace>
  <inkml:trace contextRef="#ctx0" brushRef="#br0" timeOffset="86120.69">6127 3894 0,'25'0'31,"0"-24"-15,0-1-1,-1 25-15,76-50 16,24 1 0,-25-1-1,99 0 1,-24 1 0,-50 24-1,-50 0 1,-49 25-1,-50 0 32</inkml:trace>
  <inkml:trace contextRef="#ctx0" brushRef="#br0" timeOffset="86698.77">6202 3944 0,'0'-25'47,"24"25"-47,26-25 15,99-24 1,0-1 0,-25 25-1,24 1 1,1-1-1,-50 0 1,-49 0 0,-25 25-1</inkml:trace>
  <inkml:trace contextRef="#ctx0" brushRef="#br0" timeOffset="89172.13">9128 3274 0,'25'0'0,"0"0"46,0-25-30,74-24 0,-24 24-1,73-25 1,51 1 0,-1 24-1,25 25 1,26 25-1,-76 0 1,-74-25-16,1 24 16,222 1-1,-124 0 1,-73-25 0,-76 0 15,-74 0 0</inkml:trace>
  <inkml:trace contextRef="#ctx0" brushRef="#br0" timeOffset="91202.6">11311 3026 0,'0'25'63,"0"0"-48,0 74 1,0-25-1,0-49-15,0 25 16,-25-1 0,25-73 15,0-1-15,25-74-1,0 24 1,0-24-1,-25 0 1,25 74 0,0 25 15,-25 25-31,49 24 16,1 26 15,-1-26-16,-49-24 1,0-50 31,-24 25-16,-1 0-15,0 25-16,-25 0 15,1 49 1,24-24 0,0-25-1,25-50 48,0 0-63,0 0 15,25-49 1,-25-25 0,25 24-1,-25 100 48,0 0-63,0 49 15,0 26 1,0-26 0,0-24-1,0-75 17,25 0-1,-25-49-16,24-26 1,1 26 0,-25 99 31,0 0-32,0-1-15,-25 26 16,1 0-1,24-75 64,0 0-79,24 25 0,-24-50 31,0 26-16,0 48 1,-24-24 0,-1 100-1,0-51 1,25-24 0,0-50 30,0 0-30,0 1 0,25 24-16,-25-25 15,25 25 48,-1 0-48,1 0 32,0 0-31,-25-25 125,25 25-141,-25-25 31,-25 50 63,25-50 15,0 0-109,0 1 16,0-1-1,0 50 48,0-1-48</inkml:trace>
  <inkml:trace contextRef="#ctx0" brushRef="#br0" timeOffset="96506.11">14288 3621 0,'25'0'16,"24"0"0,1-24-1,24-1 1,1 0-1,-26 25 1,26-25 0,-1 0-1,50-24 1,25-1 0,25 1 15,-26 24-16,1 0 1,-74 0-16,74 0 16,24 1-1,150-1 1,-75 25 0,-25 0-1,-25 25 1,-24-25-1,49 49 1,-49-24 0,49 25-1,0-26 1,-74 26 15,-25-25-15,-49 0-1,-1-25 1,-24 24 0,-26-24-1,-24 25 1,25-25 15</inkml:trace>
  <inkml:trace contextRef="#ctx0" brushRef="#br0" timeOffset="97626.55">18381 3423 0,'0'25'31,"-25"24"-31,25 1 16,0 0 0,0-1-1,-25 1 1,25-25-1,0-50 17,0 0-17,0 0-15,25-74 16,-25 0 15,25 49-15,-25 25-1,24 1 1,1 24 31,-25 24-47,25-24 16,-25 25-16,50 0 15,24 25 1,-24-26-1,-26 1 1,-48-25 15,-1 0 16,0 0-31,-49 25-1,24 49 1,25-49 0,0 0-1,25 0 1,0-50 15,0 0-15,25-49-1,50-1 1,-51 26 0,-24 24-1,-24 25 1,24 25 0,0 24 15,-50 26-16,25-26 1,25-73 47,0-1-63,0 0 15,0 0 1,0 50 46,0 0-46</inkml:trace>
  <inkml:trace contextRef="#ctx0" brushRef="#br0" timeOffset="100555.28">18529 2952 0,'0'-25'63,"25"0"-32,-25 0 0,0 1 1,25 24-17,-25-25 1,0 0 0,0 0-1,0 0 16,0 1-15,0-1 0,0 0-1,25 0 1,-50 0 15,25 0-15,0 1-1,0-26 1,0 25 0,0-24-1,-25-1 1,0 0 0,1 1-1,-1-1 1,0 1-1,0-1 1,0 25 0,-24-24-1,-26-1 1,26 25 0,-50-24 15,-1-1-16,51 25 1,-50-49 0,24 49-1,-74-25 1,25 1 0,0-26-1,50 50 1,24 1-16,-49-26 15,25 25 1,-26-24 0,1-1-1,0 0 1,-25 26 15,0-26-15,49 50-1,-73-25 1,-1 0 0,25 25-1,-50 0 1,1 0 0,48 0-1,26 0 1,-25 0-1,25 0 1,-25 0 0,0 25-1,0-25 1,0 25 0,0 0 15,50-25-16,-51 49 1,51-49 0,-25 50-1,-25 0 1,25-1 0,24-24-1,50-25-15,-49 25 16,-25 24-1,24 1 1,1 25 0,0-26-1,-1 1 17,25-1-32,-24 26 31,24-1-16,26-24 1,-51 24 0,26 1-1,-1-1 1,25-49 0,25 0-16,-25 24 15,1 1 1,-26-1-1,25-49 1</inkml:trace>
  <inkml:trace contextRef="#ctx0" brushRef="#br0" timeOffset="102357.65">13023 2183 0,'0'49'15,"0"-24"-15,0 0 0,-25 25 16,0 24 0,25 0 15,-25 1-16,25-50 1,-24-1 0,48-24 15,1 0-15,0 0-1,49 0 1,1 0-1,-1 25 1,-49-25 0,-25 25-1,0-50 48,0 0-48,0 1 1,-25-51 0,0 26-1,-24-26 1,-1 50 0,25-24-1,-24 24 1,49 0-1,0 0 17,0 50 61,0 0-93,0 0 16,0 49 0,0 1-1,0-26 1,0-24 0,-25-25-1,25-25 48,0 0-48,0 1-15,0-51 16,-25 26 15,25 73 16,0 1-31,0 0-16,0 0 15,0 24 1,25-24 0,-25-50 30,0 1-30,0-1 0,25 25-16,-25-25 15,0 50 48,25-25-48,-25 25 1,49-1 0,-49 1 124,0 0-108,25-25 30,-25-25-31,0 50 32,25-25-48,-25 25-15</inkml:trace>
  <inkml:trace contextRef="#ctx0" brushRef="#br0" timeOffset="114638.92">19844 2654 0,'25'0'47,"0"25"-32,0 0 1,-1 0-16,1 24 16,50 1-1,-1-1 1,0 1-1,1 0 1,-50-50 0,-1 0-1,-24-25 63,0 0-62,0 0-16,0 0 16,0-24-1,0 24 1,-24-25 0,24 1-1,0 24 1,0-25-1,-25 50 79,0 25-78,0-25-1,0 50 1,1-1 0,-26 1-1,0 24 1,26-24 0,-1 0-1,0 24 1,0-49-1,25-50 79</inkml:trace>
  <inkml:trace contextRef="#ctx0" brushRef="#br0" timeOffset="115572.76">20241 2580 0,'0'-25'0,"0"0"15,0 0 1,0 0-1,-25 1 1,-24-1 0,-1 0-1,0 25 1,-24 0 0,24 0-1,-24 50 1,24-1-1,1 1 1,24-25 0,0 24-1,25 26 1,-25-1 15,25-24-15,0 24-1,25-24 1,-25-25-16,25-1 16,24 26-1,1 0 1,0-1 0,-1 1-1,26-25 1,-26-1-1,1 1 1,24-25 0,26 0-1,-26-25 1,-24-49 15,-1 24-15,-24-24-1,0 24 1,0-24 0,-25 0-1,0-26 1,-25 26 0,-25-1-1,-24 1 1,-25 24-1,-50 26 1,25 24 0</inkml:trace>
  <inkml:trace contextRef="#ctx0" brushRef="#br0" timeOffset="117728.34">13494 2629 0,'0'25'15,"0"0"1,50 0 0,-1 24-1,51 1 17,24 0-17,0-1 1,-50-24-1,-24 0 1,-26-25 0,-48 0 15,-1 0-31</inkml:trace>
  <inkml:trace contextRef="#ctx0" brushRef="#br0" timeOffset="118122.52">13990 2580 0,'0'24'47,"-25"1"-31,25 25-16,-24 24 16,-26 26-1,25-26 1,-24-24-1,24-1 1,0-24 0,0-25-1</inkml:trace>
  <inkml:trace contextRef="#ctx0" brushRef="#br0" timeOffset="118923.36">13841 2431 0,'0'-25'15,"0"0"17,-24 25-17,-51-25 1,-24 25-1,0 0 1,24 50 0,26-25-1,-1 49 1,25 1 0,0 24-1,1-25 1,24 1-1,0-1 1,0-49-16,0 25 16,49 24-1,26 0 17,-1 1-17,1-26 1,-1 1-1,25-25 1,-49-25 0,49 0-1,0-25 1,0-25 0,1-24-1,-51-25 1,-49 0-1,0-1 1,-25-24 0,-24 0-1,-1 0 17,-24 25-17,-25 74 1,24 0-1,26 50-15</inkml:trace>
  <inkml:trace contextRef="#ctx0" brushRef="#br0" timeOffset="119374.13">12874 2704 0,'-99'-25'16,"-124"-50"-1,-50-24 17,74 25-32</inkml:trace>
  <inkml:trace contextRef="#ctx0" brushRef="#br0" timeOffset="137257.5">15082 5606 0,'0'0'0,"0"-25"15,-25 0 1,25-24 0,25 24-1,-1-25 1,51 1-1,-1-1 1,50 25 0,-25 0-1,25 25 1,-74 50 0,-25-25-16,25 49 15,-50 75 1,-25-25-1,-50 0 1,1-74 0,-25-25 15,24-50-15,50 25-1,1-25 1,24 50-1,0 24 1,24 51 0,1 48-1,25-24 1,-1-49 0,-49-50-16</inkml:trace>
  <inkml:trace contextRef="#ctx0" brushRef="#br0" timeOffset="137428.66">15602 6697 0,'-24'0'15</inkml:trace>
  <inkml:trace contextRef="#ctx0" brushRef="#br0" timeOffset="138190.99">16049 5358 0,'0'-50'0,"0"1"15,0-26 1,-25-24-1,0 49 1,-74 1 0,0 24-1,-75 0 1,-24 0 0,49 25-1,-25 0 1,26 50-1,24 24 1,74-24-16,-24 0 16,-100 148 15,25 25-15,99-99-1,26 50 1,48 173-1,51-74 1,-26-199 0,150 174-1,24-24 1,25-75 0,-25-75-1,50-49 1,-99-50-1,49-49 1,0-75 0,50-174 15,-74-74-15,-125 50-1,-148 25 1,-1 198-1,-173-100 1,-496-73 0</inkml:trace>
  <inkml:trace contextRef="#ctx0" brushRef="#br0" timeOffset="153624.51">20191 3125 0,'25'0'47,"0"0"-31,0 0-1,0 0-15,-1-24 16,76-1-1,-1 0 1,-50 0 0,-24 0-1,-50 25 110,1 0-109,-1 25-16,0-25 16,-74 25-1,24 25 1,26-26-1,24-24 1,0 0 0,25 25-1,25-25 110,0 0-109</inkml:trace>
  <inkml:trace contextRef="#ctx0" brushRef="#br0" timeOffset="155531.66">14313 2803 0,'-25'0'62,"0"0"-46,-49 25 15,24 0-15,-24 24 0,-1 1-1,1 24 1,24 1-1,1-26 1,24-24 0,0-25-1,50 0 48,0 0-48,-1-25-15,1 0 0,74-49 16,-49 49 15,49-24-15,-49-1 0,-1 25-1,-24 0 1,0 1-1,0 24 1</inkml:trace>
  <inkml:trace contextRef="#ctx0" brushRef="#br0" timeOffset="157108.42">13891 1910 0,'25'-25'31,"0"0"-15,-1 25 0,26 0-1,24-24 1,-24 24-1,-25 49 1,-25 1 15,0-1-15,-25 1 0,-49 24-1,24-24 1,25-25-1,0-25 1,50 0 47,0 0-63,74 0 15,-24-25 1,49 0-1,-50 25 1,-49 0-16,0-25 31</inkml:trace>
  <inkml:trace contextRef="#ctx0" brushRef="#br0" timeOffset="157857.95">14189 1687 0,'0'-25'16,"-25"0"0,0 25-1,-25 0 1,26 0-1,-51 25 1,26 25 0,-1 24-1,25 0 1,25 26 0,0-76-1,0 76 1,25-1-1,0-50 1,0-24 15,24 25-15,26-25 0,-1-1-1,0-24 1,1 0-1,49-24 1,-50-26 0,1-49-1,-50 49 1,-1-49 0,-24 25-1,0-26 1,-49 1-1,-26 25 1,1 49 0,-100 0 15,75 25-31</inkml:trace>
  <inkml:trace contextRef="#ctx0" brushRef="#br0" timeOffset="159091.46">19497 2108 0,'25'0'15,"-1"-24"-15,26 24 16,49-25 0,0 25-1,1 0 1,-75 25-1,24-1 17,-49 26-17,-49 0 1,-26-1 0,-24 1-1,24-1 1,75-24-1,-24-25-15,48 0 63,1 0-63,74 0 16,26-25-1,-26 1 1,-50 24-1,1-25 1,-50 0 0</inkml:trace>
  <inkml:trace contextRef="#ctx0" brushRef="#br0" timeOffset="159642.16">19968 1935 0,'-25'0'15,"25"-25"-15,-74 0 16,-1 0 15,-24 25-15,0 25 0,49 0-1,-24 25 1,49-1-1,0 50 1,25-24 0,25 24-1,25-25 1,49 1 0,-25-50-1,75 24 1,-25-24-1,-24-25 1,-26-74 15,0-1-15,-49 1 0,0 49-16,-50-49 15,-74 24 1</inkml:trace>
  <inkml:trace contextRef="#ctx0" brushRef="#br0" timeOffset="162324.81">7343 2356 0,'-25'25'15,"-25"0"-15,1 49 16,-26 50-1,1-24 1,24-26 0,25-24-1,25-25 1,0-50 31,25 25-47,0-25 15,0 25 17,-1 0-17,1 0 1,0 25 0,0 24-1,0 1 1,-25-25-1,0-50 32,0 0-31,0-74 0,0 0-1,25-1 1,-25 1-1,0 50 1,0 24 15,0 50 32,0 24-63,24-24 15,-24 49 1,0-49-16,-24 50 16,24-26-1,-25-24 1,25-50 31,0 1-32,0-1 17</inkml:trace>
  <inkml:trace contextRef="#ctx0" brushRef="#br0" timeOffset="186810.34">13147 8210 0,'25'0'0,"-25"-24"15,24-1 1,-24 0 0,25 25-1,-25-25 1,0 50-1,25 0 1,-25 74 0,25 75-1,-25 24 1,25-74 0,-25 50-1,24-75 1,-24-25-1,50-49 1</inkml:trace>
  <inkml:trace contextRef="#ctx0" brushRef="#br0" timeOffset="187194.36">13320 8062 0,'0'-50'15,"25"25"1,0 0-16,0 0 16,74 25-1,-24 50 1,-1 74-1,0 0 17,-74-49-17,25-1 1,-50 25 0,-24-74-1,-100 0 1,25-25-1,74-25 1,50 0-16</inkml:trace>
  <inkml:trace contextRef="#ctx0" brushRef="#br0" timeOffset="187543.54">12775 8086 0,'0'50'46,"0"-25"-46,0 24 16,25 125 0,-25 0-1,-25 49 1,25 0 0,0-49-1,0-50 1</inkml:trace>
  <inkml:trace contextRef="#ctx0" brushRef="#br0" timeOffset="188210.25">12750 7888 0,'0'-25'0,"50"0"16,49 0 0,74 25-1,75 0 1,-74 0-1,-99 0 1,98 0 0,50 25-1,-99-25 1,-74 0 0,-50 25 30,0 0-46,0 49 16,0 75 0,25-25-1,0 124 1,-1-25 0,26 1-1,-25-1 1,-25-173 15,25 148-15,-25-124-1,-50-24 1,-99-75 0,-74 0-1,74 1 1,75-1-16,-50 25 15,0-25 1,49 25 0</inkml:trace>
  <inkml:trace contextRef="#ctx0" brushRef="#br0" timeOffset="188909.67">16223 7764 0,'0'25'0,"0"-1"16,0 26-16,0 24 15,0 125 1,0-50-1,-25 124 17,25-25-17,0-100 1,25 26 0,-1-75-1,1-99 1,-25-49-16</inkml:trace>
  <inkml:trace contextRef="#ctx0" brushRef="#br0" timeOffset="189593.81">16223 7813 0,'49'-24'32,"1"-1"-17,-1 0-15,75 25 16,100 0 0,49 0-1,24 25 1,-49-25-1,124 0 1,-223 0 0,-99-25-1,-25 25 32,-50 0-31,50 50-16,-25 74 31,24 74-15,-24-123-1,25 222 1,0 50 0,0-49-1,0-25 1,-25-99-1,0-125 1,-25-49 0,-74-25-1,-100-24 1,1 24 0,-125 0-1,100 25 1,124 25-1,49-25 1,-49 25 0,0-25-1,74 0-15</inkml:trace>
  <inkml:trace contextRef="#ctx0" brushRef="#br0" timeOffset="189976.39">17463 8508 0,'0'-25'0,"0"-24"0,-25 24 16,0-25-1,-74 1 17,-25 24-17,50 25 1,-26 74 0,51 75-1,49-50 1,99 50-1,75-50 1,49-74 0,-99-25-1,-25-50 1</inkml:trace>
  <inkml:trace contextRef="#ctx0" brushRef="#br0" timeOffset="190744.1">21010 7739 0,'25'-25'15,"-25"50"17,-25 25-17,0 123 1,25-24 0,0 25-1,-25 148 1,50-24-1,0-75 1,-25-124 0,0-74-1,0-99 1,25-25 0</inkml:trace>
  <inkml:trace contextRef="#ctx0" brushRef="#br0" timeOffset="191394.49">21010 7789 0,'0'-25'16,"25"25"-1,49-25 1,149 0-1,100 25 1,-100 0 0,-124 0-16,125 0 15,-1 0 1,124-49 0,-74 24-1,-174 0 1,-74 25-1,0-25 17,-25 50-17,25 49 1,-25 100 0,0-25-1,24 173 1,26 50-1,-25-49 1,0-125 0,-25 1-1,0-75 1,0-50 0,-25-74-1,-124-25 1,25 1-1,-99-26 17,-174 0-17,124 26 1,124 48 0,25 1-1,74-25 1</inkml:trace>
  <inkml:trace contextRef="#ctx0" brushRef="#br0" timeOffset="192177.19">21804 8384 0,'-25'-74'16,"25"24"0,0 75 15,0 49-16,0 125 1,0-26 0,0-49-1,25-74 1,-1-100 0,-24-24-1,25-100 1,-25 50-1,0-74 17,25 123-17,0 75 1,24 25 0,26 74-1,-25-24 1,24-1-1,0-99 1,-24 1 0,0-76-1,-26 1 1,-24 50 0,25 49-16,-25-25 15,0 74 16,25 51 1,-25 73-17,25 1 1,0-75 0,-1 0-1,-24-49 1,0-25-1,-24-25-15</inkml:trace>
  <inkml:trace contextRef="#ctx0" brushRef="#br0" timeOffset="205027.54">17711 7689 0,'0'-24'15,"25"24"1,0-25-1,-1 25-15,1-25 16,0 0 0,25 0-1,-26 1 1,26-1 0,0 25-1,-1-50 1,1 25 15,-1 25-15,1-24-1,0-1 1,-1 0 0,1 0-1,-25 0 1,24 25-1,26-24 1,-26-1 0,1 0-1,-1 0 1,1 25 0,-25-25-1,49 25 1,-24-24 15,0-1-15,-1 25-1,26-25 1,-26 25 0,1-25-1,24 25 1,1-25-1,-26 25 1,26-24 0,-1 24-1,0 0 1,-49-25 0,50 25-1,-26 0 1,26 0 15,-1 0-15,1-25-1,-26 25 1,1 0 0,-1 0-1,1 0 1,24 0-1,-24 0 1,0 0 0,-1 0-1,26 0 1,-26 0 0,1 0-1,24 25 1,-24-25 15,-1 0-15,-24 0-1,25 25 1,-1-25 0,26 0-1,-25 24 1,24 1-1,-24-25 1,-1 25 0,1 0-1,-1-25 1,26 25 0,-26-1-1,26 26 1,-26-25 15,26 0-15,-50-1-1,49 1 1,-49 25 0,24-25-1,-24 24 1,25-24-1,-25 0 1,-1-25 0,-24 25-1,25-25 1,-25 24 0,25-24-1</inkml:trace>
  <inkml:trace contextRef="#ctx0" brushRef="#br0" timeOffset="207578.06">21531 7491 0,'25'0'78,"-1"0"-63,1 0 1,0 0 0,25 25-1,24 24 1,-49-24-1,0 0 1,-1-25 0,1 25-1,0-25 1,0-25 62,-25 0-62,25 0-1,-25 1 1,0-26 0,0 25-1,0 0 1,24 25-1,-48 0 64,-1 0-79,0 0 15,0 0-15,-74 0 16,25 25 15,24-25-15,25 0-1,50 0 48,0 0-48,0 0 1,-1 0-16,1 0 16,25-25-1,-25 25 1,-1 0 0,-48 0 30,-1 0-30,0 0 0,-25 50-1,26-50 1,24 25 0,-25-25-1,50 0 48,-1 0-48,1 0 1,0 0 0,0 0-1,0 0 110,-25 25-109,24-25-1,1 0 1,0 0 140,-25-25 172,0 50-203,0-1-109,-25 1 0,25 0-1,0-50 110,0 0-109,25 25 0,-25-24-16,25 24 281,0 0-250</inkml:trace>
  <inkml:trace contextRef="#ctx0" brushRef="#br0" timeOffset="210211.28">22449 7243 0,'0'25'140,"0"0"-140,0-1 16,0 26 0,0-25-1,0 24 1,0-24-1,0 0 1,49-25 0,-24 0-1,0 0 1,0 0 0,-1-50-1,26-24 16,-25 0-15,0 49 0,-1 0-1,-24 0 1,0 50 0,0 0 46,-24 0-46,24-1-16,-25 1 15,25 25 1,-25-1 0,25-24-1,-25 0 1,25 0 15,-25 0-15,25-1-1,0 1 1,-24 0 0,24 0-1,49 24 1,1 1-1,-1 0 1,-24-26 0,-25 1-16,25 25 15,0-1 1,-25-24 0,0 0-1,-25 0 1,-25 0 15,26 0-15,-26-25-1,0-25 1,26-25 0,-1-24-1,50-1 1,-1-24-1,1 49 1,-25 26 0</inkml:trace>
  <inkml:trace contextRef="#ctx0" brushRef="#br0" timeOffset="213633.01">22548 6995 0,'0'-25'32,"-25"25"61,0 0-77,0 0 0,1 0-1,-26 0 1,0 0 0,26 25-1,-1-25 1,25 25-1,-25 0 1,25-1 0,-25 1-1,25 25 1,0-25 0,-25-25-1,25 24 16,0 26-15,0-25 0,0 24-1,25-24 1,-25 0 0,0 0-16,0 0 15,0-1 1,0 26-1,0-25 1,0 24 0,0 1-1,0-25 1,0 0 0,0-1-1,-25 1 1,25 25 15,0-25-15,0-1-1,0 1 1,0 0 15,0 0-15,25-25-1,-25 25 32,25-25-31,0 0 0,0 0-1,-1 0 1,1 0-1,0 24 1,49-24 0,1 25-1,-50-25 1,24 0 0,-24 0-1,25 0 1,-26 0-1,1 0 48,0 0-16,0 0-32,0 0 1,-1 0 15,1 0 1,0-25-1,-25 1 31,25 24-15,-25-25-47,0 0 63,25 25-48,-25-25 32,0 0-31,0 1-1,0-1 1,0 0 0,0 0-1,0-24 1,0-1 0,0 0-1,0 1 16,0 24-15,0 0 0,0-24-1,0-1 1,0 25 0,0-24-1,0-1 1,0 25-1,0-24 1,0 24 0,0 0-1,0 0 1,0 0 0,0 1 15,0-1-16,0 0 32,0 0 31,-25 25-46,0 0-17,0 0 1,0-25 0,1 25-16,-1 0 15,-25-24 1,25 24 15,1 0-15,-1 0-1,-25 0 1,25 0 0,1 0-1,-1 0 16,0 0 16,0 0-15,0 0 14,1 0-14,48 24 202,1-24-218,0 0-16,0 0 15,0 0 1,-1 0 0,26 25-1,-25-25 1,24 0-1,-24 0 1,0 0 15,-25 25 110</inkml:trace>
  <inkml:trace contextRef="#ctx0" brushRef="#br0" timeOffset="-213033.15">16719 7565 0,'0'25'156,"0"0"-156,0 0 16,0 24-1,0 1 1,0-25 0,0 49-1,0-24 1,0-25 0,0-1-1,0 1 1,25 0-1,-1-25 1,1 0 0,0 0-1,25 0 1,-26-50 0,1 1-1,-25-26 16,0 51-31,25-26 16,-50 0 0,25 26-1,0 48 95,25 1-95,-25 0-15,25 25 16,-25 24 0,0-24-1,0-26 1,0 26 15,0 0-15,-25-25-1,0-1 1,0 1 0,25 0-1,-24-25 1,-1 25-1,0 0 1,25 24 0,25-24-1,0 0 1,-1 0 0,26-1-1,0 1 16,-26 25-15,-24-25 0,0-1-1,-24 1 1,-26-25 0,-24 0-1,-1-25 1,26-24-1,24-1 1,0-24 0,25 24-1</inkml:trace>
  <inkml:trace contextRef="#ctx0" brushRef="#br0" timeOffset="-212518.11">16595 7640 0,'0'25'78,"0"-1"-78,0 26 15,24 0 1,-24 74 0,25 0-1,-25 0 1,0-75-1,0 1 1,0-25 0,0 0-1</inkml:trace>
  <inkml:trace contextRef="#ctx0" brushRef="#br0" timeOffset="-211402.07">16595 7392 0,'0'0'0,"24"-25"16,1 25-1,25 0 1,49-25 0,0 25-1,1 0 1,-26-25 0,-24 25-1,-26 0 1,-24-24-1,0 24 1,0 24 62,0 1-62,0 0-1,0 25 1,0 24 0,0 25-1,0 25 1,25 0 0,-25-25-1,25-49 1,-25 25-1,0-1 1,0-24 0,25-1-1,-25 1 1,0-25 0,0-1-1,0 1 16,-25-25 63,0 0-78,0 0-16,1 0 15,-26-25 1,0 50 0,-24-25-1,24 0 1,26 0 15,-26 25-31,25-25 31,0 0-15,25 25 0,-24-25-1</inkml:trace>
  <inkml:trace contextRef="#ctx0" brushRef="#br0" timeOffset="-208584.9">22746 6226 0,'25'-25'0,"-25"0"16,0 50 93,0 0-93,0 0-16,0 24 16,0 51-1,0-51 1,0 26-1,0-26 1,0-24 0,0 0 15,0-50 78,0 0-93,0 0-16,0 1 16,0-51-1,0 1 1,0 24-1,0-24 1,0 24 0,0 25-1,0 1 17,-25 48 61,0 1-93,25 0 16,-49 25 0,24-1-1,-25 1 1,50-25-1</inkml:trace>
  <inkml:trace contextRef="#ctx0" brushRef="#br0" timeOffset="-207736.31">22647 6648 0,'25'0'63,"0"0"-47,24 0-1,-24 0-15,74 0 16,-24 0-1,-75 24 1,-25-24 47,0 0-48,0 0 1,-49 0-1,-50 0 1,74 0 0,25 0-1,50 0 17,0 0-17,0 0 1,24 0-1,-24 0 1</inkml:trace>
  <inkml:trace contextRef="#ctx0" brushRef="#br0" timeOffset="-201968.04">17066 7094 0,'0'-25'15,"0"1"16,0-1-15,0 0 0,25 25-16,-25-25 15,25 0 1,-1 1 15,1 48 47,-25 1-62,25 0-16,-25 25 16,0 24-1,25-24 1,-25-1-1,0-24 1,0 0 0,-25-25 109,0 0-125,0 0 31,50 0 31,0 0-62,0 0 16,0 0-16,-1 0 16,26 0-1,-25 0 1</inkml:trace>
  <inkml:trace contextRef="#ctx0" brushRef="#br0" timeOffset="-196250.85">17240 6474 0,'-25'25'0,"25"0"16,-25-1-16,25 1 31,25 0-16,24-25 1,26 25 0,-26-25-1,1 25 1,-25-1 0,0 1-1,-25 0 1,0 0-1,-25-25 17,0 0-32,-49 0 15,-1 0 1,50 0 0</inkml:trace>
  <inkml:trace contextRef="#ctx0" brushRef="#br0" timeOffset="-195684.37">17264 6474 0,'25'0'78,"0"-25"-78,0 25 15,24 0-15,26-25 16,-50 25-16,-1 0 16,1-24 15,-50 24-16</inkml:trace>
  <inkml:trace contextRef="#ctx0" brushRef="#br0" timeOffset="-194884.6">17190 6226 0,'-25'50'15,"-24"-26"1,-1 51 0,25-1-1,0 1 1,25-26-1,0 26 1,0-26 0,25-24-1,-25 0 1,50 49 0,-25-49 15,-1 25-16,26-25 1,0-1 0,-1-24-1,50 0 1,1-24 0,-1-1-1,-25-25 1,-24 0-1,-25 1 1,0-1 0,-25-24-1,-25-1 1,0 1 0,0 0-1,0 24 16,-24 25-15,-1 0 0,-24 1-1,24 24 1,25 0-16</inkml:trace>
  <inkml:trace contextRef="#ctx0" brushRef="#br0" timeOffset="-177411.4">21630 7466 0,'-25'0'31,"0"0"-15,1 0-16,-1 0 16,-25 0-1,1 25 1,-1-25-1,25 0 1,25 25 0,25-25 46,0-25-46,0 25-16,24 0 15,1-25 1,24 0 0,-24 25-1,-50-24 1,25 24 0,-50 0 93,0 0-93,0 0-1,0 0 1,1 0-1,24 24 64,0 1-64,0 0 1,24-25-16,26 25 15,0 24 1,-1-24 0,-49 0-1,25-25 1</inkml:trace>
  <inkml:trace contextRef="#ctx0" brushRef="#br0" timeOffset="-175718.7">15776 1662 0,'50'0'0,"24"25"16,-24 0 0,99 24-1,-25 1 1,-50-50 0,-49 25-1,0-25 1</inkml:trace>
  <inkml:trace contextRef="#ctx0" brushRef="#br0" timeOffset="-168433.52">17711 7689 0,'0'-24'15,"0"-1"16,25 25-15,0-25 0,-1 0-1,26 0 1,0 1 0,-1-1-1,1-25 1,24 1-1,-49 24 1,25 0 0,-26 0-1,1 25 1,25-25 15,-25 25-15,24-24-1,1 24 1,-25 0-16,-1-25 16,51 0-1,-26 25 1,1 0 0,0-25-1,-26 25 1,26-25-1,0 25 1,-1 0 0,1 0-1,24 0 1,-49 0 15,25 0-15,-25 0-1,24 0 1,1 0 0,-25 0-1,24 0 1,1 0 0,24 0-1,-49 0 1,0 0-1,24 0 1,1 0 0,0 0-1,-26 0 1,1 0 15,25 0-15,-25 0-1,24 0 17,1 0-17,-1 0 1,1 0 0,0 0-1,-1 0 1,1 25-1,0-25 1,24 25 0,-24-25-1,-1 0 1,1 25 15,24-25-15,-24 25-1,24-1 1,-24-24 0,-1 25-1,-24-25 1,0 25 0,25-25-1,-1 25 1,1 0-1,24-1 1,-24-24 0,0 25-1,-26-25 1,26 25 15,0-25-15,-1 25-1,1-25 1,-25 25 0,-1-1-1,1-24-15,0 0 16,25 0 0,-1 25-1,-24-25 1,0 0-1,24 0 1,-24 0 15,0 0-15,0 0 15,0 0-15,-1 0-1,1 0 1,0-25 0,0 25-1,-25-24 1,25-1 0,-50 25 109,0 0-125,0 0 15,-49 25 1,24-1-1,1-24 1,49 25-16,-50-25 16,0 25-1,26-25 1,-1 25 0,50-25 93,-1-25-109,1 0 16,0 25-1,74-74 1,-49 49-1,-1 25 1,-24 0 0,-25-25-1,0 50 48,-25-25-48,1 0-15,-76 50 16,1-26 0,25 1-1,49 0 1,0-25 15,50 0 16,0 0-31,0 0-1,-1 0-15,1 0 16,25 0 0,-1 0-1,-24 0 1,0 0-1,0 0 1,0 0 0,-1 0-1,1 0 188,0 0-171,0 0-1,-25-25-31,25 0 16,-25 1 15,0-1 16</inkml:trace>
  <inkml:trace contextRef="#ctx0" brushRef="#br0" timeOffset="-149314.84">18430 7293 0,'25'-25'0,"0"25"16,49-25-1,-24 0 1,24 0 0,1 1-1,-1-1 1,-24 25-1,49-25 1,0 0 0,0 25-1,25-25 17,-49 25-17,49 0 1,-25 0-1,-74 0-15,74 0 16,25 0 0,0 0-1,-25 0 1,1 0 0,-1 25-1,-50-25 1,-24 0-16,25 25 15,49 0 1,0-25 0,-24 49-1,24-24 17,-25 0-17,-24 0 1,24 0-1,-24-1 1,24 26 0,26 0-1,-1-1 1,0-24 0,-25 0-1,1 24 1,-1-24-1,1 0 1,-26 0 0,-24-25-1,-25 25 32,0-50 0,0 0-31,25 25-16,-25-50 15,0 26 1,0-1 0,0 50 46,-25-25-46,-25 49-16,1 1 15,-1-1 17,1-24-17,49 0 1,0 0-1,0-50 17,24 0-17,26 0 1,-50 1-16,50-51 16,-1 26-1,-24 24 1,-25 50 46,0-1-62,0 1 32,25 25-17,-25-1 1,0-24-1,25-25 1,-1 0 47,-24 25-48,25-25-15,-25-25 94,0 0-78,0 1-16,0-1 15,0 0 16,-25 25-15,1 25 0,-26 0-1,0-1 1,26 26 0,24-25-1,0 0 1,0-50 31,24 0-32,1 0-15,25-49 32,-1-1-17,-24 26 1,-50 49 31,25 25-47,-49 24 15,-1 26 1,1-26 0,24-24-1,25 0 1,0-50-1,0 0 17,0 0-17,25 1-15,-1-26 32,-24 25-17,0 50 32,-24 0-47,24 0 16,-50 24-1,50 1 1,0-75 31,0 0-32,25 0-15,-25 1 16,0 48 62,0 1-62,0 0-1,0 0-15,25-25 79,-25-25-79,0 0 15,-25 25 16</inkml:trace>
  <inkml:trace contextRef="#ctx0" brushRef="#br0" timeOffset="-142980.7">18579 11336 0,'0'-25'16,"0"0"0,0 0-1,0 1 1,0 48 46,0 1-62,0 0 0,0 25 16,25 74 0,0 99-1,-1 25 1,1-50-1,0-74 1,0 50 0,-25-50-1,25-50 17,-25-24-17,-25-50-15</inkml:trace>
  <inkml:trace contextRef="#ctx0" brushRef="#br0" timeOffset="-141814.08">18653 11261 0,'25'0'31,"0"0"-31,124-24 15,25 24 1,-26-25 0,125 0-1,25 0 17,-25 0-17,-124 0 1,49-24-1,-24-1 1,-75 25 0,0 1-1,-49-1 1,-26 50 0,1-25-16,-25 24 46,25-24-46,-25 50 16,0 0 0,25 49 15,-25 0-15,0 0-1,25 149 1,0-24-1,24-26 1,-24 1 0,0-51-1,0-48 1,24 24 0,-24 0-1,0-50 1,-25-24-1,-25-26 1,0 1 0,-24-25-1,24 25 1,-50-25 0,-24 0-1,-75 25 1,-24-25-1,-50 25 1,-25-25 0,99 0-1,-49-25 1,74 25 0,-24 0-1,74 25 1,49-25-1,25 0 1</inkml:trace>
  <inkml:trace contextRef="#ctx0" brushRef="#br0" timeOffset="-138381">19199 11782 0,'0'25'62,"0"0"-62,25 0 16,-25-1-16,25 76 16,-25 24-1,25 25 17,-1-1-17,1-48 1,0-1-1,0-25 1,-25-24 0,0-25-1,0-50 32,0 0-31,0 0-16,0-24 15,0-51 1,0 26 0,-25-25 15,25 49-15,0 25-16,-25-49 15,25-1 1,0 1-1,-25 24 1,25 1 0,0 24-1,0 0 1,0 0 0,25 1-1,0 24 16,0 0-15,24-25 0,1 25 15,-25 0-15,24 0-1,1 0 1,24-25-1,-24 50 1,-25 0 0,0-25-1,-1 49 1,26-24 0,-50 49-1,25-24 1,-50 0-1,25-1 1,-50 1 0,1-25-1,-1 24 17,-24-24-17,-1-25 1,26 25-1,-1-25 1,25 0 0,50 0 140,0 0-140,0 0-1,24 0 1,26 0-1,24-50 1,-74 1 0,49-1-1,-49 0 1,0 1 0,0-26-1,-25 26 1,0 24-1,0 0-15,0 0 16,-25 1 0,0-1 15,-25 0-15,-24 0-1,24 0 1,-24 1-1,49 24 1,-49 0 0,49 0-1,-25 0 1,1 49 0,24 1-1,25-25 1,-25 24-1,25 1 1,0 24 0,-25-24-1,50 24 17,-25 1-17,0-1 1,25-24-1,-25 24 1,25-24 0,-25-1-1,25 26 1,-25-26 0,0 1-1,0-25-15,0 0 16,24 49-1,-24-24 1,0-1 0,25 1 15,-25-25-15,0-1-1,0 1 1,0-50 62,0 1-62,0-1-16,0 0 15,0 0 1,-25-49-1,25 24 1,-24 1 0,48-1-1,-48 0 17,24 1-17,0-1 1,0 1-1,0 24 1,0 0 0,0 0 109,0 0-110,0 1 1,24 24 15,1 0 0,0 0-15,-25-25-16,50 25 16,-1 0-1,1-25 1,24 0 0</inkml:trace>
  <inkml:trace contextRef="#ctx0" brushRef="#br0" timeOffset="-136780.71">22250 9451 0,'0'24'15,"0"1"-15,0 25 32,0-25-17,0-1-15,-25 26 16,25 24-1,-24-24 1,24 0 0,-25 24-1,0 0 1,0 1 0,0-1-1,-24 26 1,24-1-1,-25 25 1,1-25 0,-1 0 15,0 0-15,1-24-1,-1 24 1,1 25-1,-26-25 1,1 1 0,-25-26-1,49-24 1,0-1 0,-24 26-1,0-26 1,24 1-1,0-1 1,1-24 0,24-25 15</inkml:trace>
  <inkml:trace contextRef="#ctx0" brushRef="#br0" timeOffset="-135863.61">21084 11460 0,'-24'49'15,"-1"1"1,0 0 0,0-26-1,25 26 1,0-25 0,0 0-1,25-25 16,0 0-15,0 24 0,-1-24-1,1 0-15,0 25 32,25 0-17,-26 0 1,1 0-1,-25-1 1,0-48 47,0-1-63,0 0 15,0-74 1,0 49-1,0-49 1,-25 49 0,25 26 15,-24-1-15,-1 25 46,25 25-62,-25-1 16,0 51-1,0-50 1,25 24 0,-24-24-1</inkml:trace>
  <inkml:trace contextRef="#ctx0" brushRef="#br0" timeOffset="-133796.37">22176 7293 0,'0'24'0,"0"26"16,-25 24-1,25 1 1,0-1 0,0-49-16,0 25 15,0-1 1,25 26 0,0-26-1,-1 26 1,1-26-1,0-24 1,0 25 0,24-25 15,1-1-15,0 1-1,-1 0 1,26-25-1,-51 0 1,51 0 0,-26-25-1,26 0 1,-26-24 0,26-1-1,-50 0 1,24 1-1,1-26 1,0 1 0,-26-25 15,-24 0-15,25-1-1,-25 26 1,0-25-1,0 0 1,-25 24 0,-24 1-1,-26 24 1,1 1 0,-100-1-1,50 50 1,-25 0-1,25 50 1,75-1 0</inkml:trace>
  <inkml:trace contextRef="#ctx0" brushRef="#br0" timeOffset="-130880.68">17835 7665 0,'25'-25'0,"24"-25"15,51-24 1,-1-25 0,0 24-1,0 1 1,25-1-1,0 26 1,25-1 0,-75 25 15,75 1-15,25 24-1,-75 24 1,100-24-1,24 50 1,-99-50 0,124 25-1,-149-25 1,50 25 0,0-1-1,-25 26 1,0-25-1,-50 24 1,25 1 0,26 0-1,-51-1 17,-24 1-17,24 24 1,-49-49-1,0 0 1,-1-25-16,1 25 31,0-25-15,0 0-16</inkml:trace>
  <inkml:trace contextRef="#ctx0" brushRef="#br0" timeOffset="-128996.11">21407 7640 0,'0'-25'0,"0"50"47,-50 0-31,-49 24-1,25 26 1,-26 24 0,51-50-1,74-49 17,24-24-17,75-51 1,-49 26-1,49-26 1,-25 1 0,-50 24 15,-49 75 31,-24 0-46,-1 0-16,-25 24 16,-24 26-1,24-26 1,-24-24 0,-1 0-1,1-25 1,24-25-1,75 25 64,0 0-64,0 25-15,24-25 16,75 25-1,0-1 1,-49-24 0,-50 25-1,-25-50 1,0 1 0,0-1-1,0-25 1,-50 50-1,0-25 1,1 25 0,-1 25 15,25 0-15,1-25-1,48 0 48,-24-25-63,25 25 0,0-49 15,49-1 1,1 0 0,-26 1-1,-49 24 1,0 50 31,-24 0-47,-51 24 31,50 1-31,-24-1 16,-1 26-1,50-50 1,0-50 15,50 0-15,-25-25-1,24-24 1,26 0 0,-75 49-1,0 50 32,-25-1-47,-25 51 31,25-50-15,25-1 0,25-24 15,0-24-16,25-1 1,-26 0 0,1 25-1,0 25 17,-25 24-17,50 1 1,-50-25-1,24-25 1,1 0 47,-25-25-48,25 0-15,-25 0 16,0 1 15,-25 24 32,0 0-48,1 0 1,-1 0-16,0 24 0,0 1 15,-24 25 1,24-25 0,25-1 15,0 1-15</inkml:trace>
  <inkml:trace contextRef="#ctx0" brushRef="#br0" timeOffset="-125029.84">13519 15354 0,'0'-25'0,"0"0"15,0 1 1,0 48 31,0 1-31,0 174-1,50 74 1,-1-125-1,1 26 1,74 24 0,-50-123-1,-49-50 1,0-75 0,0-49-1,-25-75 1,0-99-1,-25 75 1,25 124 0,0 98 15,25 51-15,74 123-1,0-49 1,0-25-1,50 25 1,-99-124 0,-75-50-1,25-50 1,-50-73 0,25 73-16,25 1 15,-24-199 1,-1 99-1,25 150 1,25 24 0,-1 24-1</inkml:trace>
  <inkml:trace contextRef="#ctx0" brushRef="#br0" timeOffset="-124696.86">14461 15652 0,'-24'0'32,"48"0"-1,1 25-31,25-1 16,49 76-1,-24 24 1,-51-25-1,-24-74 1,-24-50 15,24 0-15,-25-49 0,0-75-1,25 50 1,50 74-1,-1 25-15</inkml:trace>
  <inkml:trace contextRef="#ctx0" brushRef="#br0" timeOffset="-123696.97">14958 15751 0,'0'-25'78,"0"0"-62,0 1 0,0-1-1,0 0 1,0 50 15,0 0-15,24 49-1,26 0 1,-50-49 0,25-25-1,0 0 1,-25-74-1,24 24 1,-24 25 0,25 25 15,0 0-15,25 25-1,24 25 1,25-50-1,-49-25 1,-50 0-16,49-49 16,-24-100-1,-25-24 1,-49-26 0,-26 1-1,1 50 1,24 123-1,50 25 1,0 75 15,25 74-15,25 74 0,24 1-1,25 24 1,25-49-1,-24-125 1,-1-24 0,-50-75-1,1-98 1,-25-51 0,-50 1-1,-25 74 1,1 99-1,-1 50 1,25 99 0,75 49 15,49-74-15,100 26-1,-51-101 1,-98-48-1,-50-76 1</inkml:trace>
  <inkml:trace contextRef="#ctx0" brushRef="#br0" timeOffset="-123463.21">15454 15007 0,'-25'0'0,"0"0"16,0 0-16,25-25 16,50 0 15,49-24-15,25-26-1,-49 50 1,-51 1-16</inkml:trace>
  <inkml:trace contextRef="#ctx0" brushRef="#br0" timeOffset="-122945.89">14660 15280 0,'0'-25'15,"25"25"32,0 25-47,-1-1 16,1 1 0,0 0-1,0-25 1,-25-50-1,0-24 1,-25 24 0,-25 26 15,26 24-15,24 24-16,0 26 15,0 24 1,49-24-1,-24-50-15</inkml:trace>
  <inkml:trace contextRef="#ctx0" brushRef="#br0" timeOffset="-91378.37">7640 1836 0,'25'0'125,"0"24"-110,0-24 1,24 25 0,26 25-1,-1-25 1,-24-1 0,24 1-1,-49 0 1,24-25-1,-24 25 1,-25-50 78,25 0-79,-25 0-15,0 1 16,0-1 0,0-25-1,0 1 1,0-1 0,0 0-1,0 1 1,0 24-1,0 50 126,-25-25-125,0 49-1,25 1 1,-24 0-16,24-1 16,-25 26-1,0-1 1,0-49-1,0 24 1,1-24 0,-1 0-1,0-25 1</inkml:trace>
  <inkml:trace contextRef="#ctx0" brushRef="#br0" timeOffset="-90011.62">7987 1513 0,'0'-25'16,"-24"25"-1,-1 0 1,-25-25-1,1 1 1,-1 24 0,-24 0-1,24 24 1,0 1 0,1 50-1,24-26 1,0 1-1,25-25-15,-25 24 32,1 26-17,24-26 1,-25 26 0,50-26-1,-25 1 1,24 0 15,1-1-15,0 1-1,25-1 1,-26-24 0,1 0-1,25 0 1,-1 0-1,1-25 17,0 0-17,-1 0 1,1 0 0,-1-25-1,26 0 1,-50 25-1,24-25 1,-24 25 0,0-25-1,0 1 1,0-1 0,-25 0-1,24 0 1,1 0-1,0-24 17,-25 24-17,25-25 1,-25 1 0,0-1-1,0 25 1,-25-49-1,25 24 1,-25 1 0,-24 24-1,24-25 1,0 50 0,0-25-16,0 1 15,-24-1 1,-1 0-1,-24 25 17,-1 0-17,1 50 1,49-50-16</inkml:trace>
  <inkml:trace contextRef="#ctx0" brushRef="#br0" timeOffset="-77373.8">6177 2381 0,'0'-25'15,"0"1"-15,0-51 31,49 26-31,1-1 32,-25 0-17,49 1 1,-24-1 0,-1-24-1,1 49 1,-25 0-16,49-24 15,-49 24-15,25-25 16,74 1 0,-25-26-1,25 1 1,0-1 0,0 26-1,-25-1 1,100-49 15,-26 24-15,-49 1-1,25 0 1,-25 24 0,0 0-1,-25 1 1,25-1-1,50 1 1,24-1 0,-74 25-1,124-24 1,-24-1 0,-75 0-1,-25 26 1,-25-1-1,99 0 17,1-25-17,-50 25 1,24 1 0,-49 24-1,0-25 1,99-25-1,-49 25 1,-25 1 0,-25 24-1,25 0 1,-50-25 0,75 25-1,-26 0 1,26 0-1,-25 0 17,-50 0-17,75 0 1,-50 0 0,49 0-1,-49 0 1,25 0-1,-50 25 1,50-25 0,-25 24-1,-24-24 1,24 25 0,0-25-1,24 25 1,-73-25-1,98 25 17,-24 0-17,-49-25 1,48 49 0,-24-24-1,-24 0 1,48 0-1,1 24 1,0-24 0,-75 0-1,50 0 1,1 0 0,23-1-1,-48 1 1,98 25-1,-49-1 17,-75-24-17,50 0 1,0 25 0,0-1-1,0-24 1,-24 25-1,-26-26 1,-24 1 0,24 0-1,0 25 1,-24-26 0,24 1-1,1 0 16,-26 0-15,1 0 0,0-1-1,-26-24 1,51 50 0,-1-25-1,1 0 1,-26 24-1,-24-24 1,25 0 0,24 0-1,1 24 1,-1 1 0,0 0-1,26-1 1,-76-24 15,26 0-15,0 0-1,-1-1 1,1 1 0,-1 0-1,1 0 1,-25-25-1,24 25 1,-24-1 0,25 1-1,-25-25 1,0 0 78,-1 0-79,-24-25 110,25 25-47,-50 0-62,25 25 15,0 0-15,0 0 0,-24 24-1,24-24 1,-25-25-1,25 25 251,0 0-266,0 0 16,25-25-16,-1 24 15,1 1 1,0 0 0,-25-50 109,0 0-125,0 1 15,0-1 1,0 0-1,0-25 1,0 26 0,0-1-1,0 0 1,0 50 93,-25 0-93,25 24 0,-25 1-1,25-25 1,-24-25-1,24-25 17,0 0-17,0-25 1,24-24 0,-24 24-1,25 26 1,-50-1 15,25 50-15,0-1 15,0 1-31,0 0 16,-24 25-1,24-1 1,-25-49-1,50-25 32,-25 1-31,24-51 0,1 26-1,0-26 16,0 50-31,-25 1 32,0 48-1,0 1-31,-25 0 16,-25 49-1,1 1 1,24-75-1,0 49 1,0-49 0,25 0 15,25-24 16,-25-1-47,0-25 15,25 1 17,0 24-17,-50 25 1,25 25 0,0-1-1,0 51 1,-25 24-1,0-74 1,25 0 0,0-50 46,25 25 1,0 0-48,0 0-15,0 25 16,-1-25 0,1 24-1,25-24 1,-25 0 31,-50 0-32,25-24 63,0-1-62,0 0 0,0 0-16,25-24 15,-25-26 1,0 50 0,0 1-1,0 48 32,0 1-47,0 0 16,0 25-1,-25-1 1,0-24 0,25 0-1,-25-25 16,25-25 1,0 0-17,0 0 1,0-49 0,0 0-1,0 49 1,0 50 15,0-1-31,0 1 16,0 25-1,-25 24 1,25-49 0,0-50 30,-24 25-30,24-25 0,0 1-1,0-1 1,0 0 0,0 50-1,0 0 1,-25-1-1,0 26 1,0-25 0,25-50 77,0 0-61,25 0-1,-25 1-31,25-1 16,0-25-1,-1 25 1,-24 1-1,0 48 32,0 1-47,0 0 16,-24 25 0,-1-26-1,25-48 79,0-1-78,0 0-16,0 0 15,0 50 32,0 49-31,-25 26-1,0-51 1,0-49 0,25-25 15,0 1-16,0-1 1,0 50 62,-25-25-47,25-25 1,0 0-17,0 0 1,0 50 46,0 0-46,-24 0-16,24-1 16,0-48 46,24-1-62,-24 0 16,25 0-1,0 25 1,-25-25 0,25 1-1,0 24 1,-25-25 0,-25 25 171,25-25-124,25 0-48,-25 0 1,25 1-16,-25 48 62,0 1-62,0 0 16,0 25 0,0-1-1,0-24 1,-25-25 15</inkml:trace>
  <inkml:trace contextRef="#ctx0" brushRef="#br0" timeOffset="-69077.65">12874 3646 0,'124'0'15,"-25"0"-15,50 0 16,49 0-1,-49 0 1,-49 0 0,-76 0-1,-24-25 1,0 1 0</inkml:trace>
  <inkml:trace contextRef="#ctx0" brushRef="#br0" timeOffset="-68168.38">13246 3621 0</inkml:trace>
  <inkml:trace contextRef="#ctx0" brushRef="#br0" timeOffset="-60461.55">6871 3398 0,'0'-25'0,"0"1"32,0-1-1,25 25-16,-25-25 1,50 0 0,24-24-1,50-26 1,0-24 0,-25 49-1,75-49 1,-75 25-1,25-1 1,0 1 0,-25 24-1,-24 25 1,-26 1 15,-24-1-31,-50 50 125,-24-1-125,24 1 16,0 0-16,-49 0 15,-25 25 1,-1 24 0,1 0-1,-50 50 1,25 0 0,50-49-1,-25-1 16,-1 1-15,26-1 0,0-49-1,49 0 1,0-1 0,50-24 30,0-24-30,-1-1 0,1 25-16,74-75 15,26 26 1,-51-1 0,0 1-1,100-51 16,0 1-15,-100 50 0,-24 24-1,-26 25 1</inkml:trace>
  <inkml:trace contextRef="#ctx0" brushRef="#br0" timeOffset="-52876.16">18976 3820 0,'25'0'94,"0"0"-78,-1 0-16,1 0 15,50 0 1,-1 0-1,-24-25 1,-26 25 0,-48 0 46,-51 0-46,-98 25-1,73-25 1,51 0 0,-1 25-1,75-25 32,0 0-31,24 0-16,26 0 15,-1-25 1,-24 25 0,-25-25-1,-1 25 1</inkml:trace>
  <inkml:trace contextRef="#ctx0" brushRef="#br0" timeOffset="-41541.4">8856 5333 0,'0'25'78,"0"0"-78,0 49 0,24-24 16,-24 198-1,25 0 1,0-50-1,-25-99 1,0-99 0,0-24-1,-25-125 1,0-74 0,-24-26 15,24 26-16,25 124 1,0 49 0,25 50-1,0 25 1,74 74 0,50 50-1,-50 0 1,75 99-1,-100-149 1,-49-74-16,-25-74 47,0-1-47,0-99 0,-50-74 16,1 49 15,24-24-16,0 148 1,50 50 0,24 75-1</inkml:trace>
  <inkml:trace contextRef="#ctx0" brushRef="#br0" timeOffset="-41175.46">9848 5755 0,'-50'-25'15,"50"0"-15,-74 25 16,-1 0 0,51 50 15,-1 49-16,50-25 1,24 26 0,26-51-1,-26-49 1,1-49 0,-50-51-1,0 1 1,-25 25-1,25-1 1,0 50-16</inkml:trace>
  <inkml:trace contextRef="#ctx0" brushRef="#br0" timeOffset="-40609.01">10121 5308 0,'0'-25'16,"0"1"-1,0 48 1,24 51 0,26 24-1,-25-25-15,24 50 16,51 25-1,-26-49 1,-49-76 0,-25-73-1,0-51 1,0-73 15,0 74-15,0-25-1,0 99 1,25 50 0,24 74-1,26 0 1,-26-25 0,1-24-1,-25-75 1,0-24-1,-1-75 1,-24 24 0,0 1-1,0 50 1</inkml:trace>
  <inkml:trace contextRef="#ctx0" brushRef="#br0" timeOffset="-40241.74">11014 5407 0,'0'-24'46,"24"24"-46,100 49 16,0 26 0,-74-26-1,-25 1-15,-25-25 16,0-1 0,-25-73 30,0-50-30,25-1 0,0 26-1,25 74-15,0-50 16,25 26 0,-26 24-16</inkml:trace>
  <inkml:trace contextRef="#ctx0" brushRef="#br0" timeOffset="-39325.64">11559 5432 0,'0'25'47,"25"0"-47,25 0 31,24 24-16,-24-24 1,-25-50 0,-25 0-1,-25-49 1,-25-25 0,25 49-1,25 75 16,0 25-15,25-1 0,50 26-1,-26-26 1,1-49 0,24-25 15,-24-74-16,-25 50 1,-1 24-16,-24-25 16,25-123-1,-25-26 1,0 25 0,-25 50-1,1 100 1,24 73 15,0 75-15,0 75-1,24-50 1,51 49 0,24-74 15,-25-74-16,-24-50-15,24 24 16,26-48 0,-26-51-1,-49-49 1,-25 0 0,-25-74-1,-24 173 1,49 0-16,-25 50 15,0 0 1,25 99 0,25-50-1,24 1 1,75-1 15,-49-74-15,-1-25-1,-99-24-15</inkml:trace>
  <inkml:trace contextRef="#ctx0" brushRef="#br0" timeOffset="-39158.73">11807 4911 0,'-24'0'15,"48"0"1,1 0 0,-25-24-16,25 24 15</inkml:trace>
  <inkml:trace contextRef="#ctx0" brushRef="#br0" timeOffset="-38059.28">13370 4986 0,'0'-25'16,"0"0"-16,-25 0 16,0 25 15,1 25-31,-26 25 16,0 49 15,50-49-16,25 24 1,0-24 0,25-50-1,-26-25 1,26-50 0,0 1-1,-26 0 1,-24 49-1,0 50 17,0-1-32,25 26 15,0 24 1,0-24 0,0-50 15,24-50-16,1-24 1,-25-25 0,-25 0-1,0 74-15,0-75 16,0-48 0,-25 48-1,25 76 1,-25 24-1,0 99 1,1 0 0,24 100-1,0-26 1,74-74 0,0-49 15,1-75-16,-1-24 1,-24-26 0,-25-49-1,-25-50 1,-25 1 0,0 49-1,25 74 1,0 75-1,0 25 1,0 24 0,-25 100-1,50-25 1,0-75 0,24 0-1,26-74 16,-26 0-15,-24 0-16</inkml:trace>
  <inkml:trace contextRef="#ctx0" brushRef="#br0" timeOffset="-37725.39">14337 4837 0,'0'-25'0,"0"0"31,0 0-15,-24 25-16,-1-24 15,-25 48 1,1 76 0,49-1 15,49-49-16,-49-26 1,75 1 0,-26-50-1,-24-24 1,-25-26 0,-25 1-1,25 49 1</inkml:trace>
  <inkml:trace contextRef="#ctx0" brushRef="#br0" timeOffset="-36392.51">14710 4812 0,'0'-25'16,"0"0"15,-25 25-15,0 0-1,-25 25 1,26 50 0,-1-26-1,50 26 1,-1-26-1,51-24 1,24-25 0,-25-25-1,1-49 1,-1 0 0,-49 24 15,25-25-16,-75 51 1,25-1 0,-75 50-1,51 49 1,-1-24 0,25-1-1,25-49 1,24 0-1,-24 0 1,0-49 0,-25 24-1,25 25 17,-1 0-17,-24 25-15,75 24 31,-1-49-15,1-49 0,24-26-1,-74 1 1,-1 24-16,1-24 16,0-75-1,-25 0 1,25 25-1,0 75 1,-25 73 15,0 76-15,-50 73 0,50 26-1,0-51 16,25-48-15,0-75 0,-1-50-1,-24 0 1,25-50 0,-25 1-1,0 24 1,25 26-1,0-1 1,0 25-16,24 0 16,1 0-16,-25-25 15,49 0 1,-49-49 0,-25-1 15,-25 26-16,-24 49 1,24 25 0,0 74-1,0 0 1,25-25 0,25-24-1,74-25 1,-24 0-1,-1-25 1,25-25 0,-49-25-1,-50-24 1</inkml:trace>
  <inkml:trace contextRef="#ctx0" brushRef="#br0" timeOffset="-36142.63">15379 4366 0,'0'-25'15,"25"25"1,0-25-1,74 0 1,25 25 0,-25 0-1,-74 0 1</inkml:trace>
  <inkml:trace contextRef="#ctx0" brushRef="#br0" timeOffset="-33259.28">10319 4589 0,'0'-25'16,"-25"0"-1,0 0 1,-24-24 0,-1 24-1,1 25 1,-1 0-16,-74 0 16,-74 50-1,-50-26 1,49 26-1,-99 49 1,125 0 0,24 75-1,50-50 1,49-25 0,-74 75 15,75-50-16,-1 0 1,25 25 0,0-25-1,25 0 1,25 0 0,50 25-1,24 0 1,50-1-1,24-48 1,1-26 0,-100-49-1,25-25 1,174 25 0,223-25 15,-272 0-16,24 0 1,0-25 0,-124 0-1,0-49 1,49-75 0,-49 0-1,-24 50 1,73 49-1,51 50 1,-1 50 0,-74-25-1,49 49 1,-24-24 15,-75-26-15,25-24-1,50-49 1,-50-26 0,-25 1-1,74-50 1,1 74 0,25 26-1,-26 48 1,1-24-1,-25 25 1,-75-25 0,124 25-1,1-50 1,-25-49 0,24-1 15,0 26-16,-24-1 1,-75 50 0,50 0-1,-25 0 1,0 25 0,-49-25-1,73-50 1,26-24-1,-50-25 1,25-25 0,-50 0-1,0-50 17,-49 0-32,-25 50 31,-25 25-16,0-50 1,-75 50 0,-24 0-1,-75 49 1,26 25 0,-100 1-1,-25-1 1,149 50-1,-75-1 1,1 26 0,-1-50-1,1 25 1,-50-25 15,74-25-15,1 0-1,-1 0 1,75 1 0,24 24-1,1 24 1,0 1 0,24-25-1,-49 0 1,-1 0-1,-24-49 1,-24-26 0,24 26-1,24-1 1,51 50 0,-75 50 15,25 24-16,-100 25 1,50 0 0,25-74-1,25-25 1,0-25 0,-25-24-1,-25-26 1,0 26-1,25 24 1,0 25 0,25 74-1,49-24 1,1 0 0,-1-26 15,25-24-16,-49 0 1,24-49 0,-24-26-1,24 51 1,-49 24 0,0 24-1,24 51 1,26-26-1,24-24 1,0-25 15,0-25-15,-24 1 0,-26-1 15,-24 50-16,0 49 1,24-24 0,51-1-1,24-24 1</inkml:trace>
  <inkml:trace contextRef="#ctx0" brushRef="#br0" timeOffset="-28008.12">11510 3423 0,'0'25'16,"0"0"-1,25-1 1,24 26-1,1 0 1,-1-26 0,75 26-1,0 0 1,-49-25 0,49-1-1,49 1 1,-49-25-1,100 25 1,-1-25 0,-74 0-1,-100 0-15,75 0 16,25-25 15,-25 0-15,-24-24-1,-51 24 1,26-25 0,-26 25-1,-24-24 1,-25-1 0,25-24-1,0 24 1,-25 1-1,0-26 1,-25 26 0,0 24-1,-25-25 1,1-24 0,-50 49 15,-1-49-16,-49 24 1,1 25 0,24 0-1,-25 1 1,50 24-16</inkml:trace>
  <inkml:trace contextRef="#ctx0" brushRef="#br0" timeOffset="-23124.23">16347 4242 0,'24'24'16,"-24"26"-1,75 74 1,-1-25-1,25 25 1,1 0 0,-1-49-1,-49-26 1,-26-49-16,26 0 31,24-74-15,-49-50-1,-25-25 1,0-49 0,25 49-1,25 74 1,-50 51 0,0 48 15,-75 51-16,-24 74 1,-25 24 0,-25 26-1,25-75 1,0 25 0</inkml:trace>
  <inkml:trace contextRef="#ctx0" brushRef="#br0" timeOffset="-12940.25">9377 6598 0,'-25'0'0,"50"-25"16,-25 0-1,0 1 17,24-1-17,51 0 1,123-49-1,125-1 1,98 26 0,-247 49-1,0-25-15,247 25 16,1-25 0,-248 0-1,-398 25 16,100 0-15,-446 50 0,-50 24-1,198-24 1,248-25 15,249-25-15,247 24-1,26-48 1,48 24 0,349-25-1,-274 0 1,-347 0 0,-149 25-16,-124-25 15,-173 25 1,-398 25-1,274-25 1,148 0 0,249 25-1,148-25 1,149 25 15,347-50-15,-198 0-1,-99 0 1,-249 1 0,-173-26-1,-173 25 1,49 25 0,173 0-1,174 0 1,75-25-1,149 25 1,-1 0 0,-124-24-1,-123-26 1,-75 0 15,0 26-15,0-1-16,49 25 15,75-50 1,25 50 0,124-25-1,-25 25 1,-74-24 0,-100-1-1,1 0 1,-75 0-1,-100 25 1,-197 25 0,24 0-1,-124 0 17,273-25-17,198 0 16,125 0-15,247 0 0,-49 0-1,-149 0 1,-148 0 0,-100-25-1,-124-25 1,-149 25-1,74 0 1,125 25 0,99 0 15,24 25-15,50-25-1,100 25 1,-50 0-1,-124-25 1,-25-25 0,-50 0-1,-49 0 1,49 25 0,50-24-1,25 24 48,0 0-32,-25 24 47,24-24-47,1 0 16,-25 25-16</inkml:trace>
  <inkml:trace contextRef="#ctx0" brushRef="#br0" timeOffset="-6439.45">17463 8334 0,'0'-24'15,"25"24"1,-25-25-1,0 0 1,0 0 0,-25-24-1,-50-26 1,1 50 15,0-24-15,24 49-1,25-25-15,-24 25 16,-26 0 0,26 25-1,-26 24 1,26 1 0,-1 0-1,25-26 1,0 26-1,1 24 1,-26 1 0,50 24-1,0-25 17,0 1-17,0-26 1,25 26-1,0-1 1,24 1 0,1 24-1,24-25 1,-24-24 0,74 0-1,-50-26 1,50 1-1,0-25 1,0-25 0,-25 1-1,26-51 17,-76 1-17,26-26 1,-51-24-1,1 0 1,-50-24 0,25 48-1,-99-24 1,50 75 0,-100-75-1,0 74 1,0 25-1,0 50 1</inkml:trace>
  <inkml:trace contextRef="#ctx0" brushRef="#br0" timeOffset="-2523.59">17587 14784 0,'0'-25'0,"0"-25"16,0 1 0,-50-26-1,1 50 17,-26 25-17,-24 50 1,-50 124-1,75 24 1,74-24 0,49-100-1,75-49 1,25-100 0,-74 1-1,-1-75 1,-74 25-1,-25 25 1,0 99 0,25 25 15,0 0-31,0-1 0,25 51 31,50 24-15,-1-49-1,75-50 1,-25-50 0,-25-49-1,-49 0 1,-50-25 0,-25-149-1,-49 49 1,-1 26-1,26 74 1,49 99 0,-25 100-1,25 24 17,0 99-17,-25-24 1,99 74-1,50-74 1,0-125 0,0-98-1,-99 24 1,25-149 0,-50-74-1,-75 25 1,1 0-1,24 99 1,26 124 0,24 24-1,24 100 1,1 50 15,-25 74-15,25-99-1,74 49 1,-24-98 0,-1-51-1,-24-49 1</inkml:trace>
  <inkml:trace contextRef="#ctx0" brushRef="#br0" timeOffset="-2156.97">18777 14436 0,'-24'-24'16,"-1"-1"0,0 25-1,-25 49 1,26 1-1,24 24 1,0-24-16,0 0 16,74 24-1,0-74 1,1-50 0,-50 1-1,-50-75 1,-25 25-1,1 49 1,-1 25 0</inkml:trace>
  <inkml:trace contextRef="#ctx0" brushRef="#br0" timeOffset="-1223.42">19398 14337 0,'24'-25'16,"-48"0"0,-51 1-1,1 24 1,-1 74-1,51 25 1,-1 1 0,99-26-1,-24-24 1,99-1 15,-1-49-15,-73-25-1,-26-24 1,1-50 0,-50 24-1,-74 50 1,-1 50 0,26 0-1,24 0-15,0 0 16,0 49-1,50-24 1,0-50 0,49-25-1,-49 0 1,25-25 15,24 26-15,-24 48-1,-1 1 1,26 25 0,-1-25-1,25-25 1,1 0 0,-26-50-1,0-49 1,-49-50-1,-50-50 1,-49-24 0,0 50-1,24 98 17,50 50-17,0 75 1,0 74-1,0 74 1,25 1 0,49-25-1,1-100 1,-26-24 0,1-50-1,-75 0-15</inkml:trace>
  <inkml:trace contextRef="#ctx0" brushRef="#br0" timeOffset="-1040.19">19968 14337 0,'25'-25'15,"49"25"1,26-49-1,24 24 1,-25 0 0,-50 25-16</inkml:trace>
  <inkml:trace contextRef="#ctx0" brushRef="#br0" timeOffset="-657.06">20539 14213 0,'0'0'0,"24"0"16,1 0 0,25-50-1,49-24 1,-49 24 15,-50-24-15,-75 49-1,-24 25 1,0 50 0,24 24-1,26 25 1,24 25 0,99-24-1,75-75 1,-50-1-1,-24-48 1</inkml:trace>
  <inkml:trace contextRef="#ctx0" brushRef="#br0" timeOffset="-90.53">15528 16396 0,'0'0'0,"-25"0"16,25-25-1,25 25 1,0-25 0,149-24-1,-75 24 1,496-174 0,25-24-1,-421 149 1,24-1-16,298-49 15,49 50 1,-222 74 0,-125 0-1,-124 25 17,-173-25-17,-174-25 1,123 25-16</inkml:trace>
  <inkml:trace contextRef="#ctx0" brushRef="#br0" timeOffset="160.01">17785 15652 0,'-248'74'16,"-347"125"-1,248-51 1,1537-569-16,-2777 1041 16,1463-571-1,149-49 1,247-49-1,76-26 1,98-73 0,298-76-1,-347 125 17,-347 124-17,-125 0 1,-222 24-1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26T13:45:26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6698 1463 0,'0'25'78,"0"0"-78,0 0 16,0 74-16,24 75 16,-24-25 15,0-1-15,0-73-16,25 74 15,25-1 1,-1-73-1,1-50 1,24-75 0,1-49-1,-26 0 1,-24-25 0,0-75-1,-25 50 1,0 100-1,0 74 32,25 24-31,25 1 0,24 123-1,25-24 1,-24-74-1,-1-1 1,-24-74 0,-26-50-1,-24 26-15,25-51 16,-25-49 0,-25-99-1,1 25 1,24 49-1,0 99 1,0 25 15,24 50-15,1-25-16</inkml:trace>
  <inkml:trace contextRef="#ctx0" brushRef="#br0" timeOffset="400.86">7963 2059 0,'24'0'47,"-24"25"-31,25-25-1,25 24-15,24 26 16,-49 0 15,0-1-15,-25 1 0,0-25-1,0-50 1,0 0-1,-25-25 1,25-24 0,25-75-1,25 75 1,-1 74 0,1 0-1</inkml:trace>
  <inkml:trace contextRef="#ctx0" brushRef="#br0" timeOffset="1467.97">8508 2133 0,'0'25'15,"25"0"1,0 0-1,0-1 1,24 1 0,-24-25-1,0 0 1,0-25 0,-25-24-1,0 24 1,-25-74-1,25 49 1,0 75 47,0 25-63,25 24 15,0-24 1,24-1-1,1-24 1,-1-50 0,1-49-1,0 49 1,-1-74 0,26-25-1,-51 25 1,1-75-1,-25-49 1,-25 49 15,1 75-15,24 74 0,0 50-1,0 0 1,0 74-1,0 50 1,0 49 0,24 1-1,26-100 1,-25-50 0,99 100-1,-50-99 1,1-50-1,24-25 1,-25 0 15,26-99-15,-100 25 0,0 74-16,0-74 15,-25 25 1,-25 24-1,25 50 1,1 25 0,-1 74-1,25-25 1,25 26 0,74-26-1,25-24 1,-25-50-1,-25-75 1,-49 50 0</inkml:trace>
  <inkml:trace contextRef="#ctx0" brushRef="#br0" timeOffset="1682.29">8955 1538 0,'0'25'16,"25"-25"-1,-1 0-15,51 0 16,24 0 0,100 0-1,-75-25 1,-100 0-1</inkml:trace>
  <inkml:trace contextRef="#ctx0" brushRef="#br0" timeOffset="1899.17">8732 1612 0,'24'0'78</inkml:trace>
  <inkml:trace contextRef="#ctx0" brushRef="#br0" timeOffset="3083.02">12105 1984 0,'-50'-49'0,"1"-1"15,-1-24 1,1 49 15,-1 25-15,0 50 0,-24 49-1,74-25 1,0 1-1,50-1 1,24-24 0,-24-50-1,-1-50 1,1-24 0,-25-1-1,-25 50-15,24-24 16,1 49-1,25 49 1,-1 1 15,26 49-15,24-24 0,0-51-1,-49-24 1,0-49-1,-1-50 1,-24 24 0,-50-123-1,-24-50 1,-26 24 0,50 125-1,25 50 1,0 98-1,-25 50 1,25 125 15,0 49-15,50-125 0,-25-73-1,25-26-15,98 51 16,1-76-1,-50-48 1,-24-100 0,-50-100-1,-100-24 1,26 75 0,-26-1-1,50 149 1,25 50-1,25 99 1,25 74 15,-1 1-15,-24-75 0,50-25-1,24 0 1,-50-49-1,1-75 1,-25 25 0</inkml:trace>
  <inkml:trace contextRef="#ctx0" brushRef="#br0" timeOffset="3466.84">13717 1860 0,'0'0'0,"-24"-49"0,-26-26 16,25 51 15,-24 24-15,-1 0-1,0 74 1,50 50-1,25-25 1,0-24 0,49-51-1,50 1 1,-74-25 0,0-74-1,-75-25 1,-25-1-1,1 1 1,49 74 0</inkml:trace>
  <inkml:trace contextRef="#ctx0" brushRef="#br0" timeOffset="4416.41">14263 1811 0,'25'-25'16,"-50"0"-1,0 0 1,-49 1 0,24 48-1,1 51 1,49 24-1,24-25 1,51 1 15,24-26-15,99-24 0,-73-25-1,-1-49 1,0-26-1,-100 1 1,-24 49-16,0 0 16,-24 0-1,-51 50 1,1 50 0,49-26-1,25 26 1,25-26-1,24-49 1,-24 0 15,25-49-15,-1-26 0,1 26-1,-50 24 1,25 25-1,0 49 1,-1 26 0,76-1-1,-1-49 1,-25-25 0,25-74-1,-24-1 1,-50 26-16,-25-26 15,0-123 1,-25-26 15,-25 1-15,1 50 0,24 123-1,25 100 16,0 123-15,25 75 0,24 0-1,1-74 1,-1-100 0,-49-49-1,-24-25 1</inkml:trace>
  <inkml:trace contextRef="#ctx0" brushRef="#br0" timeOffset="4850.43">15181 1786 0,'25'0'16,"24"0"-1,26 0 1,73 25-1,1-25 1,50-25 0,-100-25-1,25-24 1,-99 24-16,24 1 16,-73-26-1,-26 50 1,-74 25-1,25 50 1,24 74 15,51 25-15,24-50 0,74 25-1,-24-99 1,98 0-1,1-25 1,-50-50 0,-74-24-1</inkml:trace>
  <inkml:trace contextRef="#ctx0" brushRef="#br0" timeOffset="5316.61">16719 1563 0,'0'24'78,"0"1"-78,0 0 16,25 25-1,-25-25 1,24-25 31,1 0-32,25 0-15,74-50 16,74 25 15,-24 25-15,24-25 0,174 25-1,-173 25 1,24-25-1,-198 0 1</inkml:trace>
  <inkml:trace contextRef="#ctx0" brushRef="#br0" timeOffset="19334.16">6425 3845 0,'0'-25'0,"-25"25"16,25-25 0,0 0-1,0 1 1,0-1 0,25 25-1,24-25 1,26 25-1,-26 25 1,1 0 0,0 74-1,-26 74 1,1-24 0,-25-25-1,0-74 1,-25-75 15,25 0-15,-24-99-1,24-25 1,49 25 0,50 25-1,1 25 1,-1 74-1,0 0 1,0 99 15,-74 25-15,25-25 0,-1 0-1,-24-24 1,-25-50-1,0-1-15,25-24 16</inkml:trace>
  <inkml:trace contextRef="#ctx0" brushRef="#br0" timeOffset="19716.9">8111 3870 0,'-49'-50'16,"24"50"-1,-49-50 1,-26 50 0,-24 0-1,100 0 1,-26 50-1,50 74 1,50 50 0,74-26-1,0-73 1,-25-75 0,-50 0-1,-49-25-15,0-49 16,-24-50-1,-1 24 17,0 1-32</inkml:trace>
  <inkml:trace contextRef="#ctx0" brushRef="#br0" timeOffset="20201.37">8260 3795 0,'25'0'47,"25"0"-31,24 75 0,-24 49-1,-50 0 1,0-25-1,-25-50 17,0-73-17,0-26 1,25-24 0,0-26-1,75-48 1,24 48-1,0 51 1,25 49 0,-49 49-1,-26 26 1,1 74 0,-1-1-1,-24-48 1,25-51-1,24-49 17</inkml:trace>
  <inkml:trace contextRef="#ctx0" brushRef="#br0" timeOffset="21900.84">10071 3646 0,'0'-25'15,"0"50"48,25 0-48,-25 25-15,25-1 16,24 125 0,1-50-1,49 0 1,-49-50 0,-1-74-1,1 0 1,-25-49-1,-25-50 1,0-50 0,0 0-1,0 75 1,0 49 0,49 50-1,26 24 1,24 50-1,-25 50 17,-24-74-17,24 49 1,-24-100 0,-25 1-1,-25-50 1,25-74-1,-25-25 1,-25-25 0,25 50-1,0 74-15,25-24 16,-1 49 0</inkml:trace>
  <inkml:trace contextRef="#ctx0" brushRef="#br0" timeOffset="24208.96">8632 3944 0,'0'-25'0,"0"0"16,-24-24-1,24-1 1,0 75 15,-50 25-15,-49 123-1,0 26 1,74-125 0,25 0-1,25-74 1,49-74-1,25-75 17,-24 0-17,-51 1 1,-24 98 0,-24 75-1,-1 0 1,-50 99-1,26 24 1,49-48 0,0-76-1,25-24 1,-1-24 0,26-100-1,24 0 1,1 24-1,-75 76 17,-25 48-17,0 51 1,-24 24 0,24-25-1,50-49 1,-1-25-1,51-49 1,-50-1 0,-1 25-16,-24 0 15,-24 50 32,-1 0-47,0 74 16,50-49-1,24-50 17,26 0-17,-50-25-15,24-25 16,1-24 0,-50 49-1,-50 50 16,-24 49-15,74-49-16,-25 25 16,25-25-1,25-1 1,74-73 0,-74-1-1,0 25 1</inkml:trace>
  <inkml:trace contextRef="#ctx0" brushRef="#br0" timeOffset="26301.41">11212 3795 0,'0'-25'16,"0"1"-16,0-1 15,0 0 1,50 25-1,-1 0 1,51 50 0,-26 74-1,-24 0 1,-26 0 0,-24-100-1,0-48 16,-24 24-31,-1-124 32,25 0-17,49 0 1,1 74 0,0 25-1,24 75 1,-49-25-16</inkml:trace>
  <inkml:trace contextRef="#ctx0" brushRef="#br0" timeOffset="27251.05">11907 4068 0,'0'25'47,"24"-25"-31,51 25-1,-26-25 1,-24-25 0,0-50-1,-25 1 1,-50-25-1,26 49 1,24 25 0,0 50-1,0 0 1,0 99 0,24-50-1,1 1 1,25-26-1,24-49 1,50-74 15,-25-25-15,-49-25 0,-25 74-1,-50-148 1,0-50-1,-24 49 1,49 50 0,0 125-1,0 48 1,24 26 0,-24 0-16,0 49 15,25 124 1,-25-25-1,25 75 1,50-124 15,-1-50-15,50-24 0,-25-100-1,0-74 1,-24-25-1,-50-25 1,-25 50 0,-50-1-1,25 76 1,0 24 0,25 74-1,25 50 1,74 0 15,50-49-31,25-51 31,-100-48-15,1-51 0</inkml:trace>
  <inkml:trace contextRef="#ctx0" brushRef="#br0" timeOffset="27484.69">12303 3497 0,'0'0'0,"25"0"15,0 0 1,49-24-16,75 24 15,149-50 1,-149 50 15,-100 0-31</inkml:trace>
  <inkml:trace contextRef="#ctx0" brushRef="#br0" timeOffset="27667.88">11956 3448 0,'25'-25'31,"0"25"-15,24 0-1</inkml:trace>
  <inkml:trace contextRef="#ctx0" brushRef="#br0" timeOffset="28834.01">15181 3820 0,'-25'-50'15,"-25"1"1,-49-26 15,0 26-15,49 49 0,1 74-1,24 25 1,25-49-16,25 49 15,0-49-15,24 24 16,26-24 0,-1-75-1,0-49 1,-49-1 0,0-24-1,-25 74 1,0 0-1,0 50 1,50 74 15,24 1-15,0-51 0,50-24-1,-74-50 1,49-49-1,-49-25 1,-50-1 0,-75-98-1,-24-25 1,74 99 0,-24 0-1,49 99 1,0 74-1,49 125 17,-24-50-17,0 149 1,49-50 0,1-148-1,24-1 1,25-124-1,-49-49 1,-75 0 0,-25-100-1,-50-49 1,51 100 0,24-1-1,-25 74 1,25 100-1,0 99 17,0 99-17,0-148 1,-25 173 0,99-50-1,1-98 1,98-76-1,-49-24 1,-49-49 0</inkml:trace>
  <inkml:trace contextRef="#ctx0" brushRef="#br0" timeOffset="29201.65">16619 3597 0,'0'0'0,"-49"-25"16,-26 0-1,51 25-15,-26-25 16,-24 50 0,49 49-1,50 51 1,49-1-1,50-75 1,-50-24 0,-49-25-16,50-25 15,-50-74 1,-25 49 0,-75-49-1,1 25 1,74 49-1</inkml:trace>
  <inkml:trace contextRef="#ctx0" brushRef="#br0" timeOffset="30201.1">17314 3621 0,'25'-24'16,"-25"-1"0,-25-50-1,0 51 1,-49 24 0,-1 74-1,26 0 1,49 26-1,25 24 17,74-50-17,25-74 1,-25-25 0,25-24-1,-50-1 1,51-24-1,-76 24 1,-74 50 15,1 0-15,-1 0-16,-99 25 16,99 0-1,25 49 1,25-49-1,-1 0 17,101-25-17,-51-25 1,-24-25 0,-26 1-1,-24-1 1,0 25-16,0 0 15,0 50 1,25 99 0,0-24-1,49-26 1,26-74 0,-26-50-1,-24 1 1,-26-26-1,1-74 17,-25-49-17,0 0 1,-49-1 0,24 26-1,25 123 1,0 25-1,0 75 1,0 99 0,0 49-1,25 50 1,-1-149 0,26 0-1,24 1 1,-49-75-1,0-25 1</inkml:trace>
  <inkml:trace contextRef="#ctx0" brushRef="#br0" timeOffset="30650.62">18133 3522 0,'24'0'16,"1"0"-1,99 0 1,0-25 0,0-24-1,0-1 1,-74 1 0,24-26-1,-49-24 1,-50 74-1,-74 25 17,25 50-17,24 49 1,25-74-16,25 74 16,0 0-1,75 0 1,-26-74-1,26-25 1,24 0 0,-49-25-1,-50-49 1,49 24 0,-49 26-16</inkml:trace>
  <inkml:trace contextRef="#ctx0" brushRef="#br0" timeOffset="31201.19">19869 3200 0,'0'-25'0,"0"0"32,25 25-17,-25 25 1,25 124 0,24-25-1,-24-25 1,25-49-1,-26-50-15,51 0 16,-50 0 0,74-100-1,0 1 1,50-50 0,24 1-1,51 48 1,-100 76 15,0-1-31</inkml:trace>
  <inkml:trace contextRef="#ctx0" brushRef="#br0" timeOffset="43752.39">5061 6201 0,'0'-25'0,"0"1"16,0-1-1,0 0 17,0 50 14,0 0-30,0 74 0,-25 99-1,50-49 1,-1 74 0,51 1-1,-26-76 1,1-73-1,-25-75 1,0 0-16,24-25 16,1-74-1,-1-75 1,-49 25 0,0-124-1,0 75 1,25 124 15,-25 24-15,25 50-1,0 99 1,49 75 0,-24-50-1,-1 25 1,26 24-1,74 26 1,-25-150 0,-75-98-1,1-26 1,-25-24 0,-50-124-1,-25-25 1,50 99 15,0-25-15,50 100-1,-25 74 1,0 0-16</inkml:trace>
  <inkml:trace contextRef="#ctx0" brushRef="#br0" timeOffset="44135.38">6474 6598 0,'25'0'31,"0"0"-31,0 0 16,49 74 15,1-24-15,-1 49-1,-74-24 1,0-50 0,0-50-1,-25 25 1,25-50-1,0-74 1,50-25 0,-1 50-1,26 99 1</inkml:trace>
  <inkml:trace contextRef="#ctx0" brushRef="#br0" timeOffset="45068.79">7144 6896 0,'0'0'0,"0"-25"15,25 25 1,49 0-1,1 0 1,-26-50 0,-24-24-1,0 24 1,-50 25-16,25-24 16,0 24-1,-25 25 1,50 50 15,0 74-15,49-50-1,1 1 1,49-51 0,-50-73-1,-24-1 1,24-74-1,-49-25 1,-25-49 0,25 24-1,-25-49 1,0 24 0,0 75-1,0 100 1,-25 73 15,0 75-15,25 25-1,0 99 1,50 25 0,24-124-1,100 24 1,24-98-1,-49-100 1,-124 25 0,49-149-1,-24-24 1,-50-1 0,-25 50-1,-24 99 1,-26 50 15,50 25-15,1 98-1,48-48 1,76-26 0,48-24-1,1-50 1,-50-25-1,-99-25 1</inkml:trace>
  <inkml:trace contextRef="#ctx0" brushRef="#br0" timeOffset="45318.64">7690 6152 0,'0'-25'16,"25"50"-1,-1-25 1,125 0 0,74-25-1,26 25 1,-125-25-1,-75 25-15</inkml:trace>
  <inkml:trace contextRef="#ctx0" brushRef="#br0" timeOffset="48403.25">10145 5829 0,'0'-50'0,"0"26"0,50-76 31,24 26-15,51 24 0,-51 26-1,-49 24-15,24 24 16,1 26 0,-25 124-1,-25 74 1,0 49-1,49-49 1,1-124 0,-25-49-1,0-1 1,-25-99 15</inkml:trace>
  <inkml:trace contextRef="#ctx0" brushRef="#br0" timeOffset="48553.49">10394 6375 0,'0'-25'16,"24"25"0,125-25-1,-25 0 1,99 1-1</inkml:trace>
  <inkml:trace contextRef="#ctx0" brushRef="#br0" timeOffset="49036.43">10840 5804 0,'0'0'0,"0"-25"16,25 25-1,-25 25 1,25 25 0,24 124-1,-24 74 1,0-50 0,0-24-1,-1-100 1,-24-49-16,25-25 15,-25-25 17,0-49-17,0-75 1,25 0 0,25 50-1,-1 99 1,50 0 15,-24 99-15,-1 25-1,-24 0 1,-25-50 0,0-24-1</inkml:trace>
  <inkml:trace contextRef="#ctx0" brushRef="#br0" timeOffset="49352.65">11510 6300 0,'0'0'0,"25"-24"16,-1 24-16,26-25 15,49 25 1,0 49 15,-24 51-15,-50-1-1,-25-74 1,0-1 0,0-48-1,0-1 1,0-50-1,0-24 1,49 25 0,26 49-1</inkml:trace>
  <inkml:trace contextRef="#ctx0" brushRef="#br0" timeOffset="49702.66">12626 6375 0,'0'-50'15,"0"25"1,0 1-16,0-1 16,-50 25-1,-74 0 1,50 74-1,24 25 1,50 1 0,99-26-1,-24-49 1,-50 0-16,24-50 16,1 0-1,-50-25 1,0-24 15,-25-25-15</inkml:trace>
  <inkml:trace contextRef="#ctx0" brushRef="#br0" timeOffset="50918.76">12924 6226 0,'-25'0'0,"50"25"47,-1 49-47,26 1 16,24 24 0,-24-50-1,0-24 1,-26-50 15,-24-24-15,0-26-1,0-24 1,0 50 0,25 73-1,-25 26 1,75 49-1,-1 0 1,-24-49 0,49-50-1,-49-25 1,-1-24 0,-24-26-1,-25-24 1,-25 74 15,0 0-15,1 50-16,-1-25 15,0 75 1,25-1 0,25-24-1,24-26 1,26-24-1,-1 75 1,1-26 0,49 125-1,24 25 1,-73-26 0,-50 1-1,-75-100 16,-24-49-15,-26-50 0,26-74-1,74-75 1,25 26 0,24-125-1,26-75 1,-26 26-1,-49 99 1,25 148-16,-25-74 16,0 50-1,0 99 1,0 99 0,0 50-1,25 149 1,0-25 15,0-75-15,-1-148-1,-24-50 1,25-75 0,25-24-1,-1 0 1,26 25-1,-1 74 1,1 99 0,-1 0-1,-24-25 1,24-24 0,-49-25-1,25-25 1</inkml:trace>
  <inkml:trace contextRef="#ctx0" brushRef="#br0" timeOffset="52235.67">5581 8657 0,'0'0'0,"0"-25"0,0 0 16,0-24 0,0 24-1,0 50 1,0 99-1,25 124 1,0-50 0,25 100-1,24-174 1,50 49 0,0-148-1,-50-99 16,-24-75-15,-50 25 0,0-99-1,0 74 1,0 99 0,25 50-1,0 100 1,24-1-1,-24-50-15,25 75 16,74 0 0,-25-49-1,-25-75 1,-24-50 0,-50-99-1,0-24 16,-25 49-15,25-25 0,0 50-1,0 74-15</inkml:trace>
  <inkml:trace contextRef="#ctx0" brushRef="#br0" timeOffset="52568.55">6871 9029 0,'25'0'47,"0"0"-47,74 25 15,-49 0-15,24 49 16,25 75 15,-49-50-15,-50-49-1,0-125 17,0-74-17,0 50 1,25 0-1,74 49 1</inkml:trace>
  <inkml:trace contextRef="#ctx0" brushRef="#br0" timeOffset="53435.61">7739 9203 0,'0'-25'15,"0"0"1,25 0 0,-25 0-1,25-24 1,0-1 0,-25 25-1,0 50 48,0 0-63,0 0 0,25 74 15,24 0 1,1-49 0,49-1-1,-25-49 1,-24-24 15,-25-51-15,0-24-1,0-50 1,-1 25 0,1-99-1,-25 74 1,25-49-1,-50 24 1,25 124 0,-25 75-1,25 25 1,0 123 0,25 100-1,50-50 16,-1-49-15,0-99 0,26-51-1,-26-48 1,25-51 0,-49-49-1,-25 0 1,-50 50-1,-50 49 1,1 74 0,49 26-1,75 49 1,99-25 0,24-49-1,-49-50 1,-99-25-1</inkml:trace>
  <inkml:trace contextRef="#ctx0" brushRef="#br0" timeOffset="53602.3">8161 8533 0,'-50'0'16,"50"-25"-16,0 0 15,25 25 1,75 0 0,-1 0-1</inkml:trace>
  <inkml:trace contextRef="#ctx0" brushRef="#br0" timeOffset="54318.79">9897 8037 0,'0'25'16,"0"49"15,25 25-15,25 100-1,-1 24 1,1-25 0,-25-74-1,0 25 1,-1-74-1,-24-100-15</inkml:trace>
  <inkml:trace contextRef="#ctx0" brushRef="#br0" timeOffset="54603.18">10145 8830 0,'0'-24'15,"0"-1"1,124 0 0,75 25-1,-50 99 1,-100 0 0,-24-49-16,-25 74 15,-49 0 1,-51-25-1,-24-49 1,50-50 0,74-50-1</inkml:trace>
  <inkml:trace contextRef="#ctx0" brushRef="#br0" timeOffset="55035.87">11237 9004 0,'0'0'0,"25"-25"16,-50-24-1,0 24 1,0 0 0,-49 99-1,-1 51 1,75 23-1,25-48 1,25-76 0,-25-24-1,-1 0-15,1-24 16,25-51 0,-25-24-1,-1 49 1,1 50 15,0 0-15,0 50-1,49 49 1,1-49 0,24-25-1,-49-25 1</inkml:trace>
  <inkml:trace contextRef="#ctx0" brushRef="#br0" timeOffset="55885.79">11907 8781 0,'0'0'0,"0"-25"0,-50 0 15,-24 50 1,49 49 15,0 26-15,25 24-1,74 0 1,50-75 0,0-24-1,0-74 1,-49-26-1,-26-24 1,-24-50 0,-25-49-1,-49-1 1,24 100 0,25 49-1,0 75 16,25 74-15,-25 1 0,24 123-1,26 25 1,0-25 0,24-99-1,-49-74 1,-25-75-1,25 25-15,0-74 16,-1-26 0,26-123-1,0-50 1,24 50 0,0 99-1,-49 99 16,0 25-15,-25 50 0,-50 74-1,-49 49 1,25-49 0,49 0-1,50-74 1,0 0-1,99-25 1,24-1 0,-24-24-1,-24 0 1,-76 0 0</inkml:trace>
  <inkml:trace contextRef="#ctx0" brushRef="#br0" timeOffset="57187.68">16669 5383 0,'-25'-25'16,"25"0"-16,-25 0 15,-74-24 1,-25 49 0,25 0-1,0 49 1,0 100-1,74-75 1,-25 1-16,25 123 16,25 1-1,124-26 1,100-98 0,48-50-1,1-50 16,-223 0-31</inkml:trace>
  <inkml:trace contextRef="#ctx0" brushRef="#br0" timeOffset="57586.62">17264 5829 0,'-74'-25'15,"24"0"1,-24 25-1,49 0-15,-24 50 16,-1 74 0,25 25-1,75 0 1,24-100 0,1-49-1,-26-49 16,-24-75-15,-25 49 0,25 1-1,-25 49 1,25 50 0,49 25-1,-24 24 1,74 0-1,-50-49 1,50-50 0</inkml:trace>
  <inkml:trace contextRef="#ctx0" brushRef="#br0" timeOffset="58436.85">17736 5779 0,'-25'-24'15,"-25"24"1,-24 24 0,49 76-1,25 49 1,50-50 0,24-25-1,1-24-15,24-25 16,50-50-1,-25-74 1,-75-75 0,-49-49-1,-49-25 1,24 124 0,0 0 15,25 148 0,25 100-15,24 75-1,1 49 1,-25-50 0,0-98-1,-1-51 1,-24-74 15,25 1-31,0-76 16,0-24-1,24 75 1,1 49 0,0 49-1,24 26 1,0 24 15,26-74-15,-26-50-1,1 0 1,-51 0-16,1-24 16,-25-50-1,-25-26 1,-24 76-1,24 24 1,-25 75 0,25 24-1,25 1 1,25 24 0,99-25-1,0-49 16,-24-75-31</inkml:trace>
  <inkml:trace contextRef="#ctx0" brushRef="#br0" timeOffset="59369.43">15528 8310 0,'25'-124'15,"-25"49"1,0 1 0,-75 24-1,1 50 1,24 0-1,-74 25 1,-74 74 0,99 0-1,-50 100 1,75 49 0,98-50-1,76-99 1,123 26-1,0-101 1,-49-24 0,-26-74-1,-98 24 1</inkml:trace>
  <inkml:trace contextRef="#ctx0" brushRef="#br0" timeOffset="59753.31">15776 8657 0,'-49'-25'16,"-26"0"-1,25 50 1,26 49 0,24-49-16,24 74 15,1-74 1,50 0-1,-1-50 1,-49-24 0,25-26-1,-50 50 1,0 1 0,0 48-1,24 1 16,26 74-15,0-74 0,74 25-1,-50-75 1,-49 25-16</inkml:trace>
  <inkml:trace contextRef="#ctx0" brushRef="#br0" timeOffset="60087.7">16495 8533 0,'-24'-25'0,"-26"25"16,0 0-16,1 0 16,-26 74-1,26 26 16,74-1-15,74-25 0,25-49-1,-50-25 1,50-50 0,-49-49-1,-26-50 1,-24 1-1,-25-100 1,0 173-16</inkml:trace>
  <inkml:trace contextRef="#ctx0" brushRef="#br0" timeOffset="60452.91">16793 7962 0,'0'-74'15,"0"99"17,0 24-32,0 51 15,0 24 16,25 148-15,0-73 0,0-100-1,-1-74-15,-24 24 16,25-49 0,0-49-1,25-50 1,24-1-1,0 26 1,-24 74 0,0 0-1,-1 50 1,-24 49 0,0 0-1,0-74 16,-1 0-15</inkml:trace>
  <inkml:trace contextRef="#ctx0" brushRef="#br0" timeOffset="61169.4">17438 8682 0,'25'-25'16,"0"0"-1,24 25 1,-24-25-16,25 0 16,-1-49-1,-24 24 1,-25 1 0,-25-1-1,-24 25 16,24 25-15,0 0 0,0 0-1,0 25 1,1-25 0,24 25-1,0 0 63,24-25-15,-24 25-63,0-1 31,0 1 0,0 0-15,25-25 0,-25 25 15,25-25-16,0 25 1,0-25 0,-1 49-1,1-24 1,0 25 0,-25-26-1,25 1 1</inkml:trace>
  <inkml:trace contextRef="#ctx0" brushRef="#br0" timeOffset="61385.64">17438 8161 0,'0'0'0,"0"-25"16,0 0-1</inkml:trace>
  <inkml:trace contextRef="#ctx0" brushRef="#br0" timeOffset="61936.18">17810 8334 0,'25'0'0,"0"0"16,49 0-1,125 50 1,-150 24 0,-49 1-1,0-26 1,-25-24 0,25 0-1,0-50 16,0 0-15,0 1 0,50-51-1,0 26 1,24-26 0,25 1-1,-49 74 1,-25 0-1,-1 49 1,-24 51 0,25-51-1,0 26 1,25-51 0,24-24-1,25 0 1,-74-24-1</inkml:trace>
  <inkml:trace contextRef="#ctx0" brushRef="#br0" timeOffset="62469.6">18877 8483 0,'25'-74'16,"-25"49"-1,-25-25 1,25 199-16,-50-298 16,0 174-1,26 50 1,48-26-1,1-24 1,0-25 15,0-25-31,0 25 16,0 0 0,-1 0-1,26 75 16,0 49-15,-26-50 0,76 75-1,-26 0 1,-24 0 0,-26 24-1,-123-24 1,-25-50-1,25-49 1,74-50-16,-24 0 16,-1-25-1,25-49 1,50-26 0,49-24-1,26-49 16,-26 24-15,-49 74-16,24-49 16,26 0-16</inkml:trace>
  <inkml:trace contextRef="#ctx0" brushRef="#br0" timeOffset="62719.11">19298 8384 0,'0'0'0,"0"-25"15,0 0 16,0 50-15</inkml:trace>
  <inkml:trace contextRef="#ctx0" brushRef="#br0" timeOffset="62870.24">19274 8731 0,'24'-25'16,"-24"1"-1,25 24 1</inkml:trace>
  <inkml:trace contextRef="#ctx0" brushRef="#br0" timeOffset="63053.21">19596 8508 0,'0'-25'16,"25"25"0,49-49-1,1 24 1,74 25-1</inkml:trace>
  <inkml:trace contextRef="#ctx0" brushRef="#br0" timeOffset="91704.6">7491 7317 0,'25'0'78,"0"0"-78,0 0 16,24 0-16,51 0 15,-26 0 1,25 0 0,0 0-1,-24 0 1,24 0 0,0 0-1,-49 0 16,0-24-31,24 24 16,0 0 0,1 0-1,49-25 1,-25 25 0,25 0-1,-25-25 1,-24 25-1,73 0 1,1-25 0,25 0-1,-25 1 1,24-1 15,1 0-15,-75 25-1,50-25 1,-25 25 0,25-25-1,-25 25 1,-50 0 0,26-24-1,48 24 1,-24 0-1,25-25 1,-25 25 0,0 0-1,25-25 1,-25 25 0,0 0 15,25 0-16,-25 0 1,25 0 0,-50 0-1,100-25 1,24 25 0,-99 0-1,49-25 1,26 25-1,-25 0 1,-1 0 0,1-24-1,-50 24 1,49 0 0,125 0 15,-75 0-16,-49 0 1,-124 0-16</inkml:trace>
  <inkml:trace contextRef="#ctx0" brushRef="#br0" timeOffset="93139.97">19497 5482 0,'0'-25'47</inkml:trace>
  <inkml:trace contextRef="#ctx0" brushRef="#br0" timeOffset="93339.14">19621 5904 0,'-25'0'15,"0"0"1,50-25-1,0 25 17,0 0-32</inkml:trace>
  <inkml:trace contextRef="#ctx0" brushRef="#br0" timeOffset="93537.46">19770 5755 0,'0'-25'32</inkml:trace>
  <inkml:trace contextRef="#ctx0" brushRef="#br0" timeOffset="105888.62">4961 7243 0,'0'-25'16,"0"0"-16,0 1 15,0-26 1,0 25-1,-25 25 17,-49 25-32,-124 124 15,24-25 1,0 49 15,-148 199-15,99-74-1,-1 198 1,125-49 0,74-125-1,25 1 1,75 198 0,24-100-1,0-148 1,25 174-1,0-125 1,25-24 0,-50-125-16,125 150 15,-1-75 1,-99-124 0</inkml:trace>
  <inkml:trace contextRef="#ctx0" brushRef="#br0" timeOffset="106488.92">6152 12799 0,'0'25'109,"0"0"-109,0 0 16,25 24 0,24 1-1,-24-25 1,25 24-1,-25 1 1,24-1 0,-49-24-1,25 25 1,-25 0 15,0-26-15,-25 1-1,-24 0 1,-100 99 0,25 25-1,74 0 1</inkml:trace>
  <inkml:trace contextRef="#ctx0" brushRef="#br0" timeOffset="107205.21">9625 11906 0,'24'0'16,"-24"25"-1,25 74 1,25 100-1,-1 74 1,1-50 0,0 198-1,-1-123 1,-24 49 15,25-123-15,-50-100-1,24-149 1,-48 0-16</inkml:trace>
  <inkml:trace contextRef="#ctx0" brushRef="#br0" timeOffset="107988.78">9525 12179 0,'-24'-50'0,"24"26"16,74-26 15,100 0-15,123 26-1,100 24 1,-74-25 0,49 0-1,49 0 1,-197-49 0,-76-25-1,-73 49 1,-26 0-1,-24 50 1,25 25 0,-25 0-1,49 49 1,0 100 15,-24 49-15,0 75-1,24 24 1,-49-222 0,74 197-1,100 125 1,-51-124 0,-24-75-1,-99-74 1,-25-125-1,-49-24 1,-1 0-16,-99-24 16,-24 24-1,-175 0 1,1 24 15,0 26-15,24-25-1,75-25 1,174 0 0,-50 25-1,49-75 1</inkml:trace>
  <inkml:trace contextRef="#ctx0" brushRef="#br0" timeOffset="110239.22">9897 12229 0,'25'0'109,"0"0"-109,0 25 16,24 24-16,1 1 16,-25-25-16,24 24 15,1-24 17,-25 0-17,-25-50 1,25 0-1,-25 0 1,0-24 0,0-1-1,0 1 1,0-1 0,-25 50 93,0 0-78,0 25-15,0 0-1,1-1-15,-1 26 16,0 24 0,-25 1-1,50-26 1,-24-24 0,24-50 46,0 1-62,0-51 16,24 1-1,1-1 17,-50 100 30,25 0-62,0 25 16,0 24-1,0-49-15</inkml:trace>
  <inkml:trace contextRef="#ctx0" brushRef="#br0" timeOffset="111072.1">15082 11633 0,'24'25'62,"-24"25"-62,0-1 0,25 75 16,0 75 15,0 74-15,24 49-1,-24-123 1,25 123 0,-25-148-1,24 24 1,-24-99 0,0-24-1,-25-100 1,-25-49-1,25 24 1</inkml:trace>
  <inkml:trace contextRef="#ctx0" brushRef="#br0" timeOffset="112106.04">14982 11683 0,'25'0'16,"25"0"-1,123-25 1,75 0 15,1 1-15,271-26-1,-172 25 1,148 0 0,-174 1-1,26 24 1,123-25 0,-149 0-1,-173 0 1,-50 0-1,-74 1 1,25-1 0,-25 50 31,-25-1-32,0 51 1,0 49-1,0-75-15,0 100 16,0-74-16,0 98 16,0 125-1,49 24 1,1-74 0,74 125-1,-75-200 1,1 1-1,-50-75 1,0-74 0,0 0-1,-25-1 17,-49 1-17,-50-25 1,25 0-1,-100 0 1,-49 0 0,25 0-1,-298 0 1,-50-25 0,299 1-1,-51-26 1,125 50-1,49 0 1,74-25 0,51 25-1</inkml:trace>
  <inkml:trace contextRef="#ctx0" brushRef="#br0" timeOffset="118773.36">10021 12154 0,'0'-25'15,"-24"25"32,-1 0-31,0 0-16,-25 0 15,1 25 17,49 0-17,-25 50 1,25-1-1,0-24 1,0 49 0,0 0-1,0-49 1,25 24 0,49-24-1,50-26 1,-49-24-1,24-24 1,-25-1 0,-49-50-1,0-24 1,-50 0 15,0-25-15,-24 50-1,-26-1 1,1 25 0,-25 50-1,24 25 1,26 25 0,49-25-16</inkml:trace>
  <inkml:trace contextRef="#ctx0" brushRef="#br0" timeOffset="120306.96">9649 12378 0,'0'0'0,"0"-25"0,0 0 15,50-49 1,0-1 15,-1 25-15,26-24-1,-1 24 1,-49 1-16,24-26 16,100-49-1,75 0 1,-150 75 0,372-100-1,100 50 1,-149 49-1,-124 50 1,0 0 0,223 25-1,-75 25 17,-148 24-17,124 50 1,-174 0-1,1 50 1,-125-100 0,25 0-1,25 26 1,-50-51 0,-25 1-1,-49-25 1,-25-50-1</inkml:trace>
  <inkml:trace contextRef="#ctx0" brushRef="#br0" timeOffset="120973.36">15230 11956 0,'0'-25'0,"0"0"15,25 25 32,25 25-31,24 25-1,50 49 1,0-25 0,-49-49-1,-50-25 1,-50-25 0,0-49-1,25 49-15,-50-49 16,25-1-1,1 1 1,24 99 31,-50-1-31,0 51-1,-49 24 1,0 0-1,49-49 1,50 0 0,25-75-1</inkml:trace>
  <inkml:trace contextRef="#ctx0" brushRef="#br0" timeOffset="121472.84">15354 11757 0,'0'0'15,"0"-24"-15,0-1 16,0-25 0,0 1-1,-24 49 1,-1 0-1,-50 49 1,26 50 0,24 25-1,25-24 1,0 48 0,25-23-1,49-51 1,1-24-1,24-50 1,25-25 0,-50-50-1,26-49 17,-76-49-17,-48 24 1,-125 74-1,-99 51 1,49 98 0,125-49-16</inkml:trace>
  <inkml:trace contextRef="#ctx0" brushRef="#br0" timeOffset="124639.3">10567 12229 0,'0'49'94,"0"-24"-94,0 0 16,25 49-1,-25-24 1,25-50 0,0 0-1,-25-25 1,24-24 0,-24 24-16,25-25 15,-25 25 1,25 50 46,0 25-46,0 24 0,-25-49-1,24 0 1,-48-25-1,-1 25 1,-25-1 0,50 26-1,0 24 1,0-24 0,0 0-1,25-26 1,-25 1-1,-25 0 1,-49 0 0,49-50 15,0 0-15,25 0-16</inkml:trace>
  <inkml:trace contextRef="#ctx0" brushRef="#br0" timeOffset="125106.52">10666 12229 0,'0'0'0,"0"-25"0,0-25 15,0 25 1,-24 1 15,-1 24-15,-25 24-1,1 26 1,24 25 0,25-1-1,0 25 17,0 25-17,49-25 1,51-24-1,-1-50 1,-25-50 0,-24 0-1,24-99 1,-49 50 0,-99-125-1,-50 1 1,24 148-1,51 50 1,49 25 0,25-25-1</inkml:trace>
  <inkml:trace contextRef="#ctx0" brushRef="#br0" timeOffset="126455.99">11386 12452 0,'49'25'0,"26"0"16,49 24 0,25 26-1,-1-51 1,100 26-1,0-50 1,199 0 0,-75 0-1,-99 0 17,0 0-17,-124 0 1,24 0-1,125-25 1,0 25 0,-50 0-1,-25-25 1,-74 1 0,-75-1-16,50 0 15,75-74 1,-51 24-1,-73 1 1,-1-25 0,25 24 15,-24 1-15,-50 49-1,24-25 1,1 26-1,-25-1 1,-1 25 0,1 0-1,-25-25 1,-25 25 31,25-25-47,-24 25 31,-1 0 63,0 0-79,0 0-15,0 0 16</inkml:trace>
  <inkml:trace contextRef="#ctx0" brushRef="#br0" timeOffset="127141.06">15950 11757 0,'0'-24'0,"0"48"62,25 1-62,-25 25 16,0-25-1,49 74 1,1-74 0,-25-25-1,-1 0-15,1-25 16,25-50 0,-50 1-1,0 49 1,0 50 31,0 0-47,25 24 15,-1 26 17,-24-26-17,-24 1 1,-26-25-1,0 0 1,50 24 0,0 26-1,75 24 1,-1 0 0,-49-49-1,-50-1 1,-24-24-1,-1-25-15,-24 0 16,-1 0 0,1-49 15,24-51-15,75-24-1</inkml:trace>
  <inkml:trace contextRef="#ctx0" brushRef="#br0" timeOffset="127573.92">16148 11782 0,'25'-49'15,"25"-26"1,-50 26 0,-25 24-1,-50 0 1,26 25-1,-26 25 1,1 49 0,49 50-1,25 0 17,50-25-17,49 25 1,-25-74-1,1-25 1,24-50 0,0-49-1,-74-50 1,-75-50 0,1 100-1,-75-1 1,0 75-1,49 0-15</inkml:trace>
  <inkml:trace contextRef="#ctx0" brushRef="#br0" timeOffset="129239.52">12204 13717 0,'0'-25'31,"25"25"-15,0 0 0,24-25-1,26 25 1,-26-24-1,-24 24-15,0-25 16,0 25 0,-50 49 15,-25 51-15,1 24-1,-1-50 1,50-49-1,-25-25 1,50 0 31,0 0-31,0 0-1,99 0 1,-99 0-1,74 0 1,-49 0 0,-75-25-1</inkml:trace>
  <inkml:trace contextRef="#ctx0" brushRef="#br0" timeOffset="129422.77">12353 13841 0,'25'0'78,"0"0"-78,-1 0 15</inkml:trace>
  <inkml:trace contextRef="#ctx0" brushRef="#br0" timeOffset="129873.42">12477 13519 0,'0'-50'16,"-25"50"-16,25-50 15,-49 50 1,-26 0 0,1 0-1,24 25 17,-24 50-17,49 49 1,25 24-1,25-24 1,49 0 0,25-49-1,50-50 1,-99-25 0,49-50-1,-24-74 1,-75-74-1,-25 74 1,-74-25 0,49 124-1,25 25 1,25 25-16</inkml:trace>
  <inkml:trace contextRef="#ctx0" brushRef="#br0" timeOffset="130939.8">12626 14039 0,'25'0'15,"0"0"1,-1 0-16,76 50 16,24 49-1,74 0 17,50 1-17,124-26 1,-248-49-1,273 49 1,347 26 0,-273-51-1,-198-49 1,50-25 0,148-74-1,-248-25 1,-49-74-1,-25-26 1,-50 76 0,-49 48-1,-1 51 17,-24 24-17,-25 0 1,-25 25 15</inkml:trace>
  <inkml:trace contextRef="#ctx0" brushRef="#br0" timeOffset="131807.07">17240 13246 0,'0'-25'15,"0"0"1,24 25 15,1 0-31,0 0 16,74 0-1,0-25 1,-24 50 0,49-25-1,-99 0 1,-50 0 15,0 25-15,-49 25-16,-50 49 15,74-50 17,0 26-17,26-50 1,48-25-1,1 0 1,50 0 0,24 0-1,-74 0 1,49-25 0,-24 0-1,-50 0 1</inkml:trace>
  <inkml:trace contextRef="#ctx0" brushRef="#br0" timeOffset="131990.35">17413 13295 0,'0'-24'31,"25"24"-16,25 0 1,-1 0 0,-24 0-1,0 0 1</inkml:trace>
  <inkml:trace contextRef="#ctx0" brushRef="#br0" timeOffset="132406.4">17661 13047 0,'25'-74'16,"-75"49"-1,1 0 1,24 25-16,-49-25 16,-75 50-1,74 25 17,-73 49-17,48 25 1,26 0-1,49-49 1,50 24 0,49 0-1,50-25 1,25-24 0,25-75-1,-75 0 1,50-74-1,-99-25 1,-50 0 0,-75-50 15,-173 26-15,50 123-1,123 25-15</inkml:trace>
  <inkml:trace contextRef="#ctx0" brushRef="#br0" timeOffset="143940.74">8211 16098 0,'0'-25'15,"0"1"32,0 48 0,0 1-31,0 25-16,0 148 15,25 50 1,-1 0-1,1 25 1,-25-74 0,25-125-16,-25 25 31,0 149-15,25-74-1,-25-75 1,25-24-1,-1-75-15</inkml:trace>
  <inkml:trace contextRef="#ctx0" brushRef="#br0" timeOffset="145041.14">8186 16073 0,'25'0'47,"24"0"-32,100 0 1,50-24-1,-26-1 1,-74 0-16,25 25 16,323-50 15,-25 26-15,-125 24-1,1-25 1,-50 0-1,-174 25 1,174-25 0,-74-24-1,-50 49 1,-49-25 0,-51 25-1,1 0 1,-25 25 15,0 74-15,0 0 15,0 75-15,0 74-1,0-99 1,0-75-16,0 100 15,25 49 1,25 0 0,-1 25-1,-24-124 1,0 50 0,0-75-1,-25-74 1,-25 24-1,0-24 1,-49 25 0,-50-25 15,-75 24-15,-24-24-1,-75 0 1,-74 24-1,99-24 1,-24-25 0,24-25-1,124 25 1,-50 0 0,125 0-1,24 0 1</inkml:trace>
  <inkml:trace contextRef="#ctx0" brushRef="#br0" timeOffset="145774.15">14288 15627 0,'0'-25'15,"0"0"1,0 50 0,0 25 15,25 198-15,-1-50-1,-24 150 1,0-1-1,50-25 1,-25-99 0,0-123-16,-25-26 15,49 125 1,-24-100 0,-25-124-1</inkml:trace>
  <inkml:trace contextRef="#ctx0" brushRef="#br0" timeOffset="146807.54">14313 15677 0,'24'-25'0,"1"25"15,99 0 1,25 0-1,-74 0-15,123 0 16,124 0 0,50 0 15,-49-25-15,223 25-1,-174-25 1,-199 25-1,75-49 1,-49 24 0,-75 25-1,0 0 1,-50 0 0,-24 0-1,-50 25 1,25-1-1,-50 26 1,25 49 0,-50 75 15,50-125-15,-74 249-1,24 74 1,25-99-1,50-99 1,0 24 0,25 50-1,-1-124 1,-24-49 0,-25-51-1,-25 1 1,-74 0-1,-25 0 1,0 0 0,-74-1 15,-1 1-15,-49 0-1,74 0 1,-24-25-1,-199 0 1,-25 0 0,199 25-1,25-1 1,49 1 0,-25 25-1,75-25 1,0-25-1</inkml:trace>
  <inkml:trace contextRef="#ctx0" brushRef="#br0" timeOffset="148490.91">4068 16346 0,'25'0'47,"-25"25"-31,25 0 0,49 124-1,-24 0 1,-25 24-1,0 1 1,-1-50 0,1-99-1,25-75 1</inkml:trace>
  <inkml:trace contextRef="#ctx0" brushRef="#br0" timeOffset="149274.38">4143 16197 0,'0'0'0,"-25"-24"31,99-1-16,50-25 1,50 25 0,49 1-1,-24 24 1,-26 0 0,26 24-1,-26-24 1,-49 0-1,-74-24 1,-25-1 15,-25 50 32,0-1-48,25 1 1,-1 0-16,1 25 16,0-1-1,-25 1-15,25-1 16,0 51 0,-1 73-1,26 26 1,-25-26-1,-25-49 1,0-49 0,0-26 15,-25-49 0,-124 0-15,-124 0-1,-24-24 1,-1 48 0,149 26-1,-49-25 1,99 0 0,74-25-1</inkml:trace>
  <inkml:trace contextRef="#ctx0" brushRef="#br0" timeOffset="150190.57">5036 16619 0,'-50'0'16,"25"-25"-1,0 1 1,50 24 15,0-25-31,124-25 16,99 1 0,-149 24-1,25 25-15,174-25 16,173 25-1,-124 25 1,-24 24 15,-100-24-15,100 25 0,-125-25-1,0-1 1,-49 1-1,-49-50 1</inkml:trace>
  <inkml:trace contextRef="#ctx0" brushRef="#br0" timeOffset="150957.96">8236 16272 0,'24'0'78,"1"25"-78,0-1 16,49 26 0,1 25-1,-26-1 1,-24-49-1,0 0 1,-25-50 31,0 0-31,0 0-16,0-24 15,0-26 1,0 1-1,-25 74 32,25 24-31,-49 26 0,-1 49-1,25-24 1,0-1-1,1-49 1,24-25 0</inkml:trace>
  <inkml:trace contextRef="#ctx0" brushRef="#br0" timeOffset="152224.65">8533 16272 0,'0'-25'94,"-25"0"-63,1 25-15,24-25-1,-25 25 1,-50-24 0,26 24-1,24 0 1,0 0-1,-24 24 1,-1 26 0,0 0-1,25 24 1,1 1 0,24-26-1,0 26 1,0-26-1,0 1 1,24-1 15,26 1-15,0-25 0,-1-25-1,26 25 1,-26-25-1,26 0 1,-1-25 0,-24-25-1,-1 1 1,-24-1 0,0 25-1,-25-24 1,0-26-1,0 26 1,0-1 0,-25-25 15,0 1-15,-24 49-1,24-24 1,-74 24-1,49 25 1,-49 25 0,74-1-16</inkml:trace>
  <inkml:trace contextRef="#ctx0" brushRef="#br0" timeOffset="154149.62">14536 15875 0,'-25'0'47,"25"-25"-16,-25 25-15,0 0 15</inkml:trace>
  <inkml:trace contextRef="#ctx0" brushRef="#br0" timeOffset="154774.24">14387 15850 0,'0'25'62,"0"0"-31,0 0-15,0 24-16,0-24 31,0 25-15,0-1 0,0-24-1,0 25 1,25-1-1,-25-24 1,0 0 31</inkml:trace>
  <inkml:trace contextRef="#ctx0" brushRef="#br0" timeOffset="156155.85">14387 15875 0,'0'-25'47,"25"25"-32,0 0 1,-1 0-1,26-25 1,0 25 0,49-24-1,-49 24 1,-1-25 0,1 0-1,-25 25 1,-1 0 31,1 0 0,-25 25 31,0 0-63,0-1-15,0 26 16,0 0 0,0-1-1,0 1 1,0-1-1,0 1 1,0 0 0,0-26 15,0 26-15,0-25-1,25 0 1,-25-1 15,-25-24 78,0 0-93,-24 0-16,-1 0 31,1 0-15,-26 0 0,1 0-1,24 0 1,-24 0-1,24 25 1,25-25 0,0 0 15</inkml:trace>
  <inkml:trace contextRef="#ctx0" brushRef="#br0" timeOffset="188659.27">6623 10021 0,'25'0'0,"0"0"16,0 0 0,24 0-1,26-25 1,24 0 0,50 1-1,-75 24 1,125-50-1,148 25 1,-74 25 0,-75-25-1,25 1 1,1 24 0,-26-25-1,0 0 1,249 0-1,-75 0 17,-50 25-17,-73 0 1,-1 0 0,-149-24-1,198 24 1,1-25-1,-25 25 1,-25-25 0,0 25-1,-99 0 1,74 0 15,-49 0-31,74-25 16,-50 25-1,-24 0 17,-1 0-17,-24 0 1,-49 0 0,48 0-1,-98 0-15</inkml:trace>
  <inkml:trace contextRef="#ctx0" brushRef="#br0" timeOffset="195829.01">8806 16073 0,'0'-24'78,"25"24"-15,0 0-47,-25 24-16,0 1 15,24 0 1,1 25 15,0-26-15,-25 26-1,25-25 1,-25 24 0,25 1-1,-25-25 1,24 0-1,-24 0 1,0 24 0,25-24-1,-25 25 1,25-26 0,-25 1-1,0 25 1,25-25 15,-25-1-15,0 26-1,0-25 1,0 0 0,-25 24-1,25 1 1,0-1-1,-25 1 1,25 0 0,0-26-1,-25 26 1,25 0 0,-24 24-1,24-24 1,0 24-1,0 0 17,-25 1-17,25-25 1,0-1 0,0 26-1,0 24 1,25-50-1,-25 26 1,0-26 0,24 1-1,-24 0 1,0-26 0,25 26-1,-25 0 1,-25-1 15,25-24-15</inkml:trace>
  <inkml:trace contextRef="#ctx0" brushRef="#br0" timeOffset="197560.54">8459 16024 0,'0'-25'109,"0"0"-93,0 0 15,0 1-15,0-1-1,-25 25 1,25-25 0,0 0-1,0 0 1,-25 25-1,25-24 1,0-1 0,0 0 15,-25 25-15,25-25-1,0 0 1,-24 25-1,24-24 1,0-1 0,-25 0-1,-25-49 1,25 24 0,1 0-1,-1 1 1,0-26-1,0 50 1,-25-24 0,26 24-1,-26 0 1,0-24 0,1-1-1,24 0 1,0 26-1</inkml:trace>
  <inkml:trace contextRef="#ctx0" brushRef="#br0" timeOffset="199047.8">7888 15106 0,'0'-25'0,"0"50"110,-25 0-110,25 0 15,-24 24 1,48 1 0,-24-75 46,0 0-62,0 0 16,0 1-16,0-26 31,0-24-15,0 49-1,0 0 1,25 25 46,0 25-46,0-25-16,49 25 16,1 24-1,-51-49 1,-48 0 109,24 25-109,-25 0-1,-50 24 1,26-24-1,24 0 1,0 0 0,50-25-1,-25-25 48,0 0-63,0 0 15,0 1 1,0-1 0,0 0-1,0 0 1,0 50 31,0 0-32,0 0 1,0-1-16,0 1 16</inkml:trace>
  <inkml:trace contextRef="#ctx0" brushRef="#br0" timeOffset="203361.01">8037 15156 0,'0'-25'31,"-25"25"-15,25-25 0,-25 25 15,25-25-16,-24 25 17,48 0 124,1 0-140,0 0-1,0 0 16,0 0 16,-50 0 141,0 0-188,0 25 15,0-25 1,1 0 0,24 25-1</inkml:trace>
  <inkml:trace contextRef="#ctx0" brushRef="#br0" timeOffset="203988.68">7987 15081 0,'-24'0'15,"24"-25"1,0 50 125,0 0-141,0 0 15,-25 0 1,50-1 0,-25 1-1</inkml:trace>
  <inkml:trace contextRef="#ctx0" brushRef="#br0" timeOffset="212828.14">14511 15850 0,'0'-25'62,"0"50"-15,25 0-31,0 0-16,24 24 15,1 1 1,0-25 0,-50 0-16,24-25 15,-24 24 16,0-48 16,0-1-31,0-50 0,0 51-1,0-51 1,0 26-1,-24 73 64,24 1-79,-25 25 15,-25-1-15,1 26 31,-26-1-15,25-49-16</inkml:trace>
  <inkml:trace contextRef="#ctx0" brushRef="#br0" timeOffset="-192800.63">5805 11385 0,'0'-24'0,"0"-1"16,0 0 0,0 0-1,0 0 1,-25 25 0,0 0-1,-25 25 1,-24 0-1,74 25 1,-25 49 0,0 50-1,75-75 1,24 0 0,-24-49-1,0-25 16,49-49-15,-50-26 0,-24 1-1,-25-50 1,-25 25 0,1 49-1,-26 25 1,25 25-1,-24 25 1</inkml:trace>
  <inkml:trace contextRef="#ctx0" brushRef="#br0" timeOffset="-192500.87">6053 11385 0,'24'0'15,"1"0"17,0 25-32,25-25 15,123 75 1,-49-26-1,-49-24 1,-75 0 0,-25-25-1</inkml:trace>
  <inkml:trace contextRef="#ctx0" brushRef="#br0" timeOffset="-192267.06">6350 11286 0,'0'25'32,"0"0"-17,-24 24 1,-1 51-1,0-1 1,25-50 0,0-24-1</inkml:trace>
  <inkml:trace contextRef="#ctx0" brushRef="#br0" timeOffset="-191951.36">6549 11038 0,'0'25'46,"25"0"-46,-1 49 16,26 75 0,0-75-1,-26 26 1,1-26 0,-25-49 15</inkml:trace>
  <inkml:trace contextRef="#ctx0" brushRef="#br0" timeOffset="-191700.46">6549 11038 0,'0'-25'15,"0"0"-15,25 1 16,-1-1 0,51-25-1,24 25 1,-49 1 0,-1 24 15,-24 0-16</inkml:trace>
  <inkml:trace contextRef="#ctx0" brushRef="#br0" timeOffset="-191467.11">6648 11286 0,'25'0'31,"0"0"-31,49-25 16,0 1-1,-24-1 1,-25 25 0</inkml:trace>
  <inkml:trace contextRef="#ctx0" brushRef="#br0" timeOffset="-190851.09">7417 10840 0,'0'-25'16,"0"0"-1,-25 25 16,-24 0-31,-1 25 16,-24 49 0,49 25-1,25 1 1,0-76-16,25 76 16,49-1 15,0-49-16,1-26 1,24-24 0,-49-24-1,-50-26 1,-25 25 0,0 0-16</inkml:trace>
  <inkml:trace contextRef="#ctx0" brushRef="#br0" timeOffset="-190683.64">7219 11187 0,'24'0'32,"1"0"-17,25 0 1,-1 0-1,26-25 1</inkml:trace>
  <inkml:trace contextRef="#ctx0" brushRef="#br0" timeOffset="-190367.03">7690 10840 0,'25'24'62,"-1"26"-46,26 74-1,0-25 1,-26 1 0,-24-51-1,0-24 1</inkml:trace>
  <inkml:trace contextRef="#ctx0" brushRef="#br0" timeOffset="-190050.72">7764 10765 0,'25'0'0,"49"-25"31,26 1-16,-1 48 1,-74 26 0,-1 49-1,-24 25 1,-24 25 0,-51-74-1,1-26 1,24-49-1,25 0 1</inkml:trace>
  <inkml:trace contextRef="#ctx0" brushRef="#br0" timeOffset="-189616.31">8484 10567 0,'0'-25'16,"-25"0"-1,0 25 1,50 0-1,-50 25 1,0 99 0,0 25-1,25 0 1,50-50 0,-25-50 15,0-24-31,49 0 15,0-25 1,26 0 0,-1-74-1,-50-26 1,-49 1 0</inkml:trace>
  <inkml:trace contextRef="#ctx0" brushRef="#br0" timeOffset="-188866.7">9178 10765 0,'25'0'63,"0"0"-63,49 0 15,50-25 1,75 25-1,-26-24 1,-74 24 0,-74 0-1,0 0-15,-25-25 16</inkml:trace>
  <inkml:trace contextRef="#ctx0" brushRef="#br0" timeOffset="-188567.23">9699 10542 0,'25'0'47,"0"0"-32,49 25 1,75 0-1,-50-1 1,-74-24 0,-25 25-1,-25 0 1,-49 49 0,24 1-1,0-1 1</inkml:trace>
  <inkml:trace contextRef="#ctx0" brushRef="#br0" timeOffset="-185970.79">10865 10120 0,'0'25'79,"25"0"-79,-25 74 15,0-24 1,0 49-1,24-75 1,26 26 0,74-51-1,25-24 1,-50-74 15,-49 24-15,-1-74-1,-49 50 1,0 49 0,0 50 15,0 0-15,0 99-1,25-50 1,0 75-1,0-25 1,0-25 0,-1-49-1,1-50 17,-25-25-17</inkml:trace>
  <inkml:trace contextRef="#ctx0" brushRef="#br0" timeOffset="-184667.06">12576 10468 0,'25'0'78,"-25"-25"-78,25 25 0,25-25 16,49-25-1,25 26 1,0-1 0,25 0 15,24-25-16,1 26 1,-25-1 0,74 25-1,-74 0 1,148 0 0,26 0-1,-50 25 1,-124-1-1,99 26 1,0 24 0,-25 1-1,-74-26 1,124 51 15,-100-26-15,-98-49-1,-51 0-15,26-25 16,-25 0-16</inkml:trace>
  <inkml:trace contextRef="#ctx0" brushRef="#br0" timeOffset="-183339.22">16099 10368 0,'24'0'15,"1"0"1,0 0-1,0 0 1,24 0 0,26 25-1,-26 0 1,1-25 0,0 25-1,-1 0 1,-24-1-1,0-24 1,-25 25 31,-50 0-47,25 49 16,-74 1 15,0 49-16,25-50 1,49-24 0,0-25-1,25-50 17,0 0-32,25 0 15,-25-99 1,25 0-1,-25 0 1,0 50 0,0 99 46,0 24-46,-25 75-1,25-25 1,0 1 0,0-76-1,-25-48 17,25-1-32,0-25 15,-25-49 1,25-25-1,0 50 1,0 49 0,0 50-1,0-1 1,25 51 15,0-1-15,-25-24-1,0-75 17,0 0-17,25-24 1,-25-1 0,24 25-1,-24 50 16,0 0-15,25 0 0,-25-1-16,0 1 15,0 0 1,0-50 31,25 0-32,-25-24 1,0 74 47,0-1-48,0 1 1</inkml:trace>
  <inkml:trace contextRef="#ctx0" brushRef="#br0" timeOffset="-180515.11">17562 9748 0,'0'-25'16</inkml:trace>
  <inkml:trace contextRef="#ctx0" brushRef="#br0" timeOffset="-178200.7">17562 9599 0,'0'25'422,"0"0"-407,0 0-15,0 0 16,0 24-1,0 26 1,-25-26 0,0 26-1,25-51 1,0 1-16,0 0 16,0 0-1,0 0 16,25-25 173,0 25-204,0-25 15,0 0 1,24 0-16,100 24 15,-25 1 1,-74-25 0,-25 0-16,24-25 15,-24 1 1,-25-26 15,0 0-15,0 25-1,0 1 1,-25-26 0,0 25-1,25 0 1,-24 25 0,48 75 15,1 74-16,0-25 1,-25-50 0,25 1-1,0-1 1,-1-49 0,-48 0 15,24-50-31</inkml:trace>
  <inkml:trace contextRef="#ctx0" brushRef="#br0" timeOffset="-173900.07">10890 10120 0,'0'-24'78,"24"24"-78,1 0 0,50-25 16,73-25 0,-24 50-1,25-25 1,-49 0 15,-51 1-15,-74 24 15,1 0 16,-1 0-47,0 24 16,-49 1-1,-26 0 1,26 0-1,24 25 1,1-1 0,-1 1-1,50-25 1,-25-1 15,0 1-15,25 0-1,-24-25 1,24 25 0,0 0 62,0-1-78,0 1 15,0 0-15,0 0 16,24 24 0,-24 1-1,0-25 1,0-50 78,0 0-79,25 0 1,0 25 0,-25-24-16,50-1 15,-1 25 1,1 0-16,-1 0 15,26 0 1,-1 25 0,-24 24-1,-25 1 17,0-1-17,-1 1 1,-24 24-1,-24 1 1,-26-1 0,-49-24-1,24-1 1,-24-24 0,25-25-1,-26 0 1,26-25-1,49 25 1,50 0 62,0 0-62,0 0-16,-1 0 15,51 25 1,49-25 0,0-25-1,-50-24 1,-74 24 0,25-49-1,-25 24-15,0 0 16,0-24-1,0 49 1,0 0 0,-25 1-1,1 24 32,-1 0-31,0-25-1,-25 25 1,-24-25 0,24 25-1,1 0 1,24 0-16,0 0 16,0-25-1,0 25 1,25-25 46,0 1-62,0-51 16,-24 1 15,24 24-15,0 1-1,0 24 1,24 0 93,1 25-109,25 0 0,49-50 16,0 26 0,-49 24-16,49-25 15,25 0 1,-74 0 15,-75 25 0,25-25-15,-50 25 0,1 0-16</inkml:trace>
  <inkml:trace contextRef="#ctx0" brushRef="#br0" timeOffset="-169883.39">17537 9624 0,'0'-25'922,"25"25"-469,0 0-171,0 0-251,-1 0-15,26 0-1,49 0 1,1-24-1,-1 24 1,0-25 0,-25 25-1,-24 0 1,-25 0 15,-50 0 47,0 0-62,0 0 0,1 0-16,-51 0 15,1 0 1,24 0-1,-24 0 1,24 0 0,1 0-1,24 0 1,-25 0 15,0 25-15,26-1-1,-1 1 1,0 0 0,25 0-1,-25 0 1,0 24 0,25 1-1,0-1 1,0 1-1,0-25-15,25 24 16,0 26 0,0-25-1,0-26 1,-1-48 78,1 24-94,-25-25 0,25 25 15,74-25 1,-24 0 0,-1 50-1,-24 25 1,-1-1-1,-24 1 1,25-1 0,-50 26-1,0 24 1,0-49 15,-25-1-15,-25-24-1,-49-25 1,-149-25 0,0-24-1,124 24 1</inkml:trace>
  <inkml:trace contextRef="#ctx0" brushRef="#br0" timeOffset="-168128.81">11659 10071 0,'-25'0'0,"25"-25"16,-25 25-1,25-25 1,-50 25 0,-24 0-1,-25 25 1,-1 25-1,26-1 1,0 1 0,-1 49-1,50-25 1,-24 26 15,24-1-15,0 0-1,25-25 1,0 1 0,25-26-1,-25-24-15,50 0 16,-1 25 0,26-1-1,-1-24 1,-24 0-1,24-25 1,-49 25 0,49-50-1,1 0 1,-26-49 15,-24-1-15,-25 1-1,0-1 1,-25 26 0,1 24-1,24 0 1,-25 25 0,0 75 15,0-26-16,0-24-15,-24 49 16,49-24 0,-50 0-1,25-1 1,0-24 15,-24-25-15,-1 0-1,25-25 1,-24 0 0,24-24-1,0-50 1,25-1 0,-25 1-1,25 25 1,0 24-1,0-24 1,25 24 0,50-24-1,24-1 1,25 26 15,0-1-15,-50 25-1,-49 25 1</inkml:trace>
  <inkml:trace contextRef="#ctx0" brushRef="#br0" timeOffset="-163682.41">17860 9624 0,'0'-25'0,"0"1"31,-25 24 1,0 0-17,-49-25 1,49 25-1,0 0 1,0 0 0,-24 25-1,24-1 1,0 1 15,0-25-15,25 25-1,-25 0 1,1-25 0,24 25-1,-25-25 1,0 24 0,0 1 15,25 0 31,0 0-15,-25 0 0,25-1-16,0 1 16,0 0 47,0 0 0,0 0-1,0-1-30,0 1 31,0 0-32,-24 0-31,24 0 63,0 0-31,0-1 30,0 1 1,0 0-16,0 0-15,0 0-1,0-1-15,0 1-16,24-25-15,-24 25 15,25-25 16,-25 25-47,0 0 47,25-25-47,-25 24 47,25-24-16,-25 25 0,25-25-15,-1 25 47,1-25-17,-25 25-30,25-25 0,0 25 31,0-25-16,-1 0-16,-24 24 1,25-24 0,0 0-1,-25 25 17,25-25-17,0 0 16,0 0-15,-1 0 0,1 0-1,0 0 17,0 0-1,0 0 0,-1 0 0,1 0 1,-25-25-1,0 1-16,0-1 17,25 25-17,-25-25 1,0 0 0,0 0 15,0 1-16,0-1 1,0 0 0,0 0 15,0 0-15,0 1-1,-25 24 1,25-25-1,-25 0 1,-24-25 0,-1 26-1,25-1 1,1 0 15,-1 25-15,-50 0-1,26-25 1,-26 25 0,26 0-1,24 25 1,-25-25 0,25 25-1,1 0 1,-1-1-1,25-48 79,0-1-78,0 0-1,0 0-15,0 0 16,0 0 0,0 1-1,0-1 1,0 0-16,25 0 16,-1 0-1,1 1 1,25-26-1,-1 0 1,1 26 15,0-1-31,24 0 32,25 25-17,-49 0 1,-25 0-1</inkml:trace>
  <inkml:trace contextRef="#ctx0" brushRef="#br0" timeOffset="-159899.14">18405 14932 0,'-24'0'16,"24"-24"-16,0-1 15,-25-25 17,-25 25-17,1-24 1,-1 49-1,-24 25 1,-1 49 0,26 25-1,24 0 1,25-49-16,0 74 16,74 25-1,25-50 1,25-49-1,0-50 1,-49-50 0,-26-24-1,-24-100 17,-74 0-17,-51 1 1,1 74-1,50 99 1,73 0 0,-24 24-16</inkml:trace>
  <inkml:trace contextRef="#ctx0" brushRef="#br0" timeOffset="-159615.74">18678 14858 0,'50'0'47,"-25"25"-47,74 24 15,50 75 1,-100-74 0,1 24-1,-50 1 1,-25-75 0</inkml:trace>
  <inkml:trace contextRef="#ctx0" brushRef="#br0" timeOffset="-159348.95">18976 14784 0,'-25'0'0,"25"-25"16,-25 25-1,1 0 1,-26 74-1,25 50 1,0-49 0,0 49-1,25-25 1,25-74 0,0-25-16</inkml:trace>
  <inkml:trace contextRef="#ctx0" brushRef="#br0" timeOffset="-158965.7">19001 14560 0,'0'0'0,"25"0"47,-25 25-31,24 25-16,26 24 16,0 25-1,-26-24 1,26 24-1,0-25 1,-26 1 0,-24-50-1,-24-25 17,24-25-17,-25 25-15</inkml:trace>
  <inkml:trace contextRef="#ctx0" brushRef="#br0" timeOffset="-158682.43">18951 14461 0,'0'-25'16,"25"25"-16,0-24 16,74-26-1,0 0 17,-24 1-17,-51 49-15,1-25 16,-25 50-1</inkml:trace>
  <inkml:trace contextRef="#ctx0" brushRef="#br0" timeOffset="-158353.25">19026 14784 0,'24'0'16,"1"0"-1,-25-25 1,50 25-1,49-50 1,0 1 0,-49 49-1,-50-25 1</inkml:trace>
  <inkml:trace contextRef="#ctx0" brushRef="#br0" timeOffset="-156981.84">20191 14139 0,'0'-25'0,"0"0"15,0 0 1,0 0 0,0 1-1,-24-26 1,-26 25-1,25 25-15,-24 25 16,-51 25 0,1 74-1,49 49 1,26-49 0,48 25-1,51-74 1,74-1-1,0-74 1,-25-25 0,-75-24-1,-24-1 17,-50-24-32</inkml:trace>
  <inkml:trace contextRef="#ctx0" brushRef="#br0" timeOffset="-156798.83">19968 14486 0,'0'-25'47,"25"25"-31,0 0-16,74-74 15,-25 24 1</inkml:trace>
  <inkml:trace contextRef="#ctx0" brushRef="#br0" timeOffset="-156533.09">20464 13940 0,'0'-25'0,"0"1"16,-25 24 0,25 24-1,0 26 1,25 74 0,25 50-1,-25-25 1,-1-75-1,-24-24 1</inkml:trace>
  <inkml:trace contextRef="#ctx0" brushRef="#br0" timeOffset="-156249.39">20365 13891 0,'0'-75'16,"50"50"0,-1 1-1,75 24 1,0 49 0,-74 50-1,-50 75 1,-75 24-1,1-49 1,24-99 0,26-50-16,-1 25 15</inkml:trace>
  <inkml:trace contextRef="#ctx0" brushRef="#br0" timeOffset="-155848.72">21035 13767 0,'0'-25'0,"0"0"0,0-25 15,-25 1 1,0-1-1,0 50 1,1 0-16,-1 0 16,-25 25-1,0 74 1,50 75 15,25 49-15,25-74-1,24-100 1,1-24 0,74-25-1,-75-49 1,-49-75 0,-25 99-16</inkml:trace>
  <inkml:trace contextRef="#ctx0" brushRef="#br0" timeOffset="-154965.14">20291 13395 0,'0'-25'32,"24"0"-17,-24 0-15,25 0 0,50-24 16,-1-26-1,50-74 1,0 1 0,0 73-1,-74 50 17,-1 1-17</inkml:trace>
  <inkml:trace contextRef="#ctx0" brushRef="#br0" timeOffset="-154632.62">20687 12626 0,'-24'0'15,"-1"-25"-15,50 25 47,24 0-47,50-25 16,1 0-1,-75 25-15,-1 0 32,-24 50-1,-24 49-16,-1 25 1,0-25 0,50-49-1</inkml:trace>
  <inkml:trace contextRef="#ctx0" brushRef="#br0" timeOffset="-150615.77">20936 11013 0,'0'-25'15,"0"50"32,0 0-47,0 0 16,24 24-1,-24-24-15,-24 50 16,-1 24 0,0 0-1,-25 50 1,25 0-1,50-75 1,-25-24 0,50-25-1,0-1 17,24-48-17,-24-1 1,49-25-1,-50-24 1,-24-1 0,-25 26-1,25-26 1,-25 26 0,-25-1-1,25 25 1,0 50-1,0 0 32,0 25-47,25 98 32,25 26-17,-1-50 1,1-50-1,-50-49 1,0-50 15,25 1-15,-25-51 0</inkml:trace>
  <inkml:trace contextRef="#ctx0" brushRef="#br0" timeOffset="-149381.55">23614 10170 0,'0'25'31,"25"24"-16,0 51 1,0-1 0,0 0-1,-1-74 1,-24 74 0,50 0-1,-25-24 1,-25-26-1,0-24 1,25-25 0,-25-50-1</inkml:trace>
  <inkml:trace contextRef="#ctx0" brushRef="#br0" timeOffset="-148515.08">23441 10120 0,'0'-24'16,"25"-1"-1,-1 25 1,26-25 0,74-25-1,0 25 1,-50 1 0,75-51-1,-49 26 1,-26 24-1,0 0 1,-49 25 0,25-25-1,-1 0 17,1 25-17,-25 0 1,-25 25 46,25 0-46,-25 0 0,0 24-16,24 26 15,1 24 1,0-24-1,25 49 1,-26 0 15,26-25-15,-25 0 0,0-49-1,-1-1 1,-48-49 46,-1 25-62,-25-25 16,25 25-16,-74 0 16,-99 49-1,99-49 1,-50 74-1,25-25 1,49-24 0,50-25-1</inkml:trace>
  <inkml:trace contextRef="#ctx0" brushRef="#br0" timeOffset="-142581.87">20836 11038 0,'0'-25'31,"25"0"16,0 1-31,0 24-16,0 0 16,24-50-1,75 0 1,0-24-1,-49 49 1,-26-24 0,-24 24-1,0 25 1,-50 0 31,0 0-32,0 0 1,-24 25-16,-50-1 16,49 1-1,25-25 1,-74 50 0,0-1-1,24 26 1,1 24-1,49-25 1,0 1 0,25-1-1,0 1 1,0-26 0,0 1-1,0 24 1,0 1-1,25-26 1,-25-24 0,25 0 15,0 0-15,-1-25 46,-24-25-46,25 0-16,-25 0 15,50 1 1,0-1 0,24 0-1,-24 25 1,24 0-1,-49 0 1,0 25 0,-1 24 15,26 1-15,-25 0-1,0-1 1,-25 26-1,0-26 1,0-24-16,-25 25 16,-25 24-1,-24-24 1,24-50 0,-49 24-1,49-24 1,1 25-1,74-25 95,-1 0-110,1 0 15,0-25 1,49 25 0,26-49-1,-51 24 1,1-25 0,-25 1-1,-25-1 1,0 25-1,-25-49 1,0 24 0,0 26 15,0-1-15,-24 0-1,24 25 1,0 0-1,-49 0 1,-1 0 0,-24 25-1,25 0 1,49-1 0,0-24-1,25-24 79,0-1-78,0 0-16,0 0 15,0-24 1,0-26-1,-25-24 1,0 0 0,1 49-1,-1 1 1,25 24 0,0 0 15,25 25 47,-1-25-62,1 0-1,25 0 1,24-24-1,1-26 1,24 26 0,-74 24-1,0 0 1,-1 25-16</inkml:trace>
  <inkml:trace contextRef="#ctx0" brushRef="#br0" timeOffset="-135565.34">21109 10740 0,'-25'0'0,"1"25"16,-1-25-1,0 25 1,-49 0 0,49-25-1,0 25-15,0-25 16,0 24-1,0 1 1,-24 25 0,24-25 15,0 24-15,0-24-1,25 0 1,-24 0-1,-1 24 1,25-24 0,-25 0-1,25 0 1,-25 0 0,25-1-1,0 1 1,0 0-1,-25 25 1,25-26 0,0 26-1,0-25 17,0 0-17,0 24 1,0-24-1,25 25 1,-25-1 0,0 1-1,25-25 1,-25 24 0,25 1-1,0-25 1,-1 24-1,1-24 1,25 0 0,-50 0 15,25-25-31,-1 24 16,1-24-1,25 25 1,0-25-1,-1 25 1,-24-25 0,0 0-1,24 25 1,1-25 0,0 0-1,-1-25 1,-24 0-1,25-24 1,-26 24 0,-24 0 15,25 0-15,-25-24-1,0-1 1,-25-24-1,1 24 1,-1 25 0,0 0-1,-25 1 1,1 24 0,24 0-1,-49 0 1,24 24-1,0-24 1,1 50 0,24 0 15,0-1-15,0 1-1,25-25 1,-25-25-1,25 24 1,-24-24 0,24-24 31,0-1-32,0 0 1,0 0-16,0 0 15,0 1-15,0-1 16,0 0 0,24-25 15,1 26-15,25-1-1,49-25 1,-49 50-1,-25-25 1,24 25 0,1 25-1,-25 0 1,-1 25 0,1-26-1,0 26 1,-25-25-1,25 24 1,-25 1 0,0 0 15,0-26-15,0 26-1,-25-25 1,0 0-1,0-1 1,-24 1 0,-1-25-1,1 0 1,-26 0 0,50 0-1,-24-25 1,24 1-1,-25-1 1,25-25 0,1 1 15,-26-1-15,25 25-1,25 0 1,-25-24-1,25-1 1,0 1 0,0-1-1,25 0 1,-25 1 0,25-1-1,-25 1 1,25-26-1,0 26 1,24-1 0,1 0 15,24 1-15,-49 24-1,0 0 1,0 0-1,24 0 1,-24 1 0,0 24-1,0-25 1,0 25 0,-1 0-1,1-25 1,-25 0 234</inkml:trace>
  <inkml:trace contextRef="#ctx0" brushRef="#br0" timeOffset="-128264.12">20365 10592 0,'-25'0'0,"0"49"16,1 1 0,-1-1-1,-25 26 1,25 24-1,25 0 1,0 25 0,0 0 15,0-49-15,0-1-1,0 75 1,25-25-1,0 0 1,-25-25 0,25 25-1,0-49 1,-1 24 0,26 0-1,-25 0 1,24 1-1,1-1 1,24 0 0,-49-49 15,74 49-15,-24-25-1,-1-24 1,1-25-1,24-1 1,50 1 0,-50-25-1,-74 0-15,74 0 16,-49 0 0,98-25-1,-48-24 1,-1-50-1,0-1 1,-25 26 0,1-75 15,-25-24-15,-1-26-1,1 1 1,-25-26-1,-25 76 1,-25-1 0,-25-124-1,-24 74 1,-50 1 0,-50 24-1,-49 50 1,24 75-1,-148 24 1,149 25 15,49 50-31</inkml:trace>
  <inkml:trace contextRef="#ctx0" brushRef="#br0" timeOffset="-127680.67">20762 10418 0,'0'-25'16,"-25"25"-16,25-25 15,-50-24 1,26-26 0,-1-24-1,0 25 1,0-26-1,25-98 1,99-25 0,50-25 15,-25 74-15,100-74-1,-100 124 1,-100 74-16,51 1 15,-50 24 1</inkml:trace>
  <inkml:trace contextRef="#ctx0" brushRef="#br0" timeOffset="-126114.52">20836 8806 0,'-49'-25'31,"24"25"-15,50 0-1,-1 0 1,76-25-1,-1 25 1,99-25 0,-49 0-1,-74 25 1,-51 0 0,-24 25 77,-24 0-77,24 0-16,-50 49 16,25-24-1,25 74 1,-25-50-1,25 1 1,-24-75 47,24-25-63,-25 0 0,0-24 15,-49-51 1,24 26-1,-24-25 1,24 49 15,25 25-15,25 0 0,0 50-1,0 0 1,0 0-1,50 49 1,-25-24 0,49 24-1,-49-74 1,0 0 15,-25-25-31,0 1 16,0-76-1,-25 1 1,0 74 15,25 1-15,0 48 0,0 1-1,50 74 1,-1-24-1,-24-50 1,-25-50 31,0 0-31,0 0-16,0 0 15,25 25 48,-25 25-48,0 0 1,25-25 0,-25-25 30,24 25 17,1 0-32,0 0-15,0 0 31,0 0-32,-50 0 17,0 0-17,-25 25 1,26 0-1,-26 24 1,50-24 0,0 0-1</inkml:trace>
  <inkml:trace contextRef="#ctx0" brushRef="#br0" timeOffset="-120996.14">21233 10616 0,'0'-24'16,"25"24"-16,-25-25 15,50-25 1,24-24 0,-24 24-1,24 1 1,0-26 0,1 26-1,24-26 1,-25 26-1,1 24 1,24-25 15,0 0-15,-24 26 0,49-1-1,-50 25 1,50-25-1,-25 25 1,1-25 0,48 25-1,1-25 1,-25 25 0,0 0-1,-24 0 1,-26 0-1,0 0 1,1 0 15,-1 0-15,-24 0 0</inkml:trace>
  <inkml:trace contextRef="#ctx0" brushRef="#br0" timeOffset="-120196.91">23441 9723 0,'25'0'16,"-1"-24"-1,-24 48 16,-24 1-15,-26 50 0,-24-1-1,24 25 1,50-74 0,0-50-1,25 25 16,0-25-31,-1-24 16,26-26 15,0-24-15,-26 74 0,-24 1-1,0 48 16,0 1-15,0 0 0,25 25-1,0-26 1,0 1 0,-50 0 77,0 0-77,0 0-16,-24-1 16,-1 26-1,1 0 1</inkml:trace>
  <inkml:trace contextRef="#ctx0" brushRef="#br0" timeOffset="-119072.35">23912 10120 0,'0'25'125,"0"0"-125,0 25 0,-25-26 15,25 51 1,-25-1 0,25-24-1,0-25 1,25-25 46,0 0-30,-25-25 14</inkml:trace>
  <inkml:trace contextRef="#ctx0" brushRef="#br0" timeOffset="-118313.8">24135 10071 0,'0'-25'0,"-24"25"78,-1 0-62,0 0-16,0 25 15,-25 24 1,1 26 0,24-26-1,0 51 1,0-26-1,25-24 1,0 24 0,25-24-1,0-1 1,0-24 0,24-25-1,1 25 1,25-25-1,-26 0 1,1-25 15,-25 0-15,-1 0-16,-24 1 16,25-26-1,-25 25 1,0 0-1,-25 1 1,-74-1 0,0 50-1,49-25 1,-24 49 0,49 1-1,25-25 1</inkml:trace>
  <inkml:trace contextRef="#ctx0" brushRef="#br0" timeOffset="-117296.67">24086 9922 0,'0'-25'15,"0"0"1,-25 0 0,-50 1-1,-24 24 1,25 0 0,-1 24-1,-24 51 1,25-26-1,49 1-15,-25 25 16,-24 49 15,49 0-15,0 0 0,25-25-1,25 0 1,25 0-1,-25-49 1,49 49 0,0-25-1,1-24 1,-1-25 0,1 0-1,24-25 1,-25 0-1,50-25 1,0-50 15,0 1-15,-49 24 0,24-74-1,-49 25 1,-26 25-1,-24-25 1,0-1 0,-49-24-1,-1 50 1,-74-25 0,0 49-1,-49 0 1,-51 50 15</inkml:trace>
  <inkml:trace contextRef="#ctx0" brushRef="#br0" timeOffset="-104029.39">22052 11881 0,'25'0'63,"-1"0"-48,1 0-15,25-24 32,49-51-17,-49 50 1,74-24 0,24-1-1,-24 1 1,100-26-1,-125 26 1,25 24 0,-74 0-16,49 0 15,0-24 1,0 24 0,-49 0-1,-25 0 1,-1 0-1,1 25 17,0-24-32</inkml:trace>
  <inkml:trace contextRef="#ctx0" brushRef="#br0" timeOffset="-70460.6">20985 6970 0,'-25'25'47,"25"25"-47,-24-1 15,24 26-15,-25 197 31,25-123-15,25 25 0,-25-50-1,24-75 1,-48-98 0,-1-100-1,0 0 1,0 50-16,0-75 15,0-74 1,75 75 0,-25 123-1,25 25 1,247 0 0,-98 100-1,-100 74 16,-74 24-15,-100 51 0,-123-51-1,49-74 1,-25 25 0,125-74-1</inkml:trace>
  <inkml:trace contextRef="#ctx0" brushRef="#br0" timeOffset="-70259.63">21531 7417 0,'25'-50'31,"-50"100"-31,74-75 16,-49 149 15,0 0-15,25 0-1,-25-99-15</inkml:trace>
  <inkml:trace contextRef="#ctx0" brushRef="#br0" timeOffset="-70143.71">21531 7367 0,'0'0'0,"0"-25"0,0 0 16,0 1-1</inkml:trace>
  <inkml:trace contextRef="#ctx0" brushRef="#br0" timeOffset="-69810.83">21828 7417 0,'0'-25'15,"0"50"1,25-1 0,0 76-1,0-1 1,-25-25-1,-25-74 1,0-49 0,0-26-1,25-74 1,0 25 0,50 50-1,24 49 1,-49 25-1</inkml:trace>
  <inkml:trace contextRef="#ctx0" brushRef="#br0" timeOffset="-68960.7">22101 6722 0,'0'0'0,"0"-50"16,25 50-1,0 25 1,25 74 0,-1-49-16,1 124 15,24 24 1,-24-24 0,-25-100-1,-25-49 16,-75-75-15,26-24 0,-1-50-1,25 25 1,25 49 0,25 50-1,49 50 1,1-1-1,-26-24 1,-24-25 0,0-49-1,0-1 1,-25-24 0,25 49-1,-1 25 32,26 25-31,0 24-1,-1-49 1,-49 25 15,0 0-15,25 49-1,-25 125 1,0-100 0,0 99-1,-25 1 1,0-100 0,-24-74-1,-1-75 1,1 0-1,-26-49 1,26-99 0,49 24-1,74 75 1,25 99 0,25 25-1,-25 24-15</inkml:trace>
  <inkml:trace contextRef="#ctx0" brushRef="#br0" timeOffset="-67994.34">21704 7863 0,'-74'25'16,"24"-25"-16,75 0 31,74 0-15,174 0-1,25-50 1,-25 1 0,-174 49-1,-99-25-15,-149 50 31,-148 49-15,48 0 0,51-24-1,148-25 1,50 0-16,25 0 16,124-1-1,124-24 16,-25-24-15,-149-1 0,-173 0-1,-125 25 1,51 0 0,-26 50-1,124-26 1,75 26-1,174-25 1,-1-25 0,-99 0-1,-148-25 1,-100 25 0,-75-25-1,125 50 1,124-25 15,99 50-15,99-26-1,-123-24 1,-100 0 0,-174-24-1,-74-26 1,74 25-1,174 50 1,149-25 0,0 25-1,74 0 1,-124-25 0,-173 0-1,-149-50 1,-1 50 15,150-25-15,124 50-1,74 0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26T12:51:04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11733 8012 0,'0'-25'31,"-25"25"-15,0 0-1,1 0-15,-51-25 31,26 25-15,-1 0 0,-24 25-1,24 0 1,0 0 0,25 49-1,1 1 1,24-26-1,0-24 1,49 25 0,26-26-1,24-24 1,0-24 0,25-1-1,-74 25 16,-25-25-31</inkml:trace>
  <inkml:trace contextRef="#ctx0" brushRef="#br0" timeOffset="2465.92">11882 8186 0,'0'24'0,"0"1"16,0 25-1,25-50 1,-1 25 0,1-1-1,25-24 1,-25 0-1,-1 0 1,1-49 0,-25-1-1,0 1 1,0-26 0,0 50-1,-25 1 16,25 48 1,0 1-17,0 0 1,0 0 0,25 0-1,-25-1 1,25-24-1,0 25 1,0 0-16,-1-25 219,1 0-204,0 0 1,0 0-16,0 0 16,24 0-1,-24 0 1,0-50 0,0 26-1,-1-26 16,1 25-15,-25 0 0,0 1-1,-49 24 1,-26 0 0,26 24-1,24 26 1,25 0-1,25 24 1,24-24 0,26-26-1,24-24 1,-49-24 0,-1-51 15,-49 50-16,0-99 1,-25-25 0,-24 50-1,24 50 1,0 24 0,25 50-1,0-1 1,25 76-1,0 24 1,24 0 0,-24-50-1,0 1 1,-25-51 0,0-48 30,0-1-30,0 0 0,0-25-1,25 1 1,0 24 0,-1 25-1,1 0 1,25 0-1,-1 50 1,1-1 0,-50-24-1,25 0 1</inkml:trace>
  <inkml:trace contextRef="#ctx0" brushRef="#br0" timeOffset="2849.66">13072 8086 0,'0'-24'16,"-24"24"0,-1 0-1,-25 24 1,1 26-1,24 24 1,50-24 0,-1 0-1,1-50-15,25 24 16,-25-24 0,74 0-1</inkml:trace>
  <inkml:trace contextRef="#ctx0" brushRef="#br0" timeOffset="5800.51">13420 13891 0,'-25'0'109,"25"-25"-93,0 0 0,-25 0-1,25 0-15,-25-49 16,0 0-1,25-1 1,-24-24 0,-1 0-1,0 24 1,0 1 0,25 24-16,0 1 31,-25-100-16,-24 0 1,24-25 0,-25 26-1,1-1 1,24 0 0,-25 50-1,1-50 1,-26-25-1,1 25 1,24 50 0,1 0-1,-75-25 1,74 50 0,-74-26 15,0 1-16,0 25 1,-25-1 0,0 50-1,50 1 1,0-1 0,25 0-1,24-25 1,0-24-1,1-50 1,24 0 0,0 0-1,-25-25 1,1 25 0,-1-50 15,1 1-16,24 24 1,25 50 0,0 24-1,0 26 1,0 24 0,0-25-1,0 1 1,0-1-1,-25 1 1,25 24 0,-25 25-1,0 0 173,1 0-141,-1 0-32,0 25 1,-49 99 15,24-50-15,50-24-1,0-75 1,0 0 0,0-74-1,50-25 1,-50 49 0,24 1-1,-24 49 1,0 50 31,0 0-47,50 49 15,24 1 1,-24-26 0,0-49 15,-26 0-16,-24-25 1,0 1 15,0 48-15,-24-24 0,-1 0-1,0 0 1,0 0 15,25-24 63,0-1-94,25 0 15,-25 0-15,0 0 16,-25 50 31,-24 50-31,24-1-1,25-49 1,-25-25-1,25-25 1,25 0 0,-25-49-1,0-1 1,0 50 15,0 50 0,0 0-15,0 25 0,0 24-1</inkml:trace>
  <inkml:trace contextRef="#ctx0" brushRef="#br0" timeOffset="10382.89">13643 8682 0,'0'-25'31,"0"50"63,-25-25-78,0 24-1,25 1-15,0 25 16,0 24 0,25-24 15,0-25-16,25-1 1,-1-24 0,26-24-1,-1-1 1,-24-25 0,-26-24-1,-24 24 1,0 25-16,-49-24 15,24 24 1,-74 25 0,-25 25-1,25 49 1,74 25 0,0 1-1,25-26 16,50-49-15,24 0 0,0-75-1,1-24 1,-26-26 0,-24 26-1,-25 0 1,-25 74-1,-49 0 1,24 49 0,1 26-1,24 49 1,25-50 0,25-49 15,0-25-16,-1-50 1,1-24 0,-25 24-1,0 1 1,0 73 46,0 1-62,0 0 16,0 0 15,0-50-31,-25 25 32,25-25-1,0 50-16,0 0 1,25 0 0,0 24-1,25-24 1,-26-25 0,1 0-1,-25-50 1,-25-24-1,-74 49 1,50 25 0,24 0-1,0 0 1,25 25 15,0-50 0,0 0-15,0 1 0,25 24-1,0 0 1,49-25 0,0 25-1,1 0 1,-100 0 93,0 0-109,0 25 16,-24-1-1,-1 1 1,50 0 0,0-50 31,0 50 31,0 0-63,0 0-15,0-1 16,0 1 0,0-50 15,0 1-16,0-26 1,-25 0 0,-24 1-1,49 24 1,0 50 15,0 0-31,-25 49 16,25-24-1,0-26 1,0-48 15,0-1-15,0 0 0,25 25 15,0 0-16,-1 0 1,1 0 0,25 0-1,-25 0 1,-25-25 0</inkml:trace>
  <inkml:trace contextRef="#ctx0" brushRef="#br0" timeOffset="12566.73">14561 12502 0,'0'-25'31,"-25"25"32,25 25-48,-25-1-15,0 26 16,0 0-1,25-1 1,0-24 0,25 0-1,0-25-15,0 25 16,25-25 0,-26-25 15,-24-50-16,0-24 1,-49 74 0,49 1-1,-25 24 1,25 24 125,0 1-141,0 0 15,0 25 1,25 24-1,-25-24 1,0-75 31,0 0-31,0 0-16,-25-24 15,-25-51 1,50 76-1,25 24 32,0 0-47,0 0 16,24 0 0,-24 0 15,-25-25-16,25 25 17,-25 25 15,25 24-32,-25-24-15,49 74 16,-24-49-1,0-1 1,0-24 0,-25 0-1,-25-25 32,0 0-31,-49 0-1,49 0 1,-25 0 0,26 0-1,48 0 63,-24-25-78,25 25 16,-25-25 0,25 25-16,0 0 31,-50 0 63,25-24-94,-25 24 15,-74-50 1,74 25 0,0 0-1,50 25 16,0 0-15,49 0 0,-49 0-1,-25-24 48,-25-1-16</inkml:trace>
  <inkml:trace contextRef="#ctx0" brushRef="#br0" timeOffset="15047.35">9600 14784 0,'0'24'62,"0"1"-62,25 0 16,-25 25-16,49 49 16,-24 0 15,0 0-16,-25-74 1,0-50 31,-25 0-47,25-49 16,-50-50-1,26 25 1,-1 74-1,25 0 1,0 0 0,25 25 15,-1 0-15,1 0-1,25-24 1,24 24-1,1 0 1,-1 24 0,-24-24-1,-26 0 1,-24 25 93,25 0-109,-25 0 16,50 24-16,-25 51 31,-1-26-15,26 0-1,-25 26 1,0-51 0,-1-24-1,-48-25 1,-1 0 0,-74 0-1,49 0 1,-74 25-1,50 0 1,49 0 0,50-25 31,-25-25-47,49 0 31,1-25-16,-25 1 1,-25 24 0,24 25-1,1 0 48,-50 0-16,-24-25-32,24 25-15,-25 0 0,-24 0 16,0 0 0,98 0 30,26-25-30,49-24 0,-49 24-1,-25 25-15,-25-25 16,-25 0 15,-25 25-15,25 0-1,25 0 1,0-25 62,-24 25-62,-1 0-1,-50-24 1,100 24 15</inkml:trace>
  <inkml:trace contextRef="#ctx0" brushRef="#br0" timeOffset="18683.93">2481 13295 0,'0'25'0,"25"74"16,-1 75 0,1 0-1,25 148 1,-25-74 0,49 174-1,-24-100 1,-1-99-1,-24-123 1,0-51-16,0 1 16,-1-25-16</inkml:trace>
  <inkml:trace contextRef="#ctx0" brushRef="#br0" timeOffset="19800.82">2183 13196 0,'25'0'16,"25"-25"0,-1 0-1,298-99 1,50-24 0,-49-1-1,-125 50 1,25-1-1,99-48 1,-99 48 0,-124 26-1,-25 24 1,1 1 15,-26 24-15,-49 0-1,24 25 1,1-25 0,-25 25-1,-25 25 63,0 0-62,0 0-16,0-1 0,0 76 16,25 98-1,24 75 1,-24-174 0,99 248 15,0-24-16,-25-25 1,1-50 0,-1-50-1,-50-49 1,-24-75 0,-25-49-1,-25-25 16,1 0-31,-51 25 16,1 25 0,-125 74-1,1 0 1,99-50-16,-100 25 31,100-24-31,-99 49 16,-1-25-1,-98 75 1,123-50 0,75-50-1</inkml:trace>
  <inkml:trace contextRef="#ctx0" brushRef="#br0" timeOffset="20783.45">2431 12229 0,'0'-25'16,"0"0"-1,-25 25 1,1-25-1,-51 25 1,50 0-16,-99 50 16,75 0-1,-1 24 1,75-24 0,49-1-1,26-24 1,-1-25-1,0 25 1,50 24 0,-100 26-1,-49-26 1,-49-24 15,-100 0-15,-49-99-1,123-26 1,50 1-16</inkml:trace>
  <inkml:trace contextRef="#ctx0" brushRef="#br0" timeOffset="21050.46">2233 11658 0,'0'-25'16,"0"50"15,25-25-31,49 124 16,0 0 15,75 99-15,-99-98-1,24-1 1,-24-50 0</inkml:trace>
  <inkml:trace contextRef="#ctx0" brushRef="#br0" timeOffset="21200.61">2431 12278 0,'50'-24'32,"-25"-1"-17,74 0-15,0 0 16</inkml:trace>
  <inkml:trace contextRef="#ctx0" brushRef="#br0" timeOffset="21517.23">2853 12105 0,'0'24'63,"-50"51"-47,50-1-1,25-24 1,0 0-1,24-50 1,1-25 0,-25 0-1,-25-49 1,-25 24 0,-49 0 15,-1 25-16</inkml:trace>
  <inkml:trace contextRef="#ctx0" brushRef="#br0" timeOffset="21850.69">2902 12030 0,'0'-25'15,"25"25"-15,25-24 16,0 24 0,-1 0-1,1 74 1,-25-24 0,-25-26 15,0-48 0,0-51-15,-50-49-1,50 75 1,0-1 0,-25 50-16</inkml:trace>
  <inkml:trace contextRef="#ctx0" brushRef="#br0" timeOffset="23134.22">3299 11807 0,'-24'25'78,"-1"0"-78,25-1 15,-25 26 1,25 24 0,0-49-1,50 0 1,-1-25-1,-24-25 1,-25 0 0,0 1-1,0-26 1,0 25 15,25 25 0,0 0-15,-1 25 0,1 0-1,25-50 1,-25 25 0,-25-25-1,0-49 1,0 49-1,0 0 1,0 50 31,0 25-47,49 24 31,-49-49-15,25-25-1,-25-25 1,0-25 0,25 1-1,-25 24 1,25 25 15,-1 25-15,1 0-16,50 74 15,24 0 1,0 50 0,0 0-1,-49-25 1,-50-50 15,-25-49-15,0-25-1,-74-74 1,25-100 0,-1 0-1,50 1 1,1 49 0,24 49-1,0 26 1,24 24-1,-24 0 1,25 0 0,-25 50 62,0 0-78,0 24 15,0 26 1,25-26 0,49 1-1,-24-75 1,0 0 0,-1-49-1,1 0 1,-50 49-16</inkml:trace>
  <inkml:trace contextRef="#ctx0" brushRef="#br0" timeOffset="23700.41">2654 13022 0,'0'-24'31,"25"24"-16,0 0 1,74-50 0,50-24-1,-50-1 1,100-24 0,24-25-1,-25 25 1,-24 24-1,-124 26 1,-26 49 0,-48 0-16,-51 0 31</inkml:trace>
  <inkml:trace contextRef="#ctx0" brushRef="#br0" timeOffset="24183.64">2754 12923 0,'0'-25'15,"24"25"1,26-24 0,99-51-1,-25-24 1,50 0 0,-1 0-1,-49 24 1,-74 50-1,-25 1-15,-25-1 32</inkml:trace>
  <inkml:trace contextRef="#ctx0" brushRef="#br0" timeOffset="32950.79">19447 7590 0,'0'-25'62,"0"1"-46,-25 24 0,1-25-1,-100 25 1,24 25 0,1 49-1,25 0 1,49 1-1,25-50-15,0 74 16,25-50 0,24 26-1,51-25 17,-1-26-17,0 1 1,50 0-1,-75 0 1,1 49 0,-26-24-1,-24 24 1,-50 1 0,-74-26-1,0-24 1,-50-25-1,25-50 1,74 1 0,50-50-1,25 74 1</inkml:trace>
  <inkml:trace contextRef="#ctx0" brushRef="#br0" timeOffset="33351.97">19646 7218 0,'0'0'0,"0"-25"0,24-24 15,-24 74 48,0-1-63,0 26 0,50 99 31,-50-25-15,50 99-1,-1 0 1,1-74 0,-25-50-1,-25-49 1,-25-50 0</inkml:trace>
  <inkml:trace contextRef="#ctx0" brushRef="#br0" timeOffset="33551.75">19670 7863 0,'0'-25'16,"25"25"-1,0 0 1,0 0-1,124 0 1,0 0 0,-100 0-1</inkml:trace>
  <inkml:trace contextRef="#ctx0" brushRef="#br0" timeOffset="33902.31">20241 7813 0,'0'-24'15,"-25"-1"17,0 25-17,1 0-15,-26 49 32,25 1-17,25 49 1,0 25-1,75-49 1,24-26 0,-25-73-1,-49-1 1,0-74 0,-25-26-1,-25 26 1,25 50-1,0 24 1</inkml:trace>
  <inkml:trace contextRef="#ctx0" brushRef="#br0" timeOffset="34301.28">20291 7739 0,'-25'-25'16,"50"25"31,-1 0-32,26 0-15,0 25 16,49 49 0,0 1-1,-49-1 1,-26 1-1,-24-26 1,0-24-16,-24 0 16,-1-25-1,0 0 1,25-74 15,0-51-15,50 1-1,-1 25 1,-24 99 0,0 0-16</inkml:trace>
  <inkml:trace contextRef="#ctx0" brushRef="#br0" timeOffset="34668.1">20811 7913 0,'0'0'0,"25"0"15,-25-25 1,0 0 0,50-49-1,49 24 17,-74 50-17,0 0 1,-50 25-1,0 24 1,-49 1 0,24-25-1,25 24 1,0 1 0,50 0-1,25-25 1,0-25-1,98 24 1,26-48 0</inkml:trace>
  <inkml:trace contextRef="#ctx0" brushRef="#br0" timeOffset="35151.58">21729 6871 0,'0'-25'15,"-25"25"1,25 75 0,-24 24-1,24-25-15,0 75 16,24 124-1,26 0 1,0-75 0,-1-99-1,-49-74 1,-25-74 15,-24-26-15,-26-24-1,26 74 1,24 25 0,0 74-1,25 26 1,124-1 0,50-49-1,-75-50 1,25 0-1,-99-25 1</inkml:trace>
  <inkml:trace contextRef="#ctx0" brushRef="#br0" timeOffset="35968.51">19943 9426 0,'0'-25'15,"-24"25"1,24 25 15,0 0-15,0 123 0,0-48-1,24 98 1,1 1-1,-25-51 1,0-73 0,0-50-1,-25-50 1,1-99 15,24 0-15,-25-149-1,25-25 1,0 100 0,49 99-1,1 49 1,24 25 0,26 50-1,-26 49 1,-49 75-1,-25 25 1,-25-75 0,-74-25-1,49-24 17,25-50-32</inkml:trace>
  <inkml:trace contextRef="#ctx0" brushRef="#br0" timeOffset="36334.61">20390 9748 0,'25'25'31,"-1"-25"-31,51 50 15,24 49 1,-74 0 0,0 0-1,-50-24 17,-25-75-17,1 0 1,49-75-1,0 1 1,0 49-16,0-25 16,74-74-1,-24 50 1,-26 49-16</inkml:trace>
  <inkml:trace contextRef="#ctx0" brushRef="#br0" timeOffset="36734.64">21258 9847 0,'0'0'0,"0"-24"0,25-26 31,-25 25-15,-50 0-1,1 25 1,-75 25 0,74 25-1,50 74 1,25-25 0,49-24-1,-49-51-15,74 1 16,-49-25-1,-1-49 1,-49-26 0,0 1-1,-24 24 1</inkml:trace>
  <inkml:trace contextRef="#ctx0" brushRef="#br0" timeOffset="37368.26">21729 9723 0,'0'0'0,"0"-24"16,-25 24 15,1 0-16,-1 49-15,-25 1 16,50 24 0,25 25-1,25-74 17,-1-25-17,-24 0-15,0-25 16,-25-24-1,25-50 1,-25 74 0,0 25-1,0 25 17,24 49-17,1 100 1,50-1-1,-26 1 1,-24 49 0,-25-24-1,0-100 1,0 50 15,-25-50-15,-24-74-1,-26-75 1,-24-99 0,49 50-1,50 25-15,-24-50 16,48-100 0,76 1-1,-51 149-15</inkml:trace>
  <inkml:trace contextRef="#ctx0" brushRef="#br0" timeOffset="37752.22">22002 9674 0,'0'-50'15,"25"50"16,0 0-31,24 0 16,26 50 0,-26-1-1,1 26 1,-50-1 0,0 25-1,-50-74 1,26-25-1,-1-25 1,25-24 0,25-75-1,24 49 1,-24 26 15,25 24-15,-1 25-1</inkml:trace>
  <inkml:trace contextRef="#ctx0" brushRef="#br0" timeOffset="38251.41">22672 9699 0,'0'-25'31,"0"0"-15,0 0 0,-25 25-16,0 0 15,-49 0 1,24 50 15,50 49-15,25-25-1,-25-24 1,25-50 0,24 0-1,1-25 1,-50-24 0,0-1-1,25 50 32,-25 25-47,25 0 16,-1 24-1,51 1 1,-26-50 15,1-25-15</inkml:trace>
  <inkml:trace contextRef="#ctx0" brushRef="#br0" timeOffset="39037.73">22895 9624 0,'25'0'62,"0"0"-62,-1 25 16,26 0-1,0 74 17,-25-49-17,-1-1 1,-24 1-1,0-25 1,-24-50 0,-1 0-1,0-25 1,50-49 0,0 25-1,-25 24-15,49 1 16,-24 24-1,0 0 1,24 50 0,-24-25 15,0 99-15,0-25-1,-25-24 1,0-25-1,0-50 17,0 0-17,0-49 1,0-25 0,25 24-1,-1 26 1,1 49 15,-25 24-15,0 1-16,25 74 15,0 1 17,-25-26-17,25 0 1,-1 1-1,-24-26 1,-24-49-16</inkml:trace>
  <inkml:trace contextRef="#ctx0" brushRef="#br0" timeOffset="39868.4">19621 10666 0,'25'0'16,"-25"-25"-16,24 25 31,1 0-15,0 0-16,99 0 15,-49 0 1,73-25 0,76 25-1,48-24 1,-48-1 15,148 0-15,-99 25-1,-174-25-15,99 25 16,50 0 0,-49 0-1,-75 0 1,-50 0 0,-49 0-1</inkml:trace>
  <inkml:trace contextRef="#ctx0" brushRef="#br0" timeOffset="40534.76">20117 10964 0,'74'-25'0,"26"25"16,-1 0-1,-25 0-15,75 0 16,25 0-1,173 25 1,0-25 0,-74 0-1,-75 0 17,-73 0-17,-1 0 1,0 0-1,-25 0 1,-74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26T13:34:43.99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5110 6300 0,'50'-49'0,"24"-1"16,149-198-1,-24 74 1,198-123 0,-100 148-1,-197 124 1</inkml:trace>
  <inkml:trace contextRef="#ctx0" brushRef="#br0" timeOffset="400.7">6400 7169 0,'223'-50'16,"-49"-74"0,49-25-1,75-25 1,24 1 0</inkml:trace>
  <inkml:trace contextRef="#ctx0" brushRef="#br0" timeOffset="32818.17">18802 2456 0,'25'-25'78,"0"25"-78,0-25 15,99-25 1,0 75 0,-75 74-1,1-24 1,-50 49-1,-25-25 1,-24-24 0,24-51-1,50-24 1,24-24 0,50-51-1,125 1 1,-100-1-1</inkml:trace>
  <inkml:trace contextRef="#ctx0" brushRef="#br0" timeOffset="33234.64">19720 1712 0,'-25'-25'15,"0"0"-15,-49-25 16,-25 50 0,49 25-1,25 99 1,50-49 0,74 49-1,25-50 1,-24-24-1,-76-50 1,-73 0 15,-50 0-15,49-25-16,-24 0 16,24-25-1,75-24 1,74-25-1,-25 0 1,-24 74 0,-25 25-16</inkml:trace>
  <inkml:trace contextRef="#ctx0" brushRef="#br0" timeOffset="33418.5">20043 1860 0,'0'-24'16,"0"-26"-1,0 0 1,74 1 0,25 49-1,-49 0-15</inkml:trace>
  <inkml:trace contextRef="#ctx0" brushRef="#br0" timeOffset="33568.69">20142 2034 0,'25'0'15,"24"0"-15,26 0 16,73-25-1</inkml:trace>
  <inkml:trace contextRef="#ctx0" brushRef="#br0" timeOffset="33902.58">20762 1662 0,'25'0'16,"49"-25"0,25 50-1,-24 25 1,-26 49 0,-73 25-1,-76-50 1,76-49-1,-1-25-15,50 0 32,74 0-1,124-74-15,-149 49-16</inkml:trace>
  <inkml:trace contextRef="#ctx0" brushRef="#br0" timeOffset="34235.01">21754 1811 0,'25'25'16,"-25"-1"-1,-25-24 1,-25 0-1,-24 25 1,49-25 0,50 0-16</inkml:trace>
  <inkml:trace contextRef="#ctx0" brushRef="#br0" timeOffset="34968.5">21828 1290 0,'50'-25'16,"0"0"-16,74 0 16,-25 25 15,-74-24-15,-50 24 30,0 0-46,-24 0 16,-100 24 0,49 26-1,26 0 1,49-1 0,0 26-1,25-26 1,50-24-1,49-25 1,-24 0 15,-26 25-15,-24-25-16,0 49 31,-25 1-15,-75 0-1,1-1 1</inkml:trace>
  <inkml:trace contextRef="#ctx0" brushRef="#br0" timeOffset="35368.32">22498 1265 0,'0'-25'15,"-25"25"1,1 0 0,-51 25-1,1 49 1,24 26-1,50 48 1,0-73 0,75 24-1,73-49 1,-24-25 0,-49-75-1,-75 0 1,-50 1-1,-24 49 1,-50 0 0,74 49-1</inkml:trace>
  <inkml:trace contextRef="#ctx0" brushRef="#br0" timeOffset="35851.26">20663 2629 0,'24'-25'0,"26"25"16,74-24-1,199-51 1,98 1 0,-74-25-1,-173 49 1,-99 50-16,24-25 15,-50 0 1,-73 25 0</inkml:trace>
  <inkml:trace contextRef="#ctx0" brushRef="#br0" timeOffset="36118.75">21506 2505 0,'99'0'16,"50"0"-1,49-25 1,-24 1 0,-75 24-1,-49-25 1,-25 25-1,-75 25 1,-24 24 0,49-49-1</inkml:trace>
  <inkml:trace contextRef="#ctx0" brushRef="#br0" timeOffset="46769.35">4168 8533 0,'0'-25'0,"24"0"15,-24 50 64,0 0-79,-24 0 0,24 49 15,-25-24 1,25-26-1,25-24 1,-1 0 15,1-24-15,0-26 0,-25 25-1,0 50 32,-25-25-47,0 50 16,1 24-1,24 0 1,0-49 0,0-50 15,24 25-16,-24-24 1,0 48 15,0 1-15,0 50 0,-24-1-1,24-49 1,0 25-1,24-50 1,51-25 0,-1-25-1,-49 50 1,-25 25 15,0 0-15,0 0-16,-25 24 15,25-24 1,0 0 15,-25 0 32,25-1-63,0 1 15,-24 50 1,24-26 0,0 1-1,24-25 1</inkml:trace>
  <inkml:trace contextRef="#ctx0" brushRef="#br0" timeOffset="48935.63">5011 8359 0,'0'25'47,"-25"0"-31,0 0-16,-74 123 15,49-24 1,1-49 15,49-26-15,25-49 0,24-24-1,75-76 1,0 1-1,-24 0 1,-26 74 0,-49 0-1,-50 50 1,0 0 0,-49 74-1,24-24 1,25-1-1,50-74 17,25-25-17,-1-24 1,26-1 0,24 0-1,-49 26 1,-75 24-1,-25 49 1,-49 26 0,49-26-1,50 1 1,25-50 15,0 0-31,74-50 16,-24-24-1,-26 49 1,-24 25 15,-50 0-15,25 25 0,-74 24-1,49-24 1</inkml:trace>
  <inkml:trace contextRef="#ctx0" brushRef="#br0" timeOffset="52735.53">6673 10120 0,'0'-24'16,"-25"24"0,0 0-1,25-25 1,-25 25-1,-24 0 1,-1-25 0,1 25-1,-1 0 1,0 0 0,26 25-1,-1-25 1,0 0-1,0 25 1,-24-1 15,24-24-15,0 25 0,0-25-1,25 25 1,-25-25-16,25 25 15,-25 0 17,25-1-17,0 26 1,-24-25 0,48 0-1,-24-1 1,25 1-1,0 0 1,0 0 15,0 0-15,0-1 0,-1-24-1,26 25 1,-25-25-1,24 25 1,-24-25 0,25 0-1,-1 0 1,-24 0 0,50 0-1,-26 0 1,1 25-1,-1-25 1,1 0 15,0 0-15,-1 0 0,-24 0-1,0 0 1,0 0-1,24 0 1,1 25 0,-25-25-1,-1 0 1,1 0-16,0 0 16,25 0-1,24 0 1,1 0-1,-26 0 17,26 0-17,-26 0 1,26 0 0,-1 0-1,-24 0 1,-1 0-1,1 0 1,-1-25 0,1 25-1,0 0 1,-26 0 0,26 0-1,0 0 1,-1 0-1,-24 0 17,25 0-17,-25 0 1,24 0 0,-24 0-1,49 0 1,-24 0-1,0-25 1,-26 25 0,26 0-1,-25 0 1,24 0 0,1 0-1,0 0 1,-1 0-1,1 0 17,-25-25-17,24 25 1,26 0 0,-26 0-1,-24 0 1,25 0-1</inkml:trace>
  <inkml:trace contextRef="#ctx0" brushRef="#br0" timeOffset="55202.73">6797 10046 0,'25'0'0,"-1"0"15,1 0 1,50 0 0,-1 25-1,0-25 1,1 0 0,-1 0-1,26 0 1,-26 0-1,25 0 17,0 0-17,-24 0 1,-26 0 0,-24 0-16,25 0 15,-1 0 1,1 0-1,24 0 1,1 0 0,-50 0-1,49 0 1,1 0 0,-26 0-1,26 0 1,-26 0-1,1 0 17,-1 0-17,-24 0 1,50 0 0,-1 0-1,-24 0 1,24 0-1,0 0 1,1 0 0,-1 0-1,-49 0 1,49 0 0,-24 0-1,24 0 1,-24 0-1,0 0 17,-1 0-17,26 0 1,-26 0 0,26 0-1,-26 0 1,1 0-1,0 0 1,-26 0 0,26 0-1,24 0 1,-24 0 0,0 0-1,24 0 1,-49 0-1,0 0-15,-1 0 16,51 0 15,-26 0-15,26 0 0,-25 0-1,24 0 1,-24 0-1,-1 0 1,1 0 0,24 0-1,-24 0 1,-25 0 0,24 0-1,1 0 1,-1 0 15,1 0 0,0 0-15,-1 0 0,1 0-1,-25 0 1,49 0-1,-24 0 1,-1 0 0,1 0-1,0 0 1,24 0 0,-49-25-1,24 25 1,1 0-1,0 0 1,24 0 15,-24 0-15,24 0 0,-49 0-1,0 0-15,-1 0 16,1 0-1,-25-25 1</inkml:trace>
  <inkml:trace contextRef="#ctx0" brushRef="#br0" timeOffset="62121.36">8880 10616 0,'25'0'0,"0"0"16,0 0-1,24 0 1,51-24 0,-26 24-1,50 24 1,-25-24-1,-24 0 1,-26 0 0,-24 0-16,74 0 15,-49 0 1,24 0 0,1 25-1,24-25 1,0 0-1,-24 25 17,-26-25-17,1 0 1,24 0 0,26 25-1,-1-25 1,0 0-1,0 0 1,-24 0 0,-1 0-1,25 0 1,0 0 0,-49 25-1,24-25 1,1 0-1,-1 0 17,-49 0-17,50 0 1,-1 24 0,25-24-1,-24 0 1,-1 0-1,-24 0 1,-1 0 0,26-24-1,-26 24 1,1 0 0,-1 0-1,26 0 1,-50 0-1,49 0 17,-24 0-17,24 0 1,0-25 0,1 25-1,-25 0 1,24-25-1,-24 25 1,24 0 0,-24 0-1,-1 0 1,1 0 0,-1-25-1,1 25 1,0 0-1,-1 0 17,26 0-17,-1-25 1,-24 25 0,24 0-1,-49 0 1,49-24-1,1 24 1,-26 0 0,26 0-1,-1 0 1,-24-25 0,-25 25-1,-1 0-15,1 0 16,0 0-1,0-25 17,0 25-17</inkml:trace>
  <inkml:trace contextRef="#ctx0" brushRef="#br0" timeOffset="63187.29">11956 9947 0,'25'0'47,"0"0"-32,0 0 1,49 0-16,25 0 15,25 24 17,-25-24-17,1 0 1,73 0 0,-24 0-1,0 0 1,0 0-1,0 0 1,-50 0 0,25 0-1,-25 0 1,0 0 0,1 0-1,-1 0 1,-25 0-1,25 0 1,-49 0 15,24 0-15,-24 0 0,0 0-1,-26 0 1,26-24-1</inkml:trace>
  <inkml:trace contextRef="#ctx0" brushRef="#br0" timeOffset="67203.3">15776 10021 0,'25'0'0,"0"0"16,49 0 0,-24 0-1,74 0 1,25 0-1,-1 0 1,-48 0 0,-1 0-1,0 0 1,-74 0 0,25 0-1,24 0 1,0 0-1,1 0 17,-1 0-17,1 0 1,-51 0 0,1 0-16,50 0 15,-1 0 1,0 0-1,1 0 1,24 0 0,-49 0-1,-1 0 1,51 0 0,-1 0-1,-25 0 1,1 0-1,-1 0 17,0 0-17,-24 0 1,24 0 0,-24 0-1,24 0 1,1 0-1,-1 0 1,1 0 0,-26 0-1,1 0 1,-1 0 0,1 0-1,25 0 1,-26 0-1,26 0 17,-26 0-17,1 0 1,-1 0 0,26 0-1,-1 0 1,-49 0-1,49 0 1,-49 0 0,25 0-1,-1 0 1,1 0 0,0 0-1,-1 0 1,1 0 15,-25 0-15,24 0-1,1 0 1,-25 0 0,24 0-1,-24 0 1,25 0-1,-25 0 1,-1 0 15,1 0-15,0 0 0,0 0-1,0 0 1,-1 25 15,1-25-15,0 0-1,0 0 1,0 0 0,-1 25-1,1-25 1,0 0-1,-25 25 1,25-25 15,-25 24 1,25-24-17,-1 0 1,-24 25-1,25-25 17,-25 25-17,25 0 1,-25 0 0,25-25-1,0 24 1,-25 1-1,0 0 17,0 0-17,24-25-15,-24 25 16,0-1 15,0 1-15,0 0-1,0 0 1,0 0 0,0-1-1,-24-24 1,24 25 0,0 0-1,-25-25 1,25 25-1,-25-25 1,0 0 0,0 25-1,-24-25 1,24 0 0,-25 0-1,1 0 1,-1 0-1,1 0 17,-26 0-17,26-25 1,-1 25 0,0 0-1,-24 0 1,-1 0-1,1 0 1,0 0 0,24 0-1,0 0-15,1 0 16,-26 0 0,-49-25-1,0 25 1,0-25-1,25 25 17,25 0-17,-1 0 1,-24 0 0,0-25-1,-25 25 1,25 0-1,-1 0 1,1 0 0,50 0-1,-51 0 1,1 0 0,0 0-1,49-24 1,-74 24-1,25 0 17,0-25-17,49 25 1,-49 0 0,25 0-1,-26 0 1,26 0-1,0-25 1,-1 25 0,-24-25-1,25 25 1,24-25 0,-25 25-1,26 0 1,-1 25 15,25-25-15,-24 0-1,-26 0 1,26 0 0,-26 0-1,1 0 1,24 0-1,1 0 1,-1 0 0,-24 0-1,24 25 1,-24-25 0,24 0-1,25 0 1,-49 0 15,49 25-15,-25-25-1,1 0 1,24 0 0,-25 0-1,1 0 1,24 25-1,0-25 1,0 0-16,1 0 16,-1 0-1,0 0 1,0 0 0,0 0-1,1 0 1,-1 0-1,0 0 17,0 0-17,0 0 1,1 24 0,-1-24-1,0 0 1,0 25-1,-24-25 1</inkml:trace>
  <inkml:trace contextRef="#ctx0" brushRef="#br0" timeOffset="67903.53">14486 9996 0,'0'-25'15,"25"25"1,25 0-1,49 0 1,25 0 0,0 0-1,25 0 1,-50 0 0,75 0-1,-26 0 1,-24 0-1,-24 0 17,-26 0-17,-49 0 1,0-24 0</inkml:trace>
  <inkml:trace contextRef="#ctx0" brushRef="#br0" timeOffset="70753.77">12179 14511 0,'-24'0'109,"-1"-25"-109,-25 0 16,-24 25 0,-1 0-1,-24 0 1,25 0-1,-1 25 1,26 0 0,24 0-16,-25-1 15,1 1 1,-26 0 0,1 25-1,49-26 1,-25 1-1,50 25 17,0-25-17,0 24 1,0 1 0,25-1-1,25 26 1,24-1-1,-24-24 1,49 24 0,-24-24-1,24-25 1,25-1 0,0 1-1,0-25 1,-25 25-1,50-25 17,-50 0-17,100 0 1,-26 0 0,-49-25-1,25 25 1,-25 0-1,-50 0 1,50-25 0,1 1-1,-51-1 1,0 25 0,1-25-1,-26 0 1,-24 0-1,0-24 17,25-26-17,-26 26 1,-24-1 0,0 1-1,0-1 1,-74-24-1,0-1 1,-26 26 0,-48-26-1,-1 26 1,25 49 0,-25-25-1,50 25 1,-50 0-1,0 0 17,25 0-17,-25 0 1,0 0 0,25 0-1,50 0 1,-25 25-1,24-25 1,26 0 0,24 24-1,0-24 1</inkml:trace>
  <inkml:trace contextRef="#ctx0" brushRef="#br0" timeOffset="73270.56">8037 10468 0,'0'24'16,"0"1"-16,0 0 15,25 49 1,-25 50 0,25 25-1,-25-25 1,24 75-1,-24-75 17,25 74-17,-25-24 1,25-1 0,-25-73-1,0-51-15,0 50 16,0 26-1,0 23 1,-25-48 0,25 24-1,0-25 1,0-25 0,-25 50-1,25-49 1,-24 73-1,-1 1 17,25-25-17,0-24 1,-25 24 0,50-50-1,-25 25 1,0-24-1,25-26 1,-1-24 0,26-25-1,25 0 1,-1 0 0,50 0-1,50 0 1,-1-25 15,-24 25-15,149-25-1,-75 25 1,99 0 0,-198 0-1,75 25 1,-50-25-1,0 0 1,24-25 0,-24 25-1,-75 0 1,26 0 0,24 25-1,-25-25 1,0 25-1,-25 0 17,26 0-17,-26-25 1,-24 0 0,-1 24-1,-24 1 16,0 0-15,0 0 0,0 0-1,-1 24 1,1 1 0</inkml:trace>
  <inkml:trace contextRef="#ctx0" brushRef="#br0" timeOffset="74587.3">11262 10368 0,'0'-24'0,"24"48"63,1 1-48,0 25-15,0-1 16,0 75 0,24 50-1,-24 49 1,0 1 0,-25-51-1,0 1 1,0-100-16,0 50 15,0 50 1,0-25 0,0 24-1,0 1 1,0 0 0,25-75-1,-25 25 1,0-25 15,0 25-15,0-25-1,0 1 1,25-26 0,-1-49-1,26 0 1,24-25-1,1 0 1,-1 0 0,1 0-1,24 0 1,0 24 0,-49-24-1,-1 0 1,1 25 15,-25-25-15,-1 0-1,1 0 17,-25 25-17,0 0 1,25 74-1,-25 0 1,25 0 0,-25-49-1,0 0-15,25 49 16,-25-50 0,0 51-1,24-26 1,-24-49 15</inkml:trace>
  <inkml:trace contextRef="#ctx0" brushRef="#br0" timeOffset="76621.64">13444 10344 0,'0'24'0,"0"1"16,0 25-16,0 24 15,0-49-15,0 25 16,25 74 15,-25 0-15,0 24-1,0 1 1,0 0 0,-25-50-1,25 1 1,0 73-1,0-24 1,-24-25 0,24 25-1,0 0 1,0 0 0,-25-50-1,25 0 1,0 25 15,0 0-15,-25-25-1,25-49 1,0 24 0,-25 1-1,0-1 1,25 1-1,-24-26 1,-1 1 0,0-25-1,0-1 1,0-24 0,-24 25-1,-1 0 1,25 25 15,-24 24-15,24-24-1,0-1 1,25 1 0,0 24-1,0 1 1,0-1-1,0 0 1,0 1 0,0-1-1,0 1 1,0-1 0,0 1-1,0-26 1,0 1 15,0-1-15,25-24-1</inkml:trace>
  <inkml:trace contextRef="#ctx0" brushRef="#br0" timeOffset="78805.03">18480 11063 0,'0'25'15,"0"-1"-15,0 125 16,0-49 0,-25 48-1,25-73-15,-25 74 16,25 49 15,0 25-15,0 1-1,25-1 1,-25-25 0,25-123-1,0 98 1,-1 26-1,-24-75 1,25 25 0,-25-50-1,0 0 1,25 0 0,-25-49-1,0-1 1,0-24 15,0 0-15,-25 0-1,0-25 1,-24 25 0,-1 24-1,-24 1 1,-1-1-1,-49 1 1,25-25 0,-50 0-1,50-25 1,0 0 0,-75 0-1,1-25 1,24 0 15,0 0-15,25 0-1,-25 1 1,50-1 0,-50 25-1,0 0 1,-24-25-1,73 25 1,-98-25 0,74 25-1,-50-25 1,50 1 0,25-1-1,-25 25 1,25-25 15,-25 0-15,0 0-1,49 1 1,1 24 0,-25 0-1,0-25 1,-1 25-1,1 0 1,49 0 0,-24-25-1,-25 25 1,0 0 0,24 0-1,1 25 16,24 0-15,25-1 0,-49 26-1,49-25 1,0 49 0,1-24-1,-1 24 1,25-24-1,-25-25 1,25 24 0,0-24-1,-25 25 1,25-25 0,25-25-1,-50 0 1</inkml:trace>
  <inkml:trace contextRef="#ctx0" brushRef="#br0" timeOffset="93754.99">13420 5234 0,'0'25'78,"0"-1"-62,0 1-16,0 0 16,-25 25-1,25-1 1,0 26 0,0-51-1,0 1-15,0 0 16,0 25-1,-25-1 1,25 1 0,0-1-1,0 1 1,0 0 0,-25-25-1,25 49 1,0-24 15,0-1-15,0 26-1,0-26 1,0 26 0,0-26-1,0 1 1,0-1-1,0 1 1,0 0 0,0-26-1,0 1 1,0 0 0,0 0-1,0 0 1,0-1 15,25 1-15,-25 0-1,0 0 1,25-25 46,0 0-46,-1 0-16,1 0 16,25 0-1,-25 0 1,49 0 0,1 0-1,24 0 16,-25 0-15,25 0 0,-24 0-1,-50 0-15,49 0 16,0 0 0,26 0-1,-1-25 1,0 25-1,-49 0 1,24 0 0,-24 0-1,49 0 1,0 0 0,0-25-1,1 25 16,-1 0-15,-25 0 0,-24 0-1,24-25 1,25 25 0,1 0-1,-26-24 1,25 24-1,1 0 1,-51 0 0,26 0-1,24 0 1,0 0 0,-25 0-1,-24 0 1,24-25 15,1 25-15,-1 0-1,25 0 1,-49 0 0,25 0-1,-26 0 1,26 0-1,-26 0 1,26 0 0,-1 0-1,25 0 1,-24 0 0,-1 0-1,0 0 1,1 0 15,24 0-15,-49 25-1,74-50 1,-25 50 0,25-25-1,-50 0 1,26 0-1,-1 0 1,25 24 0,-25-24-1,0 0 1,0 0 0,1 0-1,-26 25 1,1-25 15,-1 0-15,25 0-1,0 25 1,1-25 0,-26 0-1,50 25 1,-74-25-1,74 0 1,-25 25 0,-25-25-1,26 0 1,-76 0 0,1 0-16,50 0 15,24 0 1,-25 0 15,25 0-15,-24 0-1,-1 24 1,1-24 0,-1 0-1,0 0 1,26 0-1,-1 0 1,25 25 0,-74-25-1,49 0 1,-50 0 0,26 0-1,-26 0 1,51 0 15,-26 0-15,0 0-1,-49 0 1,25 0 0,24 0-1,-24 0 1,-1 0-1,1 0 1,-25 0 0,24-25-1,-24 25 1,0 0 0,0 0-1,0 0 16,0 0-15,-1 0 0,1 0-1,0 0 1,49 0 0,-24 0-1,0 25 1,-1 0-1,1-25 1,-25 0 0,-1 25-1,1-25 79,0 0-78,-25 25-1,0 0 1,25-25 0,-25 24-1,0 1 1,0 0-1,0 25 1,0-1 0,25-24-16,-25 0 15,0 24 1,0 1 0,0 0-1,-25-1 1,25-24 15,0 49-15,0-24-1,0 24 1,0 26 0,0-26-1,0 0 1,0 1-1,0-50 1,0 49 0,0-24-1,0 24 1,0 1 0,0-1-1,0 0 1,0 1 15,25 24-15,-25-25-1,24 1 1,-24-1 0,0 25-1,0-24 1,0-26-1,0 51 1,0 24 0,0-25-1,0 0 1,0 0 0,0 1-1,0-26 1,0 0 15,0 1-15,25-1-1,-25 25 1,25-24 0,-25-1-1,0-49 1,0 50-1,0-1 1,0 0 0,0 1-1,0 24 1,0-49 0,0-26-16,0 51 15,0 24 1,25 0 15,-25-24-15,0 24-1,0-25 1,0 26 0,-25-76-1,25 51 1,-25-1-1,25-24 1,0 24 0,-25 1-1,25-1 1,-24-24 0,24 24-1,-25 0 16,25 1-15,-25-1 0,0 1-1,25-26 1,-25 26 0,1-1-1,-1 1 1,0-1-1,0 25 1,-24 0 0,24-24-1,0-26 1,0 51 0,0-1-1,1-50 1,-26 26 15,25-1-15,0 1-1,1-1 1,-1 1 0,0-1-1,25 0 1,-25 1-1,25-1 1,-25 25 0,25-49-1,0 24 1,0 1 0,-25 24-1,25-25 1,-24-24 15,24 24-15,-25-49-1,0 50 1,0-1 0,0-49-1,1 25 1,24-26-1,-25 1 1,-50 25 0,51-25-1,-1-1 1,-25 1 0,1 0-1,-1 0 16,-24 0-15,24-1 0,-24-24-1,-26-24 1,26-1 0,-50 0-1,0 0 1,49 0-1,-24 25 1,0 0 0,-25-24-1,50 24 1,-26 0 0,-24-25-1,25 25 16,0 0-15,-25 0 0,49-25-1,-73 0 1,24 25 0,-50-25-1,-24 1 1,98-26-1,-73 25 1,49 25 0,-25 0-1,25 0 1,-25 0 0,50 0-1,-50 0 16,25 0-15,0 0 0,50 0-1,-51 25 1,1-25 0,25 25-1,25-25 1,-25 0-1,-1 25 1,1-25 0,0 0-1,0 24 1,49-24 0,-49 0-1,24 0 16,-24 25-15,25-25 0,-50 0-1,0 0 1,25 25 0,74-25-1,-99 25 1,25-25-1,-1 0 1,1 0 0,0 0-1,0 0 1,-1 0 0,-48 0-1,-1-25 16,25 25-15,25 0 0,-25 0-1,24 0 1,51 25 0,-1-25-1,0 25 1,-24-1-1,24-24 1,1 25 0,24-25-1,0 0-15</inkml:trace>
  <inkml:trace contextRef="#ctx0" brushRef="#br0" timeOffset="104537.95">8360 10269 0,'-25'25'15,"-25"25"1,-24-1-1,49 1 1,50-50 15,-25-25-31,74-25 16,50-24 0,-74 0-1,-75 98 48,-49 26-48,24-25 1,25 24 0,50-49 15,0 0-31,49 0 15,25-24 1,-74-1 0</inkml:trace>
  <inkml:trace contextRef="#ctx0" brushRef="#br0" timeOffset="105422.45">11411 9922 0,'0'25'63,"0"-1"-48,-25 26-15,-99 74 16,-25 0 0,99-49-1,50-51 16,25-24-15,0 0 0,124-49-1,-25-26 1,-25 26 0,-99 24-1,-25 25 1,-49 25-1,-26 49 1,51-24 0,49-25-1,25-1 1,124-24 0,-50-24-1,0-51 16,-74 50-15,-50 50 0,-49-25-1,24 25 1,50-25 0,25 0-1,24 0-15,1 0 0</inkml:trace>
  <inkml:trace contextRef="#ctx0" brushRef="#br0" timeOffset="106905.7">12601 14263 0,'-25'0'94,"-24"-25"-94,-1 0 16,-99 25-16,-124 74 15,50 1 16,124-25-31,25-1 16,-199 125 0,99 24-1,124 1 1,100 49 0,124 0-1,74-50 1,0-123-1,25-26 1,248-24 0,24-99-1,-173-50 1,-148 0 0,-125-75 15,-124 25-16,-173-123 1,-51 49 0,-147 0-1,-225 24 1,274 175 0,298 148-1</inkml:trace>
  <inkml:trace contextRef="#ctx0" brushRef="#br0" timeOffset="111322.32">5284 1315 0,'0'-25'0,"-25"25"141,50 0-32,24 0-109,51-25 16,73 0-1,199-24 1,-124 24 0,100-25 15,-51 1-16,-98 24 1,-100 25 0,-74 0-1,-25 25 32,0-1-31,25 1-16,24 99 15,50 75 1,1-51 0,73 125-1,-74-173 1,-49-51 0,-75-24-1,-49-50 16,-249 0-15,-74 1 0,25 24-1,100 24 1,23 1 0,-98 0-1,198 0 1,149-50 15,25 0-15,-25 0-16,25-49 15,0-75 1,-25-25 0,-25 26-1,0 24 16,25 99-31</inkml:trace>
  <inkml:trace contextRef="#ctx0" brushRef="#br0" timeOffset="111972.63">7219 1389 0,'-25'-50'16,"25"1"-16,49-26 15,51 26 16,48-26-15,-48 51-16,123-51 16,50 50-1,0-24 1,-50 49 0,-99 0-1,-75 0 1,-24 0-1,0 25 1,49 49 0,26 50-1,24 0 1,124 99 0,25-24 15,-75-50-16,-124-75 1,-24 0 0,-100-49-1,-148 0 1,-50-25 0,-248 0-1,223 25 1,25 0-1,174-1 1,49 1 0</inkml:trace>
  <inkml:trace contextRef="#ctx0" brushRef="#br0" timeOffset="112622.66">9104 1141 0,'0'-50'16,"74"1"-1,100 24 1,123 25-1,-24-25 1,-25 0 0,25 1-1,-25-26 1,-173 25 0,73 0 15,-98 1-31,0 24 15,24 0 1,0 0 0,1 49-1,-1 1 1,-24 24 0,24 50-1,26 0 1,-1 25-1,-25 25 1,1-50 0,-75 0-1,-25-75 1,-74-24 0,-149 0 15,49-25-16,-247 0 1,148 25 0,199 24-1,99-24-15</inkml:trace>
  <inkml:trace contextRef="#ctx0" brushRef="#br0" timeOffset="113239.64">11262 1017 0,'0'-50'16,"24"26"-1,125-26 1,50 25 0,24-24-1,-49 24 1,98-25 0,-123 50-1,25 0 1,-25 0-1,-100 25 1,1 0 0,-25 0-16,24-1 15,1 26 1,0 49 0,24 25 15,0 25-16,-24 0 1,0 0 0,-26-100-1,1 26 1,-50-26 0,-123-24-1,-125-25 1,50-25-1,-50 25 1,25-24 0,148 48-1</inkml:trace>
  <inkml:trace contextRef="#ctx0" brushRef="#br0" timeOffset="113939.54">12973 744 0,'0'-49'15,"0"24"-15,50 0 16,123 0 0,51 25-1,24-25 1,25 25 0,-25 0 15,223-24-16,-248 24 1,50 0 0,-75-25-1,-98 25 1,-1-25 0,-74 25-1,-25 25 16,0 24-15,0 51 0,24 73-1,-24 26 1,50 24 0,0-99-1,24 25 16,-49-75-15,-50-74 0,-173 0-1,-100-25 1,-24-24 0,24 49-1,149 0 1,0 49-1</inkml:trace>
  <inkml:trace contextRef="#ctx0" brushRef="#br0" timeOffset="114755.91">15602 670 0,'0'-25'0,"50"25"16,49-25-1,1 0 1,98 25 0,149 0 15,-24 0-16,-1 0 1,1 0 0,-125 0-1,75-24 1,-149 24 0,-25-25-1,-74 25 1,-50 25 15,25-1-31,-49 76 16,49-1-1,0 74 1,24 1 0,1 0 15,25-1-16,24-24 1,-49-74 0,-75-51-1,-24-24 1,-50 0 0,-149-24-1,-49-1 1,49 0-1,74 25 1,100 0 0,25 25-16,-1 0 15,50-1-15</inkml:trace>
  <inkml:trace contextRef="#ctx0" brushRef="#br0" timeOffset="115856.41">17711 446 0,'25'0'16,"0"0"-16,123-24 16,26-1-1,74 25 16,-50 0-15,-123 0-16,123 0 16,75-25-1,-50 0 1,100 25 0,-224 0-1,-74 25 95,-25 0-110,0 0 0,0 24 31,0-24-31,25 99 15,-25 50 1,24-1 0,26 1-1,25 0 1,-26-26 0,1-98-1,-25 0 1,-1-26-1,-48-24 17,-51 0-17,-49-24 1,25 24 0,49 0-16,1 0 31,-199 24-16,-25 1 1,50 25 0,74-25-16</inkml:trace>
  <inkml:trace contextRef="#ctx0" brushRef="#br0" timeOffset="122140.54">1513 1538 0,'-24'0'15,"-1"0"1,0 0 0,-49 74-1,24 1 1,0 49 0,26-25-1,24 99 1,49-24-1,75-75 1,25-74 0,-50-50-1,50-24 1,-25-75 0,-99 24 15,-75-98-16,-49 49 1,-25 25 0,74 124-1,26 25 1,24 0-16</inkml:trace>
  <inkml:trace contextRef="#ctx0" brushRef="#br0" timeOffset="122422.67">2109 1860 0,'0'-24'31,"25"48"-16,99-24 1,-100 25 0,150 74-1,-50-24 1,-50-26 0,-49-24-1</inkml:trace>
  <inkml:trace contextRef="#ctx0" brushRef="#br0" timeOffset="122656.83">2456 1687 0,'-25'25'31,"0"49"-15,-24 75 0,24-50-1,25 50 1,0-75 0,25-74-16</inkml:trace>
  <inkml:trace contextRef="#ctx0" brushRef="#br0" timeOffset="122973.16">2754 1339 0,'0'25'47,"24"25"-32,1 99 1,25 24 0,-25-73-1,-1 24 1,26-50-1,-50-49 1</inkml:trace>
  <inkml:trace contextRef="#ctx0" brushRef="#br0" timeOffset="123239.83">2754 1315 0,'0'-25'0,"0"0"16,24-25 0,26 26-1,0-1-15,24-25 16,50 25-1,-49 1 1,-26-1 0</inkml:trace>
  <inkml:trace contextRef="#ctx0" brushRef="#br0" timeOffset="123490.04">2878 1612 0,'24'0'15,"1"0"1,50-25-1,24 1 1,0-1 0,-99 0-1</inkml:trace>
  <inkml:trace contextRef="#ctx0" brushRef="#br0" timeOffset="123923.45">3448 1042 0,'0'25'47,"0"-1"-31,25 1-16,0 149 31,0 24-16,-1 26 1,26-76 0,0-48-1,-50-76 1,0 1 0,0-50-1,0-24 1</inkml:trace>
  <inkml:trace contextRef="#ctx0" brushRef="#br0" timeOffset="124173.44">3423 1042 0,'0'-50'15,"25"25"1,25 1 0,49-26-1,25 25 1,-25 0 0,-74 25-1,0 25 1</inkml:trace>
  <inkml:trace contextRef="#ctx0" brushRef="#br0" timeOffset="124389.98">3523 1538 0,'24'-25'16,"51"0"0,-1-24-1,-24-1 1,49 0 0</inkml:trace>
  <inkml:trace contextRef="#ctx0" brushRef="#br0" timeOffset="124923.67">4416 918 0,'0'-25'16,"-25"0"-1,0 25 1,-49 0 0,-1 50-1,26-1 1,-51 125 0,51-25 15,-1 49-16,50-49 1,50-50 0,99 1-1,24-51 1,-24-49 0,-75 0-1,-24-25 1</inkml:trace>
  <inkml:trace contextRef="#ctx0" brushRef="#br0" timeOffset="125390.09">2010 3001 0,'-25'0'15,"50"0"32,-1-24-31,1-1-16,124-25 31,248-74-15,0 25-1,-75 24 1,-49 1 0,-149 49-1,-74 0-15,24 1 16,-49-1 0</inkml:trace>
  <inkml:trace contextRef="#ctx0" brushRef="#br0" timeOffset="125690.02">2332 3175 0,'0'-25'16,"25"25"0,24-25-1,249-99 1,74 25 0,0 0-1,0-25 1,-273 99-16</inkml:trace>
  <inkml:trace contextRef="#ctx0" brushRef="#br0" timeOffset="128887.66">6846 2059 0,'25'0'94,"-25"25"-78,0 24-16,0 26 15,0 49 1,0-25 0,25 25-1,-25-25 1,0-49 0,0 49 15,0-25-16,25-24 1,-25 0 0,0-26-1,0 1 1,25-25 15,-1 0-15,1 0-1,50 0 1,74 0 0,-1-25-1,51 1 1,98-1 0,-98-25 15,-75 50-16,-50-25 1,-98 25 47</inkml:trace>
  <inkml:trace contextRef="#ctx0" brushRef="#br0" timeOffset="129516.9">8657 2009 0,'0'-25'16,"0"50"-1,0 25 32,0-25-31,0 24-16,25 100 15,0-25 1,24 25 0,1-50 15,-50 0-16,25-24 1,0-75 0,-25 25-1</inkml:trace>
  <inkml:trace contextRef="#ctx0" brushRef="#br0" timeOffset="129989.71">8087 3076 0,'0'-25'15</inkml:trace>
  <inkml:trace contextRef="#ctx0" brushRef="#br0" timeOffset="130590.09">8186 2927 0,'0'-25'0,"25"25"15,0 0-15,-1 0 16,1 0-1,0 0 1,25 0 0,-26 25-1,1 0 1,0 24 0,-25 1 15,25 0-16,0-1 1,-25 1 0,24-1-1,1-24 1,0 0 0,0-25 15,0 0-31,24 0 15,50-25 1,50 0 0,-25 1-1,0-1 1,100 25 15,-100-25-15,-75 25-1,-49-25 1,-25 25-16</inkml:trace>
  <inkml:trace contextRef="#ctx0" brushRef="#br0" timeOffset="131190.32">8980 2877 0,'74'-24'15,"-24"-1"1,148 0 0,25 0-1,-49 0 1,0 1-1,-75 24 1,-74 0 0,-1-25-1,-24 50 63,25-1-78,0 26 16,-25 24 0,25 26-1,0-1 1,-1-50 0,1-24-1,-25 0 1,25-25-16</inkml:trace>
  <inkml:trace contextRef="#ctx0" brushRef="#br0" timeOffset="131707.09">9501 3200 0,'49'0'16,"26"0"-1,49 0 1,-25 0-1,-25 0 1,1 0 0,-1-25-1,-74 50 79,0 0-78,0-1-16,25 1 15,-25 50 1,25-51 0,-1 26-1,-24-25 1,25-25-1</inkml:trace>
  <inkml:trace contextRef="#ctx0" brushRef="#br0" timeOffset="132441.32">11038 1736 0,'0'-24'0,"0"48"16,25 1 0,-25 0-1,50 99 1,-50-74-16,0-1 15,49 125 1,-24-1 0,25-73-1,-50-26 1,-25-49 0,-25 0-1,-49-1 1,-74-48-1,24 24 1,50 0 0,49 0-1,0 24 1,50 1 15,0 25-15,-24-25-1,24 0 1,0 24 0,0 26-1,49-1 1,1-24 0,24 49-1,1-50 1,-51 1-1</inkml:trace>
  <inkml:trace contextRef="#ctx0" brushRef="#br0" timeOffset="133158.21">12279 1687 0,'0'25'16,"24"-1"0,1 100-1,0-24 1,49 123 0,1-25 15,-50-74-16,49 50 1,-24-50 0,-25-74-16,-25-1 15,-25-49 17,-50 0-17,-98 0 1,73 0-1,51 0-15,-50 0 16,-25 25 0,0 25-1,-25-26 1,50 26 15,24-25-15,50-25-1,1 25 17,24-1-17,0 26 1,24 49 0,26-24-1</inkml:trace>
  <inkml:trace contextRef="#ctx0" brushRef="#br0" timeOffset="134007.31">14065 1538 0,'24'0'16,"1"25"0,0-25-16,49 99 15,-49 0 1,25 25 15,-25 25-15,24 124-1,-24-75 1,25-49 0,-26 0-1,-24-50 1,0-49 0,-49-25-1,-26-25 1,-123 0-1,74 24 1,0 26 0,0 24-1,50-24 1,-50 0 15,24-26-15,-24-24-1,0 0 1,0 0 0,50 0-1,49 0 1,0 25-16,-24 0 16,24 0-1,-25 24 1,50-24-1,0 50 1,25-1 0,25 0-1</inkml:trace>
  <inkml:trace contextRef="#ctx0" brushRef="#br0" timeOffset="134890.71">16570 1786 0,'25'0'32,"-25"25"-17,0 0-15,24-1 16,-24 76 0,0-1-1,25 124 1,-25 0-1,25-99 1,0 50 0,-25-25-1,0-75 1,-75-24 0,-73-50 15,-51 0-16,75 0 1,0 0 0,-74 25-1,74 24 1,0 1 0,49-50-1,1 25 1,24-1-1,25 1-15,-24 0 16,-26 49 0,1-24-1,24 0 1,1-1 15,49 1-15,0-25-1,-25 49 1,50 1 0,-25-1-1,0 0 1,0-49-16</inkml:trace>
  <inkml:trace contextRef="#ctx0" brushRef="#br0" timeOffset="135674.1">18480 1860 0,'0'75'15,"0"-26"1,0 75-1,-50 100 1,-24 24 0,-25 0-1,-1 0 1,51-99 0,-1-50-16,-49 25 15,25-50 1,-199 174-1,25-74 1,49-75 0,1-24-1,49-51 1,-74 26 15,-50-50-15,50 0-1,-249-50 1,75 1 0,25-1-1,75 50 1,123 25 0,25 0-1,0 24 1</inkml:trace>
  <inkml:trace contextRef="#ctx0" brushRef="#br0" timeOffset="136523.79">12576 3721 0,'-74'-50'16,"-50"0"-16,-50 26 16,-74-1 15,-49 25-16,-51 25 1,224-25 0,-173 49-1,-26 51 1,174 48 0,50 1-1,49 25 1,75-1-1,50-49 1,148 50 0,25-75-1,347 1 1,1-51 0,-125-24 15,372 0-16,-396 0 1,-1-50 0,224-25-1,-273-24 1,-199-50 0,-148-50-1,-174-49 1,-99 49-1,74 75-15,0 25 16,-273-125 0,-371-99-1,346 224 1,249 99 0</inkml:trace>
  <inkml:trace contextRef="#ctx0" brushRef="#br0" timeOffset="137207.73">12006 3994 0,'-25'-25'16,"25"0"-16,0 50 16,0 74-1,0 50 1,0 24 15,0-73-15,0-51-1,-25-49 1,0-49 0,25-75-1,0-25 1,0 0 0,0 99-1,25 50 1,25 25-1,24 25 1,-24 24 0,24-24-1,-49-50 1,0-25 15,49-49-15,-24-26-1,-25 51 1,-1 49 15,-24 25-31,25 24 16,0 75 0,-25-49-1,25-1 1,0-24-1,0-50 1</inkml:trace>
  <inkml:trace contextRef="#ctx0" brushRef="#br0" timeOffset="137607.49">12700 4118 0,'0'24'31,"0"1"-15,0 74-1,0-24 1,50-1 0,0-24-1,-26-75 1,26-25-1,-25-49 1,-25 0 0,0 25-1,0 49-15,0 0 16,25 25 31,-25 25-32,0 0 1,24 49 0,-24-49-1</inkml:trace>
  <inkml:trace contextRef="#ctx0" brushRef="#br0" timeOffset="138107.26">12973 4093 0,'25'0'16,"0"0"-1,74 0 1,50 49-1,-25 26 1,-25 24 0,-49-49-1,-25 24 1,-50-99 15,0 0-31,0-24 16,-25-75-1,50 0 1,0 74 0,0 1-1,0 73 17,0 1-17,-74 74 1,-25 75-1,49-75 1,1 25 0,24-99-16</inkml:trace>
  <inkml:trace contextRef="#ctx0" brushRef="#br0" timeOffset="139390.29">6970 4192 0,'-24'0'0,"24"-25"15,-50 25 1,75 0 31,24 0-47,75 25 15,100 0 1,346-25 0,1 0-1,-224 0 1,-25 25 15,100-1-15,-273-24-1,-174 0 1,-49-24 0,-100-1-1,-248 25 1,1 25 0,-26 24-1,298-24 1,-396 25-1,197-26 1,299-24 0,123 0-1,-24 0-15,74 0 16,496 0 15,75-24-15,-249 24-1,174-25 1,-471 0 0,-323 25-1,75 0 1,-471 25 0,-1-25-1,174 49 1,149-49-1,199 25 1,173-25 0,248 0-1,-75 0 1,150 0 15,-249 0-15,-24-25-1,-199 1 1,-25-1 0,-74 0-1,0 25 1,124 25-16</inkml:trace>
  <inkml:trace contextRef="#ctx0" brushRef="#br0" timeOffset="141191.04">8062 1488 0,'0'25'78,"25"0"-78,-25 0 16,49 49-16,-24 25 31,0-74-15,0 0-1,24-99 1,51-75 0,-26-25-1,0 50 1,1-50 0,24 75-1,0 74 1,-24 25-1</inkml:trace>
  <inkml:trace contextRef="#ctx0" brushRef="#br0" timeOffset="142340.94">12080 1017 0,'0'25'62,"0"0"-46,0-1-16,50 76 16,-25-51-1,-25-24-15,49 25 16,26-26-1,49-73 1,-50-26 0,75-123-1,49-50 1,-123 174 15,98-100-15,-49 75-1,-49 123 1,-50 1-16</inkml:trace>
  <inkml:trace contextRef="#ctx0" brushRef="#br0" timeOffset="143140.96">14238 1191 0,'0'-25'16,"25"25"0,-25-25-1,25 25 1,24-25 0,1 0-1,49 1 1,1 24-1,-26 0 1,-24 0 0,-26 0-16,26-25 15,74 0 1,0-49 15,25-26-15,24 1-1,26 0 1,-125 49 0,75 1-1,74-1 1,-123 50-16</inkml:trace>
  <inkml:trace contextRef="#ctx0" brushRef="#br0" timeOffset="143957.9">16520 1215 0,'0'25'31,"0"0"-15,0 0-1,0 24-15,0 1 16,0 0 15,25-50-15,0 24-1,49-73 1,50-100 0,25-49-1,25 24 1,24 25 0,-74 75-1,50-1 1,-75 75-1,-74 25-15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26T12:51:52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13172 11757 0,'0'25'16,"0"0"-16,0 0 15,24 74 1,26 124 0,24 1-1,50-51 1,50-74 0,74-173-1,-99 0 1,496-423-1,-347 274 1,892-496 0,-322 322 15,149 174-15,-347 173-1,-521 25-15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26T12:51:54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11187 8979 0,'0'50'0,"0"0"15,25 49-15,0 25 32,24-75-17,100-73 1,50-51-1,74-74 1,74-49 0,-49 49-1,247-99 1,-396 198 0,0 1-16,124-1 15,-100 25 1</inkml:trace>
  <inkml:trace contextRef="#ctx0" brushRef="#br0" timeOffset="300.3">11386 10468 0</inkml:trace>
  <inkml:trace contextRef="#ctx0" brushRef="#br0" timeOffset="516.16">11435 10468 0,'0'0'0,"25"24"15,25 26 1,-1 0-1,-24-26 1,50-48 0,49-51-1,-50 1-15,149-75 16,25-25 0,372-148-1,-49 99 1,-273 148-1</inkml:trace>
  <inkml:trace contextRef="#ctx0" brushRef="#br0" timeOffset="66920.2">3151 8731 0,'0'-25'46,"24"25"-30,1-24-16,25-1 16,24-50-1,75 1 1,25 0 0,-50 24-1,-100 50 1,-48 0-1,-26 0 1</inkml:trace>
  <inkml:trace contextRef="#ctx0" brushRef="#br0" timeOffset="67170.55">3200 8855 0,'-25'-25'15,"50"1"1,0-1 0,124-50-1,0 1 1,-100 49-16,75-24 15,-49 24 1,-51 0 0</inkml:trace>
  <inkml:trace contextRef="#ctx0" brushRef="#br0" timeOffset="67854.14">2258 7962 0,'-25'0'16,"0"25"-1,-25 99 1,1-25 0,24 50-1,0 99 1,50-49-1,49-75 1,50-50 0,-49-49-1,49-100 1,-50 1 0,-49-25-1,-25 0 1,-50 49 15,1 50-15,-50 50-1,24-1 1,75-24-16,-25 25 16</inkml:trace>
  <inkml:trace contextRef="#ctx0" brushRef="#br0" timeOffset="68554.12">1935 7813 0,'-74'75'0,"24"-26"16,25 1-16,-49 49 15,74-49-15,-25 24 16,0 150 0,25-26-1,50 0 1,24 1 15,26-25-15,-26-50-1,75-25 1,24-50 0,-73-49-1,98-148 1,-24-51-1,-50-24 1,-75 49 0,-24 1-1,-50-100 1,-74 0 0,-25 50-1,25 74 16,-100 25-15,-24 124 0</inkml:trace>
  <inkml:trace contextRef="#ctx0" brushRef="#br0" timeOffset="69355.44">2778 8260 0,'25'-25'0,"-25"0"16,99-99 0,1 0-1,-26 25 1,-24 49 0,-50 26-16,25-1 15</inkml:trace>
  <inkml:trace contextRef="#ctx0" brushRef="#br0" timeOffset="69621">2977 8409 0,'0'-25'16,"-25"-25"0,75 1-1,24-1 1,-49 1-16,124-51 16,-50 51-1,-49-1-15</inkml:trace>
  <inkml:trace contextRef="#ctx0" brushRef="#br0" timeOffset="71921.42">3647 10096 0,'-25'0'47,"-25"24"-47,-49 51 15,-99 98 1,-1-49-1,75-24 1,99-76 0</inkml:trace>
  <inkml:trace contextRef="#ctx0" brushRef="#br0" timeOffset="72171.28">3845 10244 0,'0'-24'16,"0"-1"0,-25 74-1,-124 51 1,50 24-1,25-75-15,-25 75 16,-75 50 0</inkml:trace>
  <inkml:trace contextRef="#ctx0" brushRef="#br0" timeOffset="73521.17">2208 10542 0</inkml:trace>
  <inkml:trace contextRef="#ctx0" brushRef="#br0" timeOffset="73704.3">2282 10542 0,'0'0'15,"50"0"-15,-25 0 16,49 50 0,-24-1-1,-50-24 1,-25 0-1,-25 0 1,-49-1 0,25 1-1,49-50 1</inkml:trace>
  <inkml:trace contextRef="#ctx0" brushRef="#br0" timeOffset="74288.07">2059 10244 0,'0'-24'16,"0"-26"-16,50 0 15,-1 1 1,51 24 15,-26 25-15,-24 50-1,-50 24 1,0 0 0,-25-49-1,25 0-15,-75 25 16,51-26-1,-1 1 1,50-25 15,24 0-15,1 0 0,-25 0-1,-25 25 1,0 25 15,-25-26-31</inkml:trace>
  <inkml:trace contextRef="#ctx0" brushRef="#br0" timeOffset="74821.39">2233 9897 0,'0'0'0,"0"-25"0,-25 0 0,-25-24 16,26 24-1,-1 25 1,-25 25 15,-99 74-15,-24 100-1,73-1 1,100-24 0,0-100-16,0 100 15,75 49 1,74-25-1,49-74 1,-74-99 0,124-99-1,-74-75 1,-1-124 0,-98 0-1,-100 50 1,-74 49 15,-25 100-15,-50-1-1,75 51-15</inkml:trace>
  <inkml:trace contextRef="#ctx0" brushRef="#br0" timeOffset="75453.5">2109 11683 0,'-25'-25'16,"25"-24"-1,50-1 1,49-49 0,74 0-1,51-50 1,-150 124 0,-99 50-1,-74 0 1,-124 49 15,99-24-15,99-26-16,0 1 15,50 0 1,25 0 0,173-75-1,-25-24 1,-173 74-1,-50 0 1,-49 25 0,24-1-1,50-24 1</inkml:trace>
  <inkml:trace contextRef="#ctx0" brushRef="#br0" timeOffset="78492.35">3895 8310 0,'24'-25'16,"26"0"0,25-25-1,123-98 1,50 23 15,0 1-15,-25 0-1,-99 75 1,-24-1 0,-76 50-1,-24-25 16</inkml:trace>
  <inkml:trace contextRef="#ctx0" brushRef="#br0" timeOffset="79210.16">4416 8334 0,'24'-24'31,"-24"-1"-31,25 0 16,124-99 0,0 25-1,74-50 1,-49 50-1,-75 49 1,-49 0 0,-75 50 15,0 0-15</inkml:trace>
  <inkml:trace contextRef="#ctx0" brushRef="#br0" timeOffset="80120.53">4788 7565 0,'-25'-24'16,"25"-1"-16,25 25 15,-1 25 1,76 74 0,24 25-1,-75-25 1,26 0 15,-50-49-15,-50-50-1,-25-75 1,-49-24 0,49 25-1,25 24-15,-24-24 16,-1-25-1,25 24 1,25 50 0,25 25 15,0-24-15,49 24-1,51-25 1,-1 25 15,0 0-15,0-25-1,-50 0 1,-99 25 15,0 25-31,1 0 16,-100 74-1,49 50 1,26-25 0,24-25-1,25-74 1,0-50 31,0 0-32,0-49 1,0-1 0,0 1-1,0 49 1,-25-24 0</inkml:trace>
  <inkml:trace contextRef="#ctx0" brushRef="#br0" timeOffset="81521.27">4143 8260 0,'-25'0'31,"-25"25"-31,1 0 16,-1-1-16,-99 125 31,100 0-15,49 0-1,49-25 1,75 0 0,-49-99-1,24 0 1,50-75-1,-50-74 1,-74-25 0,-25-49-1,0 123 1,-25 1-16,-25-50 16,-49 0-1,50 124 16,24 0-31</inkml:trace>
  <inkml:trace contextRef="#ctx0" brushRef="#br0" timeOffset="82621.13">4242 9500 0,'0'-25'16,"-25"1"0,0 24-1,1 0 1,-51 0 0,1 74-1,-1 50 1,75-25-1,25 50 1,25-99 0,99 99-1,-25-100 1,-50-24 0,-24-50-1,-1-74 16,-49 49-15,0 1-16,-25-125 16,-49-74-1,24 99 1,1 100 0,-1 98-1,25 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26T12:53:27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4788 5879 0,'74'0'0,"25"0"16,75-25-16,74 0 16,-50 0-1,1-24 16,74-1-15,-75 25 0,-49 25-1,-25-25 1,-50 25 0,26 0-1,-76 0-15</inkml:trace>
  <inkml:trace contextRef="#ctx0" brushRef="#br0" timeOffset="983.42">4440 7739 0,'149'-25'0,"0"0"0,298-49 31,-100 24-15,0 26 0,75-1-1,-199 50 1,-74-25 0,-100 0-16</inkml:trace>
  <inkml:trace contextRef="#ctx0" brushRef="#br0" timeOffset="1667.5">5581 7888 0,'-148'25'15,"98"-25"-15,0 0 16,50 24 0</inkml:trace>
  <inkml:trace contextRef="#ctx0" brushRef="#br0" timeOffset="13018.93">10741 6524 0,'0'-25'141,"25"25"-141,-1 0 15,1 0-15,50-50 16,49 25 0,-50 25-1,25-24 1,25 24 0,0 0 15,0-25-16,25 0 1,-74 0 0,-26 25-16,26-25 15,24 1 1,-50 24 0,-49-25 30</inkml:trace>
  <inkml:trace contextRef="#ctx0" brushRef="#br0" timeOffset="13467.69">11584 6152 0,'75'0'0,"-26"0"15,125-25 1,-25 50 0,-1-1-1,-48 1 1,-51 25 0,-74-25 30,-24-1-30,-26 26 0,-24 24-1,25 1 1,49-1 0</inkml:trace>
  <inkml:trace contextRef="#ctx0" brushRef="#br0" timeOffset="13816.13">13122 6028 0</inkml:trace>
  <inkml:trace contextRef="#ctx0" brushRef="#br0" timeOffset="14300.5">13122 6077 0,'0'0'0,"25"75"16,24 73 15,-24 51-16,25-75 1,-1 74 0,1 1-1,0-1 1,-1-99 0,1 75-1,-25-50 1,-25-25-1,-25-24 1,-25-51 0,-49-24-1,25-24 1,24-51 0,50-24-1,25 25 16,49-1-15,50 50 0,0 25-1,-24 0 1,48 25 0,-48 50-1,-26-26 1,-24-49-1,-50 0 1</inkml:trace>
  <inkml:trace contextRef="#ctx0" brushRef="#br0" timeOffset="14500.89">14089 7317 0,'25'50'16,"25"0"0,-25-1-1,-1 1 1</inkml:trace>
  <inkml:trace contextRef="#ctx0" brushRef="#br0" timeOffset="15217.54">14164 6524 0,'0'-25'16,"25"74"15,-25-24-15,24 74-16,1 1 31,25-26-16,-25 50 1,-1 25 0,26 0-1,-25-25 1,0-75 0,-1-73 15,-24-26-31,50-24 15,-25-1 1,25 1 0,-1 49-1,26 0 1,24 25 0,-25 50 15,-24-1-16,-50 26 1,0-1 0,-75-24-1,26-25 1,24-25 0</inkml:trace>
  <inkml:trace contextRef="#ctx0" brushRef="#br0" timeOffset="15568.97">15007 6970 0,'25'-25'15,"25"25"1,-1 0-16,1 0 15,49 50 1,-49 24 0,-50 1-1,0-50 1,0-1 0,-25-48-1,25-26 1,0-49-1,25-25 1,24 74 0,1 25-1</inkml:trace>
  <inkml:trace contextRef="#ctx0" brushRef="#br0" timeOffset="16033.83">15751 6896 0,'0'-25'15,"-74"-25"1,24 50-1,1 50 1,24 24 0,50 1-1,-25-50-15,24 24 16,26 1 0,25-25 15,-1-25-16,-24-50 1,-26-24 0,1 24-1,0 50 17,49 0-17,26 50 1,-26-1-1,-49-49-15</inkml:trace>
  <inkml:trace contextRef="#ctx0" brushRef="#br0" timeOffset="16400.13">16099 6846 0,'24'0'16,"1"0"0,25 0-1,74 0 1,-25 50 0,-74-25-1,-25-1 1,0-48-1,-25 24 1,25-25 0,-25-25-1,25-49 1,0 24 0,25 26 15</inkml:trace>
  <inkml:trace contextRef="#ctx0" brushRef="#br0" timeOffset="17033.97">16570 6648 0,'0'-25'15,"25"25"1,-25 25-16,0-1 16,49 100-1,1-49 1,-25-50 0,24-50 15,-24-50-16,25 1 1,-25-25 0,-50 74-1,25 25 1,0 25 0,25 24-1,-1 26 1,26 24-1,24 50 1,-24 49 0,-50 26-1,-25 24 1,-24 24 0,24-147 15,-50-51-16,51-74 1,-51-74 0,26-75-1,24-25 1,50-24 0,-1-1-1,26 125 1,0 49-1,-26 50 1</inkml:trace>
  <inkml:trace contextRef="#ctx0" brushRef="#br0" timeOffset="17566.88">13593 8235 0,'25'-25'16,"99"-24"-1,149-26 16,-25 26-15,248-75 0,-99 24-1,-50 1 1,-148 25 0,-50 24-1,49 1 1,-74-1-1,-74 25 1,-26 25 0</inkml:trace>
  <inkml:trace contextRef="#ctx0" brushRef="#br0" timeOffset="18150.4">13941 8409 0,'24'0'0,"1"0"15,50-25 1,222-25-1,100-24 1,-174 24 0,100 1-1,-50-1 1,-50 1 0,-99 24 15,-25 25-16</inkml:trace>
  <inkml:trace contextRef="#ctx0" brushRef="#br0" timeOffset="21228">11286 9971 0,'0'25'78,"0"0"-78,0 50 16,50 49 0,-25-25-1,-25-50-15,25 51 16,0 24 15,24 0-15,-24 0-1,0-50 1,-25-24 0,0-26-1</inkml:trace>
  <inkml:trace contextRef="#ctx0" brushRef="#br0" timeOffset="22865.85">11311 9922 0,'25'0'0,"0"0"15,99-50 1,99 1 0,50-26-1,-50 26 1,199-51-1,-100 26 1,1 0 0,-75 24-1,-25 0 1,-24-24 0,-1 49 15,-99-24-16,-74 24 1,-25 50 78,25-1-63,-25 26-31,25 99 16,24 0-1,1-1 1,-1-48 15,26 73-15,-25-73-1,-26 48 1,1-24 0,-25-49-1,25-26 1,-50-49 62,0 0-78,1 25 16,-51-25-1,-24 25 1,74 0 0,-124 0 15,-24 24-16,24-24 1,0 25 0,0-1-1,-25 1 1,1-1 0,74-24-1,-75 25 1,25-25-1,25-1 1,-25 26 0,-24 24-1,73-49 1,76 0-16,-51-25 31,-49 50-15,50-50-1,24 25 1,-24-1 0,24 1-1,25-25 1,1 25 0</inkml:trace>
  <inkml:trace contextRef="#ctx0" brushRef="#br0" timeOffset="23350.48">11783 11311 0,'-25'0'63,"0"0"-16,0 0-47,0 0 15,1 0 1,-1 25 0,0-25-1,25-25 110,0 0-109,0 0-1,0 1 1,-25 24-16,25-25 16,0-50-1,-25 1 1,1 24 0</inkml:trace>
  <inkml:trace contextRef="#ctx0" brushRef="#br0" timeOffset="24984.19">9377 12030 0,'0'-25'0,"0"1"16,0-1-16,24 0 16,26 0-1,-25-24 1,24-26 0,26-24 15,-1 25-16,75-75 1,0 25 0,-25 49-1,-50 26 1,25-1 0,26-49-1,23 0 1,1-1-1,-50 51 1,25-1 0,-24 1-16,24-1 15,49 25 1,-49-24 0,0 24 15,-49 25-16,24-25 1,0-25 0,-49 50-1,-1 0 1,-24 0 0,0 0-1</inkml:trace>
  <inkml:trace contextRef="#ctx0" brushRef="#br0" timeOffset="26234.11">9252 12154 0,'0'-25'31,"0"1"-15,25-1-1,0-50 1,50 1 0,-26 0-1,1-26 1,24 26 0,25-25-1,-74 74 1,99-74-1,-49 24 1,-1 26 0,-24-1-1,24-24 1,0 24 0,26-24 15,-51 49-31,26-25 15,24 25 1,-25 1 0,1-1-1,-1 0 1,1 0 0,-1-24-1,100-1 1,-50 0-1,0 50 1,-25-24 0,-25-1-1,26-25 1,-26 50 15,25-25-15,25 1-1,-49 24 1,-26 0 0</inkml:trace>
  <inkml:trace contextRef="#ctx0" brushRef="#br0" timeOffset="27054.66">11733 10344 0,'25'0'16,"49"0"-1,-24 0 1,-50 24 47,0 1-63,0 0 15,0 25 1,0 24-1,25 0 1,-25-49 0,0 0-1,-25-25 79,25-25-94,0 0 16,-25 25-16,0-24 15,0-51 1,1 50 0,24 25 15,0-24 16</inkml:trace>
  <inkml:trace contextRef="#ctx0" brushRef="#br0" timeOffset="29734.48">9029 5631 0,'25'0'63,"0"0"-48,24 0 1,26 24-1,24 51 1,-49-50 0,24 24-1,1 26 1,-26-1 0,1-49-1,-50 0-15,49 49 16,1-24-1,-25-1 1,24 26 0,1 24-1,0-25 1,-26 26 15,1-26-15,0-49-16,0 49 15,0 1 1,-1 24 0,26 25-1,0 0 1,-1 25 0,1-50-1,-1 50 1,1 0-1,0-1 1,24 1 0,-24 0-1,-1-25 1,-24-25 0,25-24 15,-1 49-16,1-25 1,0 25 0,-26 0-1,1-25 1,0 1 0,0-26-1,24 0 1,-24 50-1,0-24 1,0 24 0,0-25-1,-1-50 1,1 1 15,0 0-15,0-26-1,-25 1 1,25-25 0,-25 25-1</inkml:trace>
  <inkml:trace contextRef="#ctx0" brushRef="#br0" timeOffset="31368.32">10939 9897 0,'25'0'16,"0"0"15,0 0 16,-1 0-32,-24-25 1,25-24 0,-25-1-1,25-24 1,-25 24 0,0-24-1,25 49 1,-25 0-1,-25 25 126,-25 0-125,26 25-16,-26 0 15,-24 49 1,24-24 0,0-26-1,26 1 1,-1-25-1,0 25 1,25 0 0,-25-25-1,50 0 63,0 0-62,0-25 0,-1 25-16,1 0 15,74-50 1,-24 1 0,-50 49-1,-1 0 1,-48 0 78,-1 0-79,0 0 1,0 25-1,-49 24 1,49-24 0,0 0-1,25 0 17,25-25 61,0 0-77,24-25 15,-49 0-15,25 25-1</inkml:trace>
  <inkml:trace contextRef="#ctx0" brushRef="#br0" timeOffset="34989.25">10939 9947 0,'25'0'16,"0"24"-16,0 1 16,-1-25-1,-24 0 1,0-25 62,0 1-62,0-26-1,0-24 1,0 49 0,0-25-1,0 1 1,0 24-1</inkml:trace>
  <inkml:trace contextRef="#ctx0" brushRef="#br0" timeOffset="36786.33">16694 9103 0,'0'50'16,"25"74"-16,0 99 31,24-24-15,1-75-1,-1 49 1,26 51-1,-26-26 1,1 50 0,-25 0-1,49 25 1,-49-199 0,74 249-1,0-50 1,-74-50-1,0-25 1,0 26 0,0-76-1,-25-73-15,24 74 16,26-25 15,0 99-15,-26-25-1,1-49 1,25 124 0,24-25-1,-49-124 1,50 75 0,-51-100-1,26 50 1,24-75-1,-49-49 1</inkml:trace>
  <inkml:trace contextRef="#ctx0" brushRef="#br0" timeOffset="38619.01">16520 9054 0,'25'0'15,"0"0"-15,0 0 16,99-50 0,99 0-1,50-49 1,-149 74-1,-25 1-15,174-51 16,173-24 15,-272 49-31,124 1 32,-25-1-17,24 1 1,-148-1-1,-75 50 1,100-50 0,-100 1-1,-49 24 1,0 25 0,0 25 30,-50 49-30,0 125 0,0 24-1,1 25 17,24 0-17,24-74 1,1-75-16,25 74 15,24 26 1,26 74 0,-1-50-1,0 25 1,0 25 0,-49-50-1,-1-74 1,-24-25-1,25 99 1,-25-49 0,-1-1-1,-24-49 17,0-74-32,0 124 15,0-50 1,25 49-1,0-24 1,0-25 0,24 50-1,-24 0 1,0-100 0,-25 50-1,25 0 1,0 0-1,-1-50 1,1 1 0,-25-26-1,0 1 17,-25-25-17,25 0 1,-24-1-1,-1-24 1,-25 0 0,-24-24-1,-1 24 1,-73 0 0,-51 24-1,-74 1 1,75 0-1,-149 0 1,99 24 0,124-24-1,-25-25 17,25 0-17,24-25-15</inkml:trace>
  <inkml:trace contextRef="#ctx0" brushRef="#br0" timeOffset="39435.5">17116 9996 0,'24'-25'15,"1"1"-15,50-1 16,24-25-1,-25 25-15,-24 25 16,198-99 0,50 0-1,-50 25 17,-25 24-17,-74 0 1,-100 50-1,-98 0 17,24 0-32</inkml:trace>
  <inkml:trace contextRef="#ctx0" brushRef="#br0" timeOffset="40136.05">17190 10567 0,'25'0'31,"0"-25"-16,49 0 1,100-24 0,-50-1-1,173 0 1,-123 26 0,49-26-1,-24 25 1,-1-24-1,-49 24 1,0-25 0,-25 1-1,-50 49 1,-49-25 15,-50 25-15,25 25-16</inkml:trace>
  <inkml:trace contextRef="#ctx0" brushRef="#br0" timeOffset="40985.28">17438 11013 0,'50'0'0,"-1"0"16,50 0 0,125-49-1,-1-26 1,-25 26-1,-74-1 1,75 0 0,-26 1-1,26-1 1,-25 1 15,-75 24-15,50 0-1,-75 25 1,-49 0-16,0 0 16,-25-25 15</inkml:trace>
  <inkml:trace contextRef="#ctx0" brushRef="#br0" timeOffset="41735.36">17562 11658 0,'25'-25'16,"24"25"-16,175-49 16,-75-1-1,-1 25 1,125-49-1,-50 24 1,-24 26 0,-50-26-1,24 0 1,-49 26 15,0-26-15,75 0-1,-75 25 1,-50 25 0,-49 0-1,-75 0 17,26 0-32</inkml:trace>
  <inkml:trace contextRef="#ctx0" brushRef="#br0" timeOffset="47652.89">11634 12055 0,'25'0'16,"-1"25"-1,26 49 1,0-24 0,-1 24-1,1 1 1,-1-1-1,1 25 1,-25-49 0,0 24-1,24-24 1,-24 24 15,-25-24-15,25-50-1,-50 0 1</inkml:trace>
  <inkml:trace contextRef="#ctx0" brushRef="#br0" timeOffset="48937.04">11907 11857 0,'99'-50'16,"50"-24"-16,49-1 15,-49 26 1,0-26 15,49 1-15,75-25-1,-199 49-15,100 0 16,74-49 0,-25 74-1,-74-24 1,-25 24 0,-49 25-1,-26-25 1,50-25-1,-49 1 1,-25 24 15,0 25 1,-1 0-17,1 0 1,-25 25 46,25-25-62,0 25 16,25 49 0,-1 0-1,1 26 1,-1 24-1,-24-50 1,50 50 0,-26-25-1,-24-24 17,25-1-17,-1-24 1,-49-1-1,0-24 1,-49 25 0,-75-1-1,24 1 1,51-50-16,-75 50 16,-25 24-1,-198 75 1,24-25-1,50-25 1,25 25 0,50-49 15,74-26-15,0 1-1,-50 24 1,50-49-1,50 25 1,-26-26 0,76 1-16</inkml:trace>
  <inkml:trace contextRef="#ctx0" brushRef="#br0" timeOffset="49386.21">12800 13692 0,'24'25'47,"-24"0"-31,25 0-16,50 74 15,-51-25 1,51 25 0,-1 25-1,1-49 17,-26-1-17,-24-49 1,-25-50-1</inkml:trace>
  <inkml:trace contextRef="#ctx0" brushRef="#br0" timeOffset="50202.77">12800 13667 0,'-25'-24'15,"50"24"-15,49-75 16,0 50-16,26-74 16,98 0-1,50 0 17,-74 24-17,123-74 1,-173 75-1,248-124 1,-74 49 0,-124 74-1,-75 75 1,-74 0 0,-25 25 93,25 25-109,24 49 31,1 0-15,-1-24-1,1 24 1,49 25 0,-24 0-1,-1 0 1,-49-25 0,-25-49-1,-25-1 1,-25 1-1,-74 24 1,-49-24 0,-100 49-1,-25 25 17,174-99-17,0 0-15,-99 49 16,-50 25-1,124-24 1,25-1 0,25-24-1,25 0 1</inkml:trace>
  <inkml:trace contextRef="#ctx0" brushRef="#br0" timeOffset="52443.86">11931 10592 0,'0'-25'15,"0"0"16,0 0 1,-24 25-32,24-25 15,-50 1 17,0-1-17,26 0 1,24 50-1,-25 0 17,25-1-32,0 26 15,49 49 1,26-49 0,-1-50-1,-24-25 1,-25-25-1,-25 1-15,0-26 16,-75-24 0,1 0-1,-1 74 17,26 50-17,24 25 1,25-26-1,50 51 1,-1-26 0,26-49-1,-51 0 1,-24-24 15,0-1-15,-49 25-1,24 0 1,0 0 0,25 25 15,0-1-15,25-24-1,0 0 1,0 0-1,-25-24 1,0-1 0,-25 0-1,-25 25 1,25 0 0,25 25-1,0 0 1,100 24-1,-26-74 1,-24-24 0,-50 24-1,-50-25 17,25 50-17,0 0 1,25 25-1,25-25 1,99 50 0,-49-25-1,-75-50 1,-25 25 0,-25-25-1,-49-25 1,49 50-1,50 25 1,50 25 0,24-25-1,-24-25 17,-25 0-17,-25-25 1,-75-25-1,1 1 1,74 73 15,50 1-15,74 0 0,-75 0-1,-24-25 1,-50 0-1,-74-25 1,25 0 0,74 25-1,0 25 17,0 0-17,24-25 1,1 0-1</inkml:trace>
  <inkml:trace contextRef="#ctx0" brushRef="#br0" timeOffset="55500.44">12055 10542 0,'-124'0'31,"100"0"-15,48 0-1,51 0 1,-26 0-16,75-25 16,0 0-1,-99 25 1,-124-24 0,-50 24-1,50 0 1,124 24 15,74-24-15,0 0-1,-49-24 17,-75 24-17,-74 0 1,24-25-1,51 25-15,-1 0 16,99 0 15,1 0-15,-51 0 0,-48 25 15,-26-25-31,-49 24 15,74 1-15,-25 0 32,100 0-17,49-25 17,-24-25-17,-51 25 1,-73 0 15,24 0-31,-49 0 16,24 25-1,75 0 17,0-25-17,-1 0-15,26 0 16,-25 0-1,-50 0 17,-49 0-1,24 0-15,75 0-1,-25 24 1,25-24-1,-1 0 1,-48 0 47,-1 25-63,-25 0 15,25 0 1,50-25 31,25 0-47,49-50 15,-49 25 17,-75 25 14,0 0-46,0 0 16,0 25 125,50-25-63,-50 0-16,1 25-62,-26-25 0,25 25 16,25 0 125,-25-25-126,25 24-15,-24-24 16,24 25-1,-25-25 1,25-25 62,0 1-62,0-1-1,-25 0-15,25 0 16,0 50 47,0 0-48,0 24 1,25 26-1,-25-26 1,25 1 0,-1-25-1,-24-50 32,-24 0-47,-1-49 16,0-1-1,25 51-15,-25-26 16,25 25 0,0 50 46,0 0-46,0 24-1,25-24-15,-25 25 16,25-25 0,-25-50 31,0-25-32,0 1 1,25 49 46,-1 0-46,1-25 0,50 25-1,-75-25 1,24 25-1,-24-25 1,-24 50 62,24 0-62,-25 0-16,-25 49 15,25-24 1,25-26 0,25-48 46,0-1-46,0 25-16,-25-25 15,74-49 1,-49 24 0</inkml:trace>
  <inkml:trace contextRef="#ctx0" brushRef="#br0" timeOffset="56786.59">10964 13146 0,'25'-24'47,"0"-1"-47,-1 0 16,51-25-1,49-49 1,-50 50 0,26-1-1,-1-24 17,-25 24-17,50-49 1,-25 49-1,-49 25-15,74-49 16,-50 74 0,26-25-1,-51 0 1,1 25 0,-1-24-1,1 24 1,-25 0-1,0-25 1</inkml:trace>
  <inkml:trace contextRef="#ctx0" brushRef="#br0" timeOffset="58160.35">12179 12204 0,'50'50'15,"0"-1"1,-1 1-1,1 24 1,-50-49 0,-25-25 62,0-25-78,0 0 15,25 1 1,-24-1 0,24 0 15,0 0-15,24 25-1,-24-25 1,50 25-1,24 0 1,1-24 0,-25 24-1,-75 0 173,0 24-173,0 1-15,0 0 16,-24 49 0,24 1-1,25-26 1,0-24 0,0 0-1,-25-25 32,25-25-31,-25 0-16,0-49 15,-24 0 17,24 24-17,25 25 1,0 50 78,25-25-79,-25 25-15,74 24 16,-49-24-1,-25-50 48,0 1-47,-25 24-1,25-25-15</inkml:trace>
  <inkml:trace contextRef="#ctx0" brushRef="#br0" timeOffset="59315.32">12279 14610 0,'-25'-25'15,"50"0"48,-1 1-48,1-1-15,124-74 16,-74 49 0,98-49-1,-98 74 17,-51 25-32,76-25 15,-26 0 1,0 0-1,1 1 1,-26-1 0,1 0-1,-50 0 142,-25 25-142,25-25 1</inkml:trace>
  <inkml:trace contextRef="#ctx0" brushRef="#br0" timeOffset="65937.06">1340 11782 0,'-25'0'0,"0"0"16,25-25-1,-49 25 1,24 0-1,-25 25 1,25 25 0,1 24-1,-1 25 1,25-49 0,0 0-16,25 24 15,-25-24-15,24 49 16,26 50-1,24 49 1,-49-74 0,74 99 15,-24 26-15,-26-101-1,26 76 1,-1 24-1,1-50 1,-51-24 0,26-50-1</inkml:trace>
  <inkml:trace contextRef="#ctx0" brushRef="#br0" timeOffset="66253.58">1042 13444 0,'-25'0'15,"50"0"1,74-49 0,50-26-1,-50 26 1,25-26 0,-24 1-1,-76 74-15</inkml:trace>
  <inkml:trace contextRef="#ctx0" brushRef="#br0" timeOffset="66602.86">1637 12849 0,'-99'0'15,"50"25"1,24-1 0,25 26-1,25 0 1,74 49 0,0-50-1,-49-49 1,-26 0-1,-24-24 1,-24-1 0,-1-25-1,-50-24 17</inkml:trace>
  <inkml:trace contextRef="#ctx0" brushRef="#br0" timeOffset="67237.98">1761 12824 0,'0'-25'15,"0"0"1,25 25-1,0 25 1,74 50 0,-74-1-1,25 0 17,-25-24-17,-25-25 1,0-50-16,-50-25 31,0-123-15,26 24-1,24 75 1,24 49 0,1 25-1</inkml:trace>
  <inkml:trace contextRef="#ctx0" brushRef="#br0" timeOffset="67704.32">2406 11435 0,'-24'-25'15,"-1"25"17,25 25-1,-50 74-15,25 124-1,1 50 1,24 25-1,49-50 1,26-124 0,123 0-1,-74-124 1,-99 0-16</inkml:trace>
  <inkml:trace contextRef="#ctx0" brushRef="#br0" timeOffset="68020.55">2555 12005 0,'-25'-24'16,"50"-1"-1,25-50 1,24 75 0,-24 25-1,-1 74 1,1 50 0,-25-49-1,24-51 1</inkml:trace>
  <inkml:trace contextRef="#ctx0" brushRef="#br0" timeOffset="68169.6">2679 11757 0,'-25'-24'15,"1"-1"1,24 0-1,24 0 1</inkml:trace>
  <inkml:trace contextRef="#ctx0" brushRef="#br0" timeOffset="68370.14">2878 11658 0,'0'-25'31,"24"25"-31,1-24 16,75-51 0,-26 26-1</inkml:trace>
  <inkml:trace contextRef="#ctx0" brushRef="#br0" timeOffset="68553.35">3027 11782 0,'24'-49'0,"26"24"16,0-25-1,-26 25-15,26 1 16</inkml:trace>
  <inkml:trace contextRef="#ctx0" brushRef="#br0" timeOffset="69019.62">3572 11162 0,'0'-50'15,"0"26"1,-25 24 15,25 24-15,-74 1-16,24 50 31,50 24-15,0-25-1,25 26 1,99 24-1,-25-50 1,1-99 0,-26-49-1,-74-1 1,-99-73 0,24 48-1,-24 51 1,74 24-1</inkml:trace>
  <inkml:trace contextRef="#ctx0" brushRef="#br0" timeOffset="69191.75">3870 11038 0,'0'-25'0</inkml:trace>
  <inkml:trace contextRef="#ctx0" brushRef="#br0" timeOffset="69420.11">4143 11361 0,'25'24'16,"-1"1"15,-24 50-16,25 98 1,-25-49 0</inkml:trace>
  <inkml:trace contextRef="#ctx0" brushRef="#br0" timeOffset="69788.49">4292 10666 0,'0'-50'15,"24"26"1,1 24-1,25-25 1,24 50 0,1 24-1,-1 75 1,-24 0 0,24-25-1,-49-24 1,0-100-1,-1 0 1</inkml:trace>
  <inkml:trace contextRef="#ctx0" brushRef="#br0" timeOffset="69936.49">4465 10220 0,'-25'-50'16,"25"25"0</inkml:trace>
  <inkml:trace contextRef="#ctx0" brushRef="#br0" timeOffset="70336.83">4936 10096 0,'25'0'16,"-50"0"0,50 24-1,-25 51 1,0 49-1,-25 0 1,1-50 0,24-24-1,0-25 1,24-50 15,1 25-31,75-50 16,-26 25-1,50-49 1,0 0 0,-99 24-1,-25 25 1</inkml:trace>
  <inkml:trace contextRef="#ctx0" brushRef="#br0" timeOffset="70887.25">5408 9599 0,'0'-24'0,"0"48"79,0 1-48,25 0 109,-1 0-140,1 0 16,0 24-16,49 26 16,50 73 15,-49-48-15,24 24-1,-49-75 1,-26-24-1</inkml:trace>
  <inkml:trace contextRef="#ctx0" brushRef="#br0" timeOffset="71287.89">5904 9575 0,'-25'-50'0,"0"50"16,0 0 15,25 25-15,0 0-1,25 148 1,0-74-1,74-24 1,0-26 0,-49-73-1,-25 24 1,0-75 0,-25 26-16,0-1 15,-25-49 1,-50 49-1,1 25 1</inkml:trace>
  <inkml:trace contextRef="#ctx0" brushRef="#br0" timeOffset="71686.83">6425 9376 0,'-25'-25'0,"0"25"15,0 25 17,1 25-17,-1 74 1,25-25-1,25-49 1,-1-26 0,51-24 15,-26-24-15,1-26-1,-50-49 1,0 24-1,-50 26 1,26 24 0,-1 0-16</inkml:trace>
  <inkml:trace contextRef="#ctx0" brushRef="#br0" timeOffset="72070.33">6648 9227 0,'0'-24'0,"-25"48"63,25 1-63,-25 50 15,25-26 1,0 26 0,50-26-1,0-49 1,-1-25 0,-24-49-1,-25 0 1,-25-1-1,0 26 1,-24-1 0,24 25-1</inkml:trace>
  <inkml:trace contextRef="#ctx0" brushRef="#br0" timeOffset="72319.86">7070 9252 0,'0'-49'0,"0"24"15,0 0 1</inkml:trace>
  <inkml:trace contextRef="#ctx0" brushRef="#br0" timeOffset="72537">7268 9451 0,'25'0'16,"-25"24"0,25 51-1,0-50-15,-1 49 16,-48-24-16,24-1 15,-100 100 1</inkml:trace>
  <inkml:trace contextRef="#ctx0" brushRef="#br0" timeOffset="73604.19">7541 8582 0,'0'0'0,"0"-24"32,-25 24-32,25-25 15,0 0 32,25 25-31,0 25-16,49 49 15,1 50 1,-26-25 0,-24 1 15,25-51-15</inkml:trace>
  <inkml:trace contextRef="#ctx0" brushRef="#br0" timeOffset="73755.25">7417 8285 0,'-25'0'0,"0"-25"16,50 25 15</inkml:trace>
  <inkml:trace contextRef="#ctx0" brushRef="#br0" timeOffset="74053.77">7888 8558 0,'0'-25'16,"25"25"-1,25-50 1,49 1 0,25-1-1,-74 25 1,-75 25 31</inkml:trace>
  <inkml:trace contextRef="#ctx0" brushRef="#br0" timeOffset="74320.42">7938 8409 0,'25'0'63,"-1"25"-63,1 24 15,0-24-15,-25 0 0,50 24 16,-1 26-1,-24-50 1,-25-1 0,25-24-1</inkml:trace>
  <inkml:trace contextRef="#ctx0" brushRef="#br0" timeOffset="74586.63">8459 8334 0,'0'-24'16,"25"24"-1,-1-25-15,100-25 16,-24 25 0,-76 1 15</inkml:trace>
  <inkml:trace contextRef="#ctx0" brushRef="#br0" timeOffset="74820.52">8459 8210 0,'0'25'31,"25"0"-31,24 25 16,1 49-1,-1 0 1,1-49 0,-25-26-1</inkml:trace>
  <inkml:trace contextRef="#ctx0" brushRef="#br0" timeOffset="75154.37">8558 7640 0,'25'0'31,"0"0"-15,-1 25-16,100 49 31,-24 75-15,-26 0-1,-24-25 1,-26 49-1,-73-24 1</inkml:trace>
  <inkml:trace contextRef="#ctx0" brushRef="#br0" timeOffset="75336.71">9079 8682 0</inkml:trace>
  <inkml:trace contextRef="#ctx0" brushRef="#br0" timeOffset="77853.89">4366 13345 0,'0'-25'47,"-25"0"-15,0 25-17,-24-24-15,-1 48 16,1 26-1,-1 99 1,50-25 0,25-25 15,49 25-15,25-74-1,-49-50 1,0-50-1,-50-49 1,0-25 0,-50 25-1,25 49 1,0 25 0,50 25 15,25 25-16,74 25 1,-50-50 15,1 0-15,-26 24 0,-49-48-16</inkml:trace>
  <inkml:trace contextRef="#ctx0" brushRef="#br0" timeOffset="78204.48">4490 13171 0,'0'-25'16,"25"1"0,24-1-1,26 25 1,-1 0-1,1 99 1,-1 0 0,-24 1 15,-26-51-15,-24-24-1,-24-50 1,24 0-1,-25-99 1,0 0 0,25 75-1,0-1 1</inkml:trace>
  <inkml:trace contextRef="#ctx0" brushRef="#br0" timeOffset="78620.87">4912 12898 0,'0'-24'16,"24"24"0,1 0-1,25 0 1,49 24-1,-24 26 1,-26 24 0,1 1-1,-25-1 1,-1 1 0,-24-100 30,-24 0-46,-1-49 16,-25-26 0,25-24 15,1 25-15,24 50-1,24 24-15</inkml:trace>
  <inkml:trace contextRef="#ctx0" brushRef="#br0" timeOffset="79154.22">5606 12154 0,'0'0'0,"-25"0"47,1 0-31,-1 0-16,-25 0 15,25 25 1,1 25 0,24 24-1,24 25 1,1 25 0,50 25-1,-1-50 1,-49-24-1,49 24 1,-24-49 0,24-1 15,-24-24-15,-25-25-1,-1-25 1,1 0-1,0-49-15</inkml:trace>
  <inkml:trace contextRef="#ctx0" brushRef="#br0" timeOffset="79471.3">5805 12452 0,'0'-25'16,"0"0"-16,24 1 31,26-1-15,-25 25-1,0 49 1,24 75-1,1-49 1,-1-26 0,-24-49-1,0-49 1</inkml:trace>
  <inkml:trace contextRef="#ctx0" brushRef="#br0" timeOffset="79620.63">5780 12204 0,'-25'-25'0,"25"0"15,25 25 32</inkml:trace>
  <inkml:trace contextRef="#ctx0" brushRef="#br0" timeOffset="80120.77">5904 11857 0,'0'-25'0,"0"0"0,0 0 16,0-24-1,49 24 1,-24 0 0,0 25 15,0 25 31,0 0-46,-1-1-16,26 76 16,25 24-1,-26-25 1,-24-50-16,49 51 16,1 49-1,-1-50 1,-49-25-1,0-49 1,-25 0 31,-25-25-31,-25 25-1,26-25-15</inkml:trace>
  <inkml:trace contextRef="#ctx0" brushRef="#br0" timeOffset="80370.59">6425 11906 0,'-25'-25'16,"25"1"-16,0-1 16,50-25 15,-1 25-15,1-24-1,-25 49 1</inkml:trace>
  <inkml:trace contextRef="#ctx0" brushRef="#br0" timeOffset="80554.14">6499 11956 0,'25'0'15,"25"-50"1,24-24-1,-24 49 1,-26-25 0</inkml:trace>
  <inkml:trace contextRef="#ctx0" brushRef="#br0" timeOffset="81070.88">6946 11435 0,'0'-25'0,"-25"25"15,25-25 1,-25 25 15,0 0-15,0 0-16,-24 50 15,24 74 1,50 0 0,24-25 15,26-74-15,-1-25-1,-49-50 1,0 1-1,-25-50 1,0 24 0,-25 26-1,50 49 32,0 24-31,-1 1-16,76 25 15,-51-50 1,1 0 0,-50-25-1</inkml:trace>
  <inkml:trace contextRef="#ctx0" brushRef="#br0" timeOffset="81438.28">7119 11286 0,'0'-25'0,"25"25"47,0 0-47,49 0 16,26 50-1,-1 0 1,-74-1-1,-1 26 1,-48-75 31,-1-50-31,0-49-1,0 24 1,25 1-1,0-1 1,25 26 0,-25 24-1</inkml:trace>
  <inkml:trace contextRef="#ctx0" brushRef="#br0" timeOffset="81837.53">7442 11013 0,'25'0'16,"-1"0"15,1 0-15,0 0-16,49 0 15,26 25 1,-26 25-1,-49 24 1,0-24 0,-25-25-1,0-50 17,-50-50-17,0-49 1,26 0-1,-1 25 1,50 49 0,-25 26-1,0-1 1,24 0-16</inkml:trace>
  <inkml:trace contextRef="#ctx0" brushRef="#br0" timeOffset="82291.19">7888 10393 0,'25'-49'16,"0"24"0,0 25-1,-50 0 16,0 0-15,0 0-16,0 25 31,1 24-15,24 1 0,24 24-1,51 1 1,24-1-1,-49-24 1,-26-26-16,26 76 16,0-51-1,-1 26 1,-24-26 0,0-49-1,25-74 16,-1 24-15</inkml:trace>
  <inkml:trace contextRef="#ctx0" brushRef="#br0" timeOffset="82604.09">8285 10443 0,'0'-25'16,"25"0"31,0 25-31,0-25-16,-1 25 15,1 0 1,0 0-16,0 50 15,24 49 1,1-49 15,-25-25-15,0-25 0,-1 0-16</inkml:trace>
  <inkml:trace contextRef="#ctx0" brushRef="#br0" timeOffset="82787.07">8384 10244 0,'-24'-24'0,"24"-1"16,-25 25 0,50 0-1</inkml:trace>
  <inkml:trace contextRef="#ctx0" brushRef="#br0" timeOffset="83237.75">8384 9996 0,'0'-25'16,"25"1"15,0-1-31,0 0 16,74-25-1,-49 26 1,-50 48 62,24 1-78,1 25 0,25 49 16,24 0 15,1 1-15,-1-26-1,0 0 1,-24 1-1,-25-50 1,-50-1 15,0-24-31,-24 25 16,-1-25 0,25 0-1</inkml:trace>
  <inkml:trace contextRef="#ctx0" brushRef="#br0" timeOffset="83520.84">8955 10021 0,'0'-25'16,"0"0"-1,25 25 1,49-49 0,0-26-1,1 26 1,-26-1 0,-24 1-1,-50 49 1</inkml:trace>
  <inkml:trace contextRef="#ctx0" brushRef="#br0" timeOffset="83772.03">9054 9723 0,'25'25'47,"0"0"-31,-1-25-16,26 25 15,24 24 1,1 1 0,-50 0-1,0-26 1</inkml:trace>
  <inkml:trace contextRef="#ctx0" brushRef="#br0" timeOffset="84337.68">9550 9302 0,'25'-25'0,"-25"50"47,25 0-47,24 24 16,1 75-1,0-25 1,-26-49-1,1 24 1,-25-49 0,0-50 31,0-24-32,-49-75 1,-51 0-1,51 25 1,-26-1 0,26 26-1,49 24 1,0 75 46,0 0-62,0 0 0,0 49 16,0 75 0,-25-25 15,25-25-31</inkml:trace>
  <inkml:trace contextRef="#ctx0" brushRef="#br0" timeOffset="84762.31">9724 9922 0,'-25'0'16,"50"-25"46,0 25-46,-1-25-16,51-24 15,24-1 1,-49 0 0,-50 26-1</inkml:trace>
  <inkml:trace contextRef="#ctx0" brushRef="#br0" timeOffset="84987.22">9922 9277 0,'0'-25'16,"0"0"0,0 1-1,0-1 1</inkml:trace>
  <inkml:trace contextRef="#ctx0" brushRef="#br0" timeOffset="85272.06">10195 9723 0,'0'0'0,"25"0"15,0 0 1,-1 75 0,-24 24-1,-49 124 1,-50-49-1</inkml:trace>
  <inkml:trace contextRef="#ctx0" brushRef="#br0" timeOffset="87988.12">2828 13295 0,'0'-24'15,"-25"24"1,25-25 0,-25 25 15,1 0-16,-1 0 1,0 0-16,-25 25 31,26-1-15,24 1 15,0 0-15,0 0-1,24 0 1,-24 24 0,25-24-1,0 0 1,25-25 0,-26 0-1,1 0 1,0 0-1,0 0 1,0 0 0,-1 25 15,1-1-15,0 26-1,-25 0 1,0-26-1,0 1-15,0 0 16,25 0 0,25 0-1,-26-1 1,26-24 0,-50 25-1</inkml:trace>
  <inkml:trace contextRef="#ctx0" brushRef="#br0" timeOffset="88754.64">4168 15081 0,'0'-25'47,"0"1"-32,0-1-15,0 0 16,24 0 0,1 0-1,0 25 1,25 0 0,-1 25-1,1 25 1,-50 24-1,0 1 1,0-1 15,0-24-15,25-26-16,-1 51 16,51-1-1,74-24 1,-1 49-1,-24-24 1,-49-1 0,-75-24-1,0 49 1,-99-50 0,-50-24-1,25-74 1</inkml:trace>
  <inkml:trace contextRef="#ctx0" brushRef="#br0" timeOffset="126973.4">7615 16049 0,'-24'0'0,"-1"24"31,50-24-15,-25-24 30,0-1-30,24 0 0,26 0-1,-25 25 1,24 0 0,26 25-1,-26 49 1,1 50-1,24-24 1,-24-26 0,-25-49-1,49 0 1,1-50 0</inkml:trace>
  <inkml:trace contextRef="#ctx0" brushRef="#br0" timeOffset="127157.07">7665 15553 0,'-50'0'16,"26"-25"-1,48 25 16</inkml:trace>
  <inkml:trace contextRef="#ctx0" brushRef="#br0" timeOffset="127956.83">7615 15528 0,'-24'0'32,"-1"0"-17,0 25-15,-74 49 16,0 0 0,-25 26-1,-1 24 16,76-25-15,-1 0 0,50 124-1,25-49 1,49 0 0,51-1-1,-1-24 1,-50-99-1,174 74 1,0-25 0,-50-99-1,1-75 1,-25-24 0,-75 25-1,-50 24-15,26-74 16,-1-124 15,-74 75-15,-25-175-1,-74 26 1,-25 49 0,-25 74-1,25 75 1,-99 50-1,25 74 1,-174 99 0,124 100-1,223-75 1</inkml:trace>
  <inkml:trace contextRef="#ctx0" brushRef="#br0" timeOffset="128606.69">7442 15825 0,'-25'-24'16,"0"24"-1,25 24 1,0 26 0,50 0-1,-25-26 1,-1-24 0,-24-24 15,0-1-16,0 0 1,0-25 0,-24 50-1,24 25 17</inkml:trace>
  <inkml:trace contextRef="#ctx0" brushRef="#br0" timeOffset="135257.39">8186 16098 0,'0'-25'16,"0"1"-1,0-1 1,0 0-16,0 0 31,25 0-15,-25 1-1,49 24 1,-24-50 0,25 25-1,-25 25 1</inkml:trace>
  <inkml:trace contextRef="#ctx0" brushRef="#br0" timeOffset="135406.98">8161 16098 0,'25'-25'16,"25"-24"-1,-26 24 1</inkml:trace>
  <inkml:trace contextRef="#ctx0" brushRef="#br0" timeOffset="135724.51">8484 15354 0,'0'-25'16,"24"50"15,26 25-16,24 99 1,-24-75 0,-25-24-16,24-1 15,1 26 1,-50-51 0</inkml:trace>
  <inkml:trace contextRef="#ctx0" brushRef="#br0" timeOffset="136107.82">8856 15329 0,'-25'-25'15,"25"1"1,-50 24-1,25 24 1,1 26 0,24 49-1,24 1 1,26-26 0,49-49-1,-49-25 1,-25-25 15,-1 0-31,-24-24 16,-24-51-1,-26 26 1,0 49 0,50 0-16</inkml:trace>
  <inkml:trace contextRef="#ctx0" brushRef="#br0" timeOffset="136490.51">9277 15230 0,'0'-50'16,"0"26"-16,-25-1 15,-24 50 17,-26 24-17,51 26 1,24 24 0,0-25-1,24-49 1,51-25-1,24 0 1,-74-74 0,-25-1-1,-50-24 1,1 74 0,24 0-1</inkml:trace>
  <inkml:trace contextRef="#ctx0" brushRef="#br0" timeOffset="136890.54">9501 14957 0,'-25'0'16,"25"-25"-16,-25 25 31,0 0-31,0 25 16,-49 25-1,49 49 1,50-49 0,25 49-1,74-50 1,-50-49 15,0-74-15,-74-25-1,-24 0 1,-26 49 0,-49 0-1,74 50-15,0 0 16,0 25-16</inkml:trace>
  <inkml:trace contextRef="#ctx0" brushRef="#br0" timeOffset="141407.82">9823 16495 0,'25'0'0,"0"-25"15,49 1 1,-24 24 0,24 49-1,-24 26 1,-1 24 0,1-25-1,-25-24 1,24-25-16,1-1 15,49-73 1</inkml:trace>
  <inkml:trace contextRef="#ctx0" brushRef="#br0" timeOffset="141573.71">10021 16197 0,'-24'-24'15,"48"24"32,1 0-47</inkml:trace>
  <inkml:trace contextRef="#ctx0" brushRef="#br0" timeOffset="141774.29">10344 16297 0,'0'-25'32,"0"0"-32,50 0 15,49 0 1,-50 1-1</inkml:trace>
  <inkml:trace contextRef="#ctx0" brushRef="#br0" timeOffset="141924.51">10418 16371 0,'25'-25'16,"0"25"15,49-25-15</inkml:trace>
  <inkml:trace contextRef="#ctx0" brushRef="#br0" timeOffset="142257.37">10865 15825 0,'0'0'0,"-25"-24"0,-25 24 15,-24 49 1,0 26 0,49-1-1,74 75 1,26-25-1,24-75 1,-49-73 0,-1-26-1,-49 25 1,-49-124 0,-1 50-1,25 74 1</inkml:trace>
  <inkml:trace contextRef="#ctx0" brushRef="#br0" timeOffset="142990.35">10840 15577 0,'0'0'0,"0"-24"16,-25-1 0,25 50-1,0-1 1,0 150-1,25-25 1,-25 0 0,25 74-1,-25-49 1,25-100 0,-1-49-1</inkml:trace>
  <inkml:trace contextRef="#ctx0" brushRef="#br0" timeOffset="143474.69">11187 15528 0,'0'-25'15,"0"50"17,25 0-32,0 74 15,24 50 1,1-25 0,0-25-1,-25-74 1,-25-50 15,0 0-15,0-49-1,-50-75 1,0 0 0,25 75-1,1 74 1,-1-25-1,25 50 1,0 74 0,0 25-1,25 0 1,-1-75 0</inkml:trace>
  <inkml:trace contextRef="#ctx0" brushRef="#br0" timeOffset="143657.73">11361 16148 0,'0'0'16,"-25"0"-16,50-25 47,0 25-47,0-25 15,99-99 1</inkml:trace>
  <inkml:trace contextRef="#ctx0" brushRef="#br0" timeOffset="143890.99">11559 15404 0,'-24'0'15,"-1"25"1,25-1 0,-50 125-1,25 0 1,1-75-16,-1 100 16,-25-50-1,50 50 1,0-150-16</inkml:trace>
  <inkml:trace contextRef="#ctx0" brushRef="#br0" timeOffset="144275.6">11708 15329 0,'0'25'0,"-25"-25"16,50 0 47,0 0-48,0 25-15,49 0 16,-49 49-1,-25 50 1,-50-25 0,26-49-16,-1 49 15,0-49 1,25-25 0,50-50-1,49-50 16,0-24-15</inkml:trace>
  <inkml:trace contextRef="#ctx0" brushRef="#br0" timeOffset="144557.62">12105 15106 0,'-25'-25'16,"0"50"15,1 0-15,-26 99-16,-49 99 15,24 0 1,51-24 15,24-125-15,49-49-16</inkml:trace>
  <inkml:trace contextRef="#ctx0" brushRef="#br0" timeOffset="145057.59">12378 15156 0,'0'-25'16,"25"25"62,-1 0-78,1 25 16,-25-1-1,25 76 1,-50-1 0,-24-49-1,-1-1 1,50-24 15,25 0-15,0-25-16,74 25 15,-25-25 1,-49 24 0,-50 1 15,1 0-16,-76 25 1,51-26 0,49 1-16</inkml:trace>
  <inkml:trace contextRef="#ctx0" brushRef="#br0" timeOffset="145592.32">12725 15180 0,'0'-24'32,"25"24"-1,0 0-16,-25-25 1,25 25 0,-1 0-1,1 0 1,-25 25 140,0-1-140,-25 1-16,25 0 15,0 25 1,-24-1 0,-1 1-1,25 24 1,-25-24 0</inkml:trace>
  <inkml:trace contextRef="#ctx0" brushRef="#br0" timeOffset="145874.82">12775 14908 0,'-25'0'31,"-25"49"-15,-24 75 0,-25 124-1,49-99 1,-24 25 0,24-50-1,50-99-15</inkml:trace>
  <inkml:trace contextRef="#ctx0" brushRef="#br0" timeOffset="146307.67">12874 15131 0,'0'0'0,"-25"-25"16,25 50 15,0 0-31,0 24 16,25 1-1,0 49 1,-25-74 0,25-25-1,-1-25 1,1-74-1,25 0 1,-50 74 0,0 0-1,0 50 17,0 24-32,0 51 15,0-1 16,49-49-15,1-50 0</inkml:trace>
  <inkml:trace contextRef="#ctx0" brushRef="#br0" timeOffset="146691.24">13221 15081 0,'0'25'218,"0"0"-202,0 0 0,0-1-16,25 26 15</inkml:trace>
  <inkml:trace contextRef="#ctx0" brushRef="#br0" timeOffset="147841.79">9823 17859 0,'-25'0'47,"25"-24"0,0-1-32,0 0 1,-25-49 0,-24-75-1,24-25 1,25 50 0,-25-50-1,25-24 1,0 24-1,50 26 1,24-1 0,-24 74-1,49-49 1,-74 75 0,24 24-1,1 25 1,24 74 15,1-24-15,-1 49-1,-49-74-15,25 0 16,-1 24 0</inkml:trace>
  <inkml:trace contextRef="#ctx0" brushRef="#br0" timeOffset="149207.54">10493 17983 0,'25'0'94,"-1"0"-79,1 0-15,0 0 16,25-24 0,-26-26-1,1-24 1,0-1-1,-25-74 1,0 25 0,0 25-1,-25 0 1,0 24 0,25 51 15,-24-1-16,24 0 1,-25 25 0,0 25 15,0 49-15,-24 1-1,24 49 1,-25-25-1,25-74 1,25-50 15,0-25-15,25-74 0,0 25-1,0 25 16,0 24-15,-25 25 0,24 50 31,1-25-47,0 25 15,25 49 1,-1-24-1,-24-25 1,0-1 0</inkml:trace>
  <inkml:trace contextRef="#ctx0" brushRef="#br0" timeOffset="150258.1">11113 17835 0,'0'-25'63,"0"0"-47,0 0-16,0-74 15,0-75 1,-50-24-1,25 24 1,1 75 0,-1 49-1,0 26 1,25 48 15,0 1 0,-25 50-15,25-51 0,-25 76-1,1-26 1,-1 0 0,50-98 30,-25-1-30,24 0 0,-24 0-16,50-74 15,-25 0 1,-25 24 0,0 26-1,25 49 32,-1 25-16,1-1-15,50 51 0,-26-26-1,1-24 1,-25-25-1,-50 0 32,0 0-15,0 25-32,-24 0 15,24 0 1</inkml:trace>
  <inkml:trace contextRef="#ctx0" brushRef="#br0" timeOffset="151207.66">11559 16768 0,'0'0'15,"0"50"1,25 49 0,0-25-1,0 50 1,0 0 15,-1-49-15,-24-26-1,0-24 1,-24-25 15,24-25-31,-50-49 16,0-50-1,26-50 1,-1 50 0,0 25-1,25 74 1,0 50 31,0 0-32,0 0 1,0 74 0,-25-25-1,25-49 1,0 0 0,0-50-1,0 0 1,0-49-1,25-25 1,0-1 0,-25 26-1,25 74 1,-1 0 31,1 0-32,0 25 1,25 24 0,-1 1-1,-24-50 1,-50 0 31,0 25-32,-24 24 1,-1 26 0,25-50-1,1-1 1</inkml:trace>
  <inkml:trace contextRef="#ctx0" brushRef="#br0" timeOffset="152257.68">12080 16495 0,'0'25'31,"0"0"-31,0 24 16,25 100 0,0 0-1,-25 0 1,25-75-1,-25-49-15,24 49 16,-24-24 0,0-75 31,-24-24-47,-26-75 15,50 0 16,-25 74-31,25-124 16,0 50 0,-25 25-1,25 25 1,0 99 31,0-1-32,-49 76 1,24-1 0,-25-50-1,50-24 1,0 0 0,0-50 15,0 0-16,25 25 1,25-99 0,-1 0-1,1 49 1,-50 26 0,25 24-1,0 0 16,-1 0-15,1 24 0,25 26-1,-25-25 1,-1 0 0,-24-1-1</inkml:trace>
  <inkml:trace contextRef="#ctx0" brushRef="#br0" timeOffset="156641.24">9451 16272 0,'-25'0'31,"0"0"-15,25 25-16,-24-1 15,-1 51 1,50-50 0,-1 49-1,51-49 1,-1-25 0,-24 0-1,-50-25 16,25 0-15,-25-24 0,-50-26-1,25 26 1,0 24 0,1 25 15</inkml:trace>
  <inkml:trace contextRef="#ctx0" brushRef="#br0" timeOffset="157975.16">14536 16694 0,'0'-25'0,"0"0"16,0-25-1,25-49 1,-50 25-1,-25 24 1,-24 25 0,-100 0-1,50 25 1,99 0-16,-74 50 16,25 74 15,-1 124-16,75 50 1,100-25 0,98-50-1,-148-173 1,222-1 0,-98-123-1,-99-125 1,-75-74-1,-100-24 1,-24 74 0,50 123-1,49 100 1,50 25 0</inkml:trace>
  <inkml:trace contextRef="#ctx0" brushRef="#br0" timeOffset="158208.42">14883 16842 0,'25'25'16,"-25"0"-1,74 99 1,50 25-1,-49-75 1,-50-24-16,74 49 16,-25-74-1,-49 0-15</inkml:trace>
  <inkml:trace contextRef="#ctx0" brushRef="#br0" timeOffset="158425.18">15230 16818 0,'-24'0'16,"-26"74"0,-24 100-1,24 74 1,50-50-1,25-99 1,0-74-16,-1 0 16</inkml:trace>
  <inkml:trace contextRef="#ctx0" brushRef="#br0" timeOffset="158974.99">15503 16396 0,'0'-50'16,"0"25"-16,25-24 31,25 24-16,-1 0-15,26 25 16,24 25 0,-25 74-1,-74 149 1,-99 25 0,0-25-1,24-74 1,75-125-1,25-24 1,99-50 0,25 1-1,149-76 1,-249 76 0</inkml:trace>
  <inkml:trace contextRef="#ctx0" brushRef="#br0" timeOffset="159424.97">16173 16371 0,'0'-25'15,"0"0"-15,50-24 16,98-26-1,26 51 1,-75 24 0,-99 49-1,-74 75 1,-100-49 0,100-26 15,24-24-16,75 0 1,124 25 0,24 24-1,-73 0 1,-51 1 0,-49 24-1,-49-25 1,-51 1-1,51-50 1,49-50 0</inkml:trace>
  <inkml:trace contextRef="#ctx0" brushRef="#br0" timeOffset="159693">17165 15850 0,'-25'0'15,"25"50"1,0 74 0,0 149-1,25 24 1,0-49-1,25-99 1,-1-74 0,1-100-1,-25 0-15</inkml:trace>
  <inkml:trace contextRef="#ctx0" brushRef="#br0" timeOffset="159909">17140 15875 0,'-24'-50'15,"24"1"1,49-1 0,125 1-1,24-1 1,-148 25-1,24 75 1</inkml:trace>
  <inkml:trace contextRef="#ctx0" brushRef="#br0" timeOffset="160108.28">17190 16470 0,'74'-49'16,"1"24"0,74-74-1,-50 49 1,-50 25 0,76-24-1</inkml:trace>
  <inkml:trace contextRef="#ctx0" brushRef="#br0" timeOffset="160425.56">18232 15850 0,'0'-49'0,"0"24"16,0 0-1,-25 25 1,-25 25-16,-49 24 16,-25 100-1,50-25 1,24 149 0,125-124-1,98-50 1,-49-99-1,75 0 1,-75-49 0</inkml:trace>
  <inkml:trace contextRef="#ctx0" brushRef="#br0" timeOffset="160674.69">18653 15900 0,'0'74'0,"25"1"16,0 49 0,25 74-1,-26-99 1,1-49-16,-25 0 15,25-26 1,0-48-16</inkml:trace>
  <inkml:trace contextRef="#ctx0" brushRef="#br0" timeOffset="160958.94">18703 15577 0,'0'-24'16,"-25"24"0,25-25-1,25 25 1,49 25 0,1-1-1,74 76 1,-25 48-1,-75 1 1,-73 174 0,-125-26-1,-75-24 1</inkml:trace>
  <inkml:trace contextRef="#ctx0" brushRef="#br0" timeOffset="161625.35">14908 18207 0,'-25'0'16,"0"-25"-16,50 25 16,74 0-1,25-50 1,199 1 0,-50-1 15,347-49-16,-74-25 1,-249 99 0,26-25-1,-125 26-15,149-51 16,-74 1 0,-124 24-1,-99 0 1</inkml:trace>
  <inkml:trace contextRef="#ctx0" brushRef="#br0" timeOffset="163091.5">19844 15429 0,'0'-25'16,"-25"0"0,50-25-1,-25 25 1,50 1-1,24 24 1,25 49 0,-74 75-1,-25-24 1,0 98 0,0 25-1,0-99 16,25 25-15,25-124 0,24-25-1,-49-25 1,49-74 0</inkml:trace>
  <inkml:trace contextRef="#ctx0" brushRef="#br0" timeOffset="163458.69">19819 14858 0,'-49'0'16,"-1"0"0,25 25-16,-24 24 15,-1 51 1,75-1 0,49-50-1,50-49 1,-49-74-1,-26 0 1,-49 24 0,-24 0-1,-51 1 1</inkml:trace>
  <inkml:trace contextRef="#ctx0" brushRef="#br0" timeOffset="170175.75">13841 15726 0,'0'-25'94,"0"1"-47,25 24-16,-25-25-31,25 25 31,-25-25-31,25 25 31,-25-25 1,25 25-32,-25-25 15,24 25 1,1 0 0,0-24-1,0-1 1,-25 0-1,25 25 1,-1-25 0,1 25-1,0-25 1,0 25 0,0-24 15,-25-1-16,24 25 1,1 0 0,0-25-1,0 25 1,0-25 0,-1 0-1,1 25-15,0 0 16,0-25-1,0 25 1,24 0 15,-24-24-15,0 24 0,0-25 15,0 25-16,-1 0 1,1-25 0,0 25-1,0 0 1,0-25 0,-1 25-1,1 0 1,0-25-1,25 25 1,-1-24 0,-24 24-1,0 0 1,0-25 0,-1 25 15,1 0-31,0 0 15,0-25 1,0 25 0,24 0-1,-24-25 1,0 25 0,24 0-1,1-25 1,0 25-1,-1 0 1,1-24 0,-1 24-1,-24-25 1,0 25-16,0 0 16,24 0 15,1-25-16,0 25 1,24 0 0,-49 0-1,0 0-15,0 0 16,24 0 0,1 0-1,24 0 1,25 0-1,-24 0 1,-1 0 0,-24 0-1,-1 0 1,26 0 0,-26 0 15,26 0-16,-26 0 1,26 0 0,-25 0-1,49 25 1,0-25 0,-25 0-1,-24 25 1,24-25-1,-49 0 1,25 24 0,24-24-1,1 0 1,-1 25 0,-24-25 15,-1 25-16,1-25 1,-25 0 0,24 0-1,1 0 1,0 25 0,-1-25-1,-24 0 1,0 0-1,-50 0 1,0 0 140,0 0-156,1 0 16,-1 0-16,25-25 16,-50 25-1,25 0 1,0 0-1,1-25 1,-1 25 0,0-25-1,-25 1 1,-24-1 0,0 25 15,24-25-16,25 0 1,0 25 0,1 0-1,48 0 48,1 0-48,25 25 1,74 25 0,-25-26-1,-49 1 1,74 0 15,-50 0-15,-24-25-1,-1 0 1,-24 0 0,-50 25-1,1-25 48,-1 0-48,0 24-15,-74 1 16,-25 25 0,24-25-1,51-1 1,49-48 46,0-1-46,0 0-16,0-25 16,0-24-1,0 0 1,0 49 0,-25-25-1,25 75 16,0 25-15,-25 24 0,25 0-1,0-49 1,0-50 78,0 1-94,0-1 15,0 0 1,0 0 0,25 25 15,-25 25-16,25-25 1</inkml:trace>
  <inkml:trace contextRef="#ctx0" brushRef="#br0" timeOffset="171108.87">14809 14908 0,'25'-25'31,"-1"25"-15,-24-25-1,50 25 1,74-50 0,25 26-1,24-1 1,51 0 0,-75 25-1,173 25 1,-99-25-1,25 49 1,-74-24 0,-25 25-1,0 24 1,-1 1 0,-73-51 15,-26 1-31,26 0 15,-1 0 1,-49-25 0,0 0-1,-50 0 1</inkml:trace>
  <inkml:trace contextRef="#ctx0" brushRef="#br0" timeOffset="171792.53">16868 14759 0,'0'-25'0,"-25"25"16,25 25 31,0 0-47,-25 74 16,25-25-1,0 1 1,0-1-1,25-49 1,-25 0 0,25-25 15,-25-25-31,0 0 31,0 0-31,0-49 16,24-50-1,1 49 1,0 75 0,0 0 15,0 100-15,24-1-1,26-50 1,-26-49-1,-24-24 1,25-1 0,-50 0-1,24 0 1,-48 50 0,-100 25 15,0 49-16,49-25 1,50-49-16</inkml:trace>
  <inkml:trace contextRef="#ctx0" brushRef="#br0" timeOffset="172260.07">15627 14461 0,'0'-25'16,"25"1"0,0 24-1,99-25 1,0 50 0,174-1-1,-100 51 1,-74-26-1,25 26 1,-99-26-16,24 26 16,0 24-1,1-25 1,-26-24 0</inkml:trace>
  <inkml:trace contextRef="#ctx0" brushRef="#br0" timeOffset="173109.2">16495 14585 0,'50'25'15,"-25"-25"-15,99 0 16,-25 25 0,-49 0 15,-25-25-16,-25 24-15,-25 1 16,0 50 0,-25-1-1,26 0 1,-1-24 0,0 0-1,75-75 16,-1-74-15,1-25 0,-1 24-1,1 1 1,-25 74 15,-25 50-15,0 0-1,25 49 1,-50 26 0,25-51-1,0-24 1,25-25 0,-25-25-1,24 25 1,-24-25-1,25 25 1,25 25 0,49 74-1,0-49 1,-49-25 15,24 0-15,-99-25-1,-24 0 1,-100 74 0,-25 0-1,50 1 1,75-26 0,49-24-16</inkml:trace>
  <inkml:trace contextRef="#ctx0" brushRef="#br0" timeOffset="173859.97">18133 14833 0,'-25'-49'16,"0"24"0,25 0 15,50 0-16,24 0 1,0 25 0,-49 25-1,0 0-15,0 25 16,0-1 0,-1-74-1,1-49 1,50-75-1,-51-74 1,-24 49 0,0 50-1,-49-49 1,24 49 15,0 99-15,-24 124 15,-1 99-15,25-49-1,50 50 1,49-125 0,1-49-1</inkml:trace>
  <inkml:trace contextRef="#ctx0" brushRef="#br0" timeOffset="174892.23">18728 14139 0,'25'-50'16,"-25"-24"-16,74 24 16,1 50 15,-51 50-16,-73 24 1,-100 50 0,0 0-1,75-49 1,74-26 0,99-49-1,50-25 1,-25-49-1,-25-25 1,-25 24 0,-24-49-1,-50 75 1,0 24 0,25 25 15,24 49-16,-24 26 1,0-1 0,0-24-1,-25-25 1,25-50 0,-25 0-1,0-25 1,0-24-1,49 0 1,-24 74 0,-25 24 15,25-24-31,-25 50 31,25-50-15,-1 0-1,1-25 1,25-49 0,-1 24-1,-24 50 1,25 25 0,-25-25-1,-1 0 1,26 0-1,0 0 1,-50-50 0,24 1-1,-24 24 1,-24 25 0,-1 0 15,-50 50-16,75-1 1,0 1 0,0-75-1,25 0 1,0-24 0,-25 24-1,0 0 1</inkml:trace>
  <inkml:trace contextRef="#ctx0" brushRef="#br0" timeOffset="175192.56">19869 13841 0,'0'25'31,"0"0"-15,0 99-1,0 49 1,0 26 0,0-75-1,25-99 1,-25-50 0,0-50-1,0-24 1,0 0-1,25 49 1,-50 50 15</inkml:trace>
  <inkml:trace contextRef="#ctx0" brushRef="#br0" timeOffset="180810.46">16272 3324 0,'-25'-25'0,"1"0"31,-1 25-15,-50 25-1,26 25 1,-1 74 0,25 24-1,75 26 1,0-124 0,24-50-1,0-75 1,1 1-1,-1-75 1,-74 25 0,0 50-1,0 49 1,-25 25 0,50 74 15,25 25-16,24-24 1,1-26 0,24-49-1</inkml:trace>
  <inkml:trace contextRef="#ctx0" brushRef="#br0" timeOffset="181143.37">16595 3175 0,'0'-25'16,"49"25"-1,26 0 1,49 25 0,-25 74 15,-49 25-16,-26-49 1,-48-51 0,-26-48-1,0-26 1,1-49 0,49-25-1,25 0 1,49 25-1</inkml:trace>
  <inkml:trace contextRef="#ctx0" brushRef="#br0" timeOffset="181493.98">17066 2853 0,'0'-25'15,"25"25"16,0 0-31,49 0 16,0 49 0,-24 75-1,0 25 1,-75-74 0,25-51-1,0-48 1,0-26-1,-25-24 1,25-50 0,25 0-1,24 0 1,1 49 15,-25 50-31</inkml:trace>
  <inkml:trace contextRef="#ctx0" brushRef="#br0" timeOffset="181877.07">17711 2406 0,'0'-50'15,"0"26"1,-25 24 15,0 0-31,-24 24 16,-1 26-1,50 24 1,25 26 0,49-26 15,1 25-16,49 25 1,-25 0 0,-49-24-1,-26-26 1,1-49 0,0-25-1,0-25 1</inkml:trace>
  <inkml:trace contextRef="#ctx0" brushRef="#br0" timeOffset="182209.92">18306 2480 0,'-25'-24'16,"1"-1"-1,-1 25 1,0 25 0,0 74-1,50 25 1,49 0 0,-49-74-1,25-50 1,-50-25-1,25-74 1,-25 24 0,-25 1-1,25-1 1</inkml:trace>
  <inkml:trace contextRef="#ctx0" brushRef="#br0" timeOffset="182576.3">18331 2133 0,'0'-49'16,"50"-26"0,24 50-1,0-24 1,-24 24-1,-25 25 1,-25 25 15,0 0-31,0 74 16,74 124 15,25-49-15,26-50-1,-101-50 1,-48-49 0,-76 0-1,51-25-15</inkml:trace>
  <inkml:trace contextRef="#ctx0" brushRef="#br0" timeOffset="183209.25">17190 4465 0,'0'-25'15,"-25"0"1,0 25 0,-24 50-1,-26 74 1,51 25 0,24-25 15,49-25-16,1-74 1,-1-25-16,26-25 16,-26-49-1,-24-26 1,-25-24 0,0 75-1,0 73 16,50 1-15,99 25 0,-25-50-1,-75-25 1</inkml:trace>
  <inkml:trace contextRef="#ctx0" brushRef="#br0" timeOffset="183509.77">17562 4341 0,'25'0'31,"0"0"-15,24-25-16,51 50 16,48 0-1,-73 24 1,-50 50-1,-25-74-15,0 0 16,-50-25 0,0-25-1,50-74 1,0 0 15,25 0-15,0 49-16</inkml:trace>
  <inkml:trace contextRef="#ctx0" brushRef="#br0" timeOffset="183826.23">18083 4068 0,'0'-25'15,"25"25"1,24 0-1,75 25 1,-24 25 0,-76 49-1,-24-50 1,-24-49 0,-1 0 15,0-24-31,0-1 15,25-74 1,0-1 0,25 26-1,0 24 1</inkml:trace>
  <inkml:trace contextRef="#ctx0" brushRef="#br0" timeOffset="184194.63">18653 3522 0,'0'0'0,"0"-25"0,0 1 15,0-1 17,-24 50-1,-1-25-16,-25 74 1,50-24 0,25 74-1,49 0 1,-24-75 0,-25-24-16,24 50 15,26-26 1,-1 1-1,-24-25 1,-25-25 0,24-25-1</inkml:trace>
  <inkml:trace contextRef="#ctx0" brushRef="#br0" timeOffset="184459.32">19075 3497 0,'25'0'16,"0"25"0,-25 0-1,124 74 1,-50 1-1,1 24 1,-75-75 0</inkml:trace>
  <inkml:trace contextRef="#ctx0" brushRef="#br0" timeOffset="184826.74">19298 3249 0,'-24'-24'16,"24"-1"-16,24 25 16,51-50-1,98-24 1,-73 49-1,-76 0 1,-24 50 15,0 0-31,25 49 16,0 75 15,25 0-15,24 49-1,1-49 1,-75-99 0,0-25-1,-125-1 1</inkml:trace>
  <inkml:trace contextRef="#ctx0" brushRef="#br0" timeOffset="185426.67">18455 5581 0,'0'-25'15,"-25"0"1,0 25-1,1 0 1,-26 50 0,0 49-1,26 75 1,24-50 0,49-50 15,1-74-16,49-74 1,-49-50 0,-26 0-1,1 25 1,-50 74 0,50 50-1,0-25 1,25 24-1,74 51 1,0-75 0</inkml:trace>
  <inkml:trace contextRef="#ctx0" brushRef="#br0" timeOffset="185743.35">18728 5432 0,'0'-25'16,"49"1"-1,26 24 1,24 24 0,-74-24-16,49 50 15,-24 49 1,-25-24-1,-75-26 1,-24-49 0,49-49-1,0-51 17,50 51-17,25-75-15</inkml:trace>
  <inkml:trace contextRef="#ctx0" brushRef="#br0" timeOffset="186061.47">19150 5234 0,'24'0'47,"1"0"-32,0 0-15,74 49 16,50 75 0,-124-49-1,-25-50 1,-25-25 15,-25-75-15,26-24-1,24 49 1,24-49 0,1 50-1</inkml:trace>
  <inkml:trace contextRef="#ctx0" brushRef="#br0" timeOffset="186410.2">19894 4713 0,'0'-50'16,"0"25"-16,-25 25 31,0 0-15,-25 25-1,26 74 1,-1 50 0,50-49-1,-1-51-15,1 26 16,99 73 0,-24-24-1,-26-24 1,-24-51-1,-1-49 1</inkml:trace>
  <inkml:trace contextRef="#ctx0" brushRef="#br0" timeOffset="186777.13">20266 4862 0,'0'-50'15,"25"50"1,74-25 0,-25 25-1,25 25 1,-74 0-1,-25 0-15,0 24 16,-49 75 0,-1-49-1,50-26 1,50-24 0,49-50 15,0-49-16,-74 24-15</inkml:trace>
  <inkml:trace contextRef="#ctx0" brushRef="#br0" timeOffset="187159.99">20588 4415 0,'0'-25'16,"0"1"-1,25-1 1,0-25 0,49 25-1,1 1 1,-26-1 15,-24 25-15,25 25-1,-25 74 1,24 99 0,-24 25-1,0-74 1,49 50 0,-49-125-1,-25-49 1,-25-25 15,0 0-31</inkml:trace>
  <inkml:trace contextRef="#ctx0" brushRef="#br0" timeOffset="187860.5">19199 6747 0,'0'0'0,"25"-25"0,-25-25 16,25 1-1,-50 24 1,0 25 15,0 0-31,-24 25 16,24 49-1,25 75 1,74 0 0,26-99-1,-76-26 1,1-24-16,50-49 31,-26-75-15,-24 74-1,-25-24 1,25 49 0,0 50-1,-1-1 1,51 26 0,-1-25-1</inkml:trace>
  <inkml:trace contextRef="#ctx0" brushRef="#br0" timeOffset="188177.08">19695 6648 0,'-25'-25'16,"50"25"-1,0 0 1,25 25-1,49 49 1,-25-24 0,-24-1-1,-50-24 1,0-50 0,-25 0-1,-24-49 1,24-25-1,50 49 1,-1 25-16,26-24 16</inkml:trace>
  <inkml:trace contextRef="#ctx0" brushRef="#br0" timeOffset="188493.33">20117 6424 0,'-25'0'16,"25"-24"0,25 24-1,49 24 1,26 51 0,-26 24-1,-49-25 1,-25-49-1,-25-25-15,0 0 16,0-25 0,1-24-1,48-26 1,1-24 15,25 50-31</inkml:trace>
  <inkml:trace contextRef="#ctx0" brushRef="#br0" timeOffset="188843.61">20687 5978 0,'0'-50'16,"-24"50"31,24 25-47,-50 50 15,25 49 1,25 0 0,50 0 15,-1-25-16,1-74-15,0 49 16,49 0 0,-49-24-1,-26-50 17</inkml:trace>
  <inkml:trace contextRef="#ctx0" brushRef="#br0" timeOffset="189327.09">20960 5953 0,'25'-25'16,"0"1"-1,25-26 1,49 0 0,0 50-1,-49 0 1,-26 25 0,-48 50-1,-26 49 1,0-25-1,50-50 1,25-49 0,74 0-1,-49 0 1,24 25 15,-24 25-15,-25-1-1,-25-24 1,-50 25 0,-24-50-1,49 0-15</inkml:trace>
  <inkml:trace contextRef="#ctx0" brushRef="#br0" timeOffset="189793.08">21432 5606 0,'0'-25'0,"0"-49"31,49 24-15,1 0-1,-1 50 1,1-24 0,-25 24-1,-25 24 17,25 1-32,-1 74 15,26 25 1,0 25-1,24-25 1,-24-49 0,24 24-1,-24-49 1,-1 24 15,-49-49-15,0 0-1,-124 24 1,75-49-16</inkml:trace>
  <inkml:trace contextRef="#ctx0" brushRef="#br0" timeOffset="191910.23">5681 943 0,'0'-25'0,"0"0"47,0 0-32,0 0 1,24 25 15,-24 25-15,25 74 0,0 25-1,-25 75 1,25 49-1,0-50 1,-1 50 0,51 174-1,-26-224 1,26 51 15,-26-1-15,1-25-1,-25-99 1,-25-25 0,0-74-1,0 0-15,0-1 16,0 1 15,0 0-15,25 25-1,0-25 1,-25-1 0,24-24-1,26 0 1,74-24 15,99-26-15,50 50-1,-25 0 1,-25 25 0,-173-25-1,124 0 1,-125 0 0,-24 25-1,-50-25 1,0-25 15,1 0-15,24-50-1,0-73 1,-25 24 15,-25-248-15,-24 24-1,24 150 1,1-1 0,24 100-16,-25-99 15,1-50 1,24 74 0,25 50-1,0 74 1,0 75 15</inkml:trace>
  <inkml:trace contextRef="#ctx0" brushRef="#br0" timeOffset="192626.85">6251 3274 0,'25'0'31,"0"0"-15,24-25-1,1 25-15,49-24 16,50-1-1,25-25 1,74 1 0,0 24-1,-75 0 1,-24 0 0,-149 25-1,-25 0 1</inkml:trace>
  <inkml:trace contextRef="#ctx0" brushRef="#br0" timeOffset="192994.32">6127 3026 0,'-25'-25'16,"25"1"0,25 24-1,50-25 1,49 0-1,74 0 1,25 0 0,0 1-1,-99-1 1,1 0 15,-101 0-31</inkml:trace>
  <inkml:trace contextRef="#ctx0" brushRef="#br0" timeOffset="193293.83">5805 2505 0,'0'-25'16,"24"25"-16,100 0 15,100 0 1,-26-49 15,1-1-15,-26 25-1,-49 1 1,-99 24-16</inkml:trace>
  <inkml:trace contextRef="#ctx0" brushRef="#br0" timeOffset="193593.15">5854 2232 0,'0'-24'15,"50"24"1,123-25-1,1 0 1,-99 25-16,24-25 16,198-24-1,-98-1 1,-100 25-16</inkml:trace>
  <inkml:trace contextRef="#ctx0" brushRef="#br0" timeOffset="193859.83">5854 1960 0,'124'-25'15</inkml:trace>
  <inkml:trace contextRef="#ctx0" brushRef="#br0" timeOffset="194193.61">5656 1687 0,'25'-25'0,"24"25"32,100-25-32,49 0 15</inkml:trace>
  <inkml:trace contextRef="#ctx0" brushRef="#br0" timeOffset="194826.56">5829 1513 0,'25'0'16,"50"0"-1,98 0 1,51-25 15,48 0-15,1-24-1,25-1 1,-100 25 0,-123 25-1</inkml:trace>
  <inkml:trace contextRef="#ctx0" brushRef="#br0" timeOffset="195143.92">5805 1935 0,'49'0'0,"26"0"15</inkml:trace>
  <inkml:trace contextRef="#ctx0" brushRef="#br0" timeOffset="195261.4">6127 1910 0,'50'-25'0,"99"0"16,49-24-1,-595 148-15,1042-223 16,-447 99 15,-98 0-15</inkml:trace>
  <inkml:trace contextRef="#ctx0" brushRef="#br0" timeOffset="196346.09">5879 1265 0,'25'0'0,"49"0"31,125 0-15,24-25-1,50-24 1,-50 24 0,-74 0-1,-124 25 1,-50 0 0</inkml:trace>
  <inkml:trace contextRef="#ctx0" brushRef="#br0" timeOffset="196743.15">6871 571 0,'0'0'0,"-25"-75"16,25 50-1,25 25 1,-25 25 15,0 0-31,75 124 16,-26 24-1,26 51 1,-26-76 0,-24-73-16,50 49 15,-1 74 1,0-24 15,-74-124-31</inkml:trace>
  <inkml:trace contextRef="#ctx0" brushRef="#br0" timeOffset="205801.52">5854 2084 0,'-25'0'78,"1"0"-62,-1 0-16,0 0 16,-25 0-1,26 0 1,-26 0-1,25 24 1,-24-24 0,24 0 15,0 0 0,25 25-15,-25-25-1,0 0 1,25 25 15</inkml:trace>
  <inkml:trace contextRef="#ctx0" brushRef="#br0" timeOffset="207978.09">5730 1414 0,'-25'-25'0,"1"25"47,-1 0-32,0 0 1,-25 0 0,-49 0-1,50 0 1,-1 0 0,25 25-1,0-25-15,1 25 16,24-1-1,-25 1 1,25 25 0,25 24-1,-25 1 17,24-1-17,1-24 1,0 24-1,0 1 1,0-26 0,-25 1-1,24-1 1,1 1 0,-25 0-1,0-1 1,25-24-1,-25 25 1,0-26 0,25 1-1,-25 0 32,0 0 47,0 0-32,-25-25-62,-25 24 16,1 1 0,24 0-1,-25 25 17,50-1-17,0 1 1,0 0-1,25-26 1,25 26 0,-1-50-1,-24 0-15,50 0 16,-1 0 0,-24-25-1,-1 0 1,-49 50 78,0 0-79,0 0-15,0 24 16,25 26-1,0 24 1,-25-25 0,25-49-16,-25 25 15,24 74 1,1-25 0,-25 0-1,25-49 1,0-1-1,-25-24 1,0 0-16,0 25 16,0-25-1,25-1 17,-25 1-17,24 0 16,1-25-15,0 0 0,0 0-1,0 0 1,-1 0 0,26 0-1,0 0 1,24 0-1,-49 0 1,0-25-16,0 25 16,-1 0-1,-48 0 17</inkml:trace>
  <inkml:trace contextRef="#ctx0" brushRef="#br0" timeOffset="210795.8">20836 7119 0,'0'-25'16,"0"-24"-16,25-1 16,-25 25 15,0 50 0,0 25-15,0 74-1,25 24 1,-25-73 0</inkml:trace>
  <inkml:trace contextRef="#ctx0" brushRef="#br0" timeOffset="211010.54">20960 7789 0,'0'-25'16,"25"50"15,0-1-15,0 26-1,0 0 1</inkml:trace>
  <inkml:trace contextRef="#ctx0" brushRef="#br0" timeOffset="211145.3">21109 8260 0,'25'0'16,"-25"25"-1</inkml:trace>
  <inkml:trace contextRef="#ctx0" brushRef="#br0" timeOffset="211728.82">20861 8855 0,'-25'-25'15,"0"1"1,-24-1-1,24 25 1,0 0 0,-24 49-1,49 51 17,24-1-17,26 0 1,-25-74-1,24-25-15,1 0 16,25-25 0,-51-24-1,1-51 1,0 1 0,-25 49-1,25 50 16,0 25-15,99 50 0,-50-26-1,-49-24 17,-25-50-32</inkml:trace>
  <inkml:trace contextRef="#ctx0" brushRef="#br0" timeOffset="212028.07">21109 8657 0,'0'-25'16,"75"25"0,-1 0-1,-24 0 1,24 50-1,-74-1 1,0 1 0,-25-50 15,25-25-15,0 0-1,0-49 1,-25-25-1,75 24 1</inkml:trace>
  <inkml:trace contextRef="#ctx0" brushRef="#br0" timeOffset="212377.52">21456 8409 0,'0'0'0,"25"0"47,0 0-47,74 0 31,-24 74-15,-51-49-1,-24 49 1,-24-49-1,-1-25 1,-25-49 0,50-26-1,0 26 1,25-26 0,49-24-1,-49 25 1</inkml:trace>
  <inkml:trace contextRef="#ctx0" brushRef="#br0" timeOffset="212911.37">22176 7739 0,'0'0'0,"25"-25"0,-25 0 31,0 1-31,-25 24 16,-25 0-1,-49 0 1,49 0 0,25 24-16,1 26 15,-1 24 17,50 75-17,49-25 1,1 25-1,-26-74 1,26-1 0,-1 25-1,-49-24 1,0-26 0,-1 1-1,1-1 1,0-49-1</inkml:trace>
  <inkml:trace contextRef="#ctx0" brushRef="#br0" timeOffset="213494.26">22548 7913 0,'0'-50'16,"0"0"0,-25 1-1,0 24 1,0 0-1,-24 75 1,-1 49 0,75 50-1,25-50 17,49-24-17,-50-75 1,1-25-1,-25-25 1,-25-49 0,25 0-1,-25 49 1,24 50 15,1 25-15,0 49-1,25 50 1,-1-49 0,1-26-1,-25 1 17,-1-50-17</inkml:trace>
  <inkml:trace contextRef="#ctx0" brushRef="#br0" timeOffset="214028.01">22771 7516 0,'0'-75'15,"0"51"-15,0-1 16,0 0 0,50-74-1,49 49 17,-74 25-17,-1 25-15,1 0 31,0 0-15,0 75 0,0 49-1,24 25 1,1-1 0,0-48-1,-1 24 1,1-25-1,24 0 1,-24-24 0,-1-26 15,-73-24 0,-1-25-15,-99 25-1,49 0 1</inkml:trace>
  <inkml:trace contextRef="#ctx0" brushRef="#br0" timeOffset="214627.72">21159 9748 0,'25'0'47,"-1"0"-47,150-74 32,49-50-17,0-25 1,75-25-1,0-24 1,-199 148 0,223-99-1,-123 100 1,-125 24 0</inkml:trace>
  <inkml:trace contextRef="#ctx0" brushRef="#br0" timeOffset="-214518.28">21680 9599 0,'24'0'15,"1"0"-15,0-24 0,74-26 16,75-49 0,24 0-1,-24 24 17,-100 50-17</inkml:trace>
  <inkml:trace contextRef="#ctx0" brushRef="#br0" timeOffset="-213735.69">21977 10120 0,'0'-24'15,"0"-1"-15,0 0 16,25-50-1,50 26 1,49 24 0,-50 25-1,-24 25 1,-26 0 0,-24 49-1,-49-24 1,-1-1-1,1 26 1,-1 24 0,50 25 15,0 0-15,0-74-1,25 24 1</inkml:trace>
  <inkml:trace contextRef="#ctx0" brushRef="#br0" timeOffset="-213568.84">22176 10988 0,'0'-24'16,"0"-1"0</inkml:trace>
  <inkml:trace contextRef="#ctx0" brushRef="#br0" timeOffset="-212984.55">22201 9798 0,'-50'-75'16,"25"51"-16,0-26 0,-74-24 15,0 24 1,24 50 15,-73 74-15,98-24 0,-74 248-1,74 74 1,75-50-1,74-74 1,-24-99 0,-26-99-16,150 99 15,-75-100 1,74-24 0,26-75-1,-51-74 1,125-198-1,-149 49 1,-75 25 0,-173-149 15,-199 99-15,1 224-1,-51 148 1,274-24-16</inkml:trace>
  <inkml:trace contextRef="#ctx0" brushRef="#br0" timeOffset="-207451.51">14710 4167 0,'24'-25'63,"26"25"-48,-25-24-15,148-76 16,1 26 0,0 0-1,-50 24 17,-100 50-17,1-25 1,-50 25 109,1 0-125,-1 0 15,0 0 1,0 0-16,0-25 16,25 50 46,0 0-46,0 0-1,25 0-15,0 24 16,0 1 0,0-1-1,-25-73 32,-25-26-31,-25-74-1,25 50 1,1-26 0,24 75 15,24 25-15,1 0-1,99 25 1,-25 25-1,-24-50 1,-50 0 0,-50 25 62,25 0-78,-25-1 0,0 26 15,0 0 1,25-1 0,0-24-1,-24-25 32,24-25-31,0-49-1,-25-1 1,25 51 0,-25-1-16,25 50 78,0-1-78,0 1 15,0 25-15,0-25 16,0 24 0,0-74 62,0 1-63,0-1 1,0 0-16,0 0 16,0 50 46,-25 0-62,25 0 16,0 24-16,25 1 15,-25-75 48,0 0-63,0 0 16,0 1-1,0-1 1,0 50-1</inkml:trace>
  <inkml:trace contextRef="#ctx0" brushRef="#br0" timeOffset="-200285">15429 5333 0,'0'-25'78,"25"25"-78,-1 0 0,26 0 15,24-25 1,75-49 0,-25 49 15,25-24-15,0-1-1,-99 25 1,-1 0-1,1 1 1,-25-1 0,-1 0-1,-48 25 48,-1 0-48,25 25 64,0 0-79,0-1 15,25 26 1,-1-25-1,-48-25 48,24-25-63,-25 0 0,0 0 16,0-24-16,-24-26 15,-1-24 1,25 25-1,25 49 1,25 50 31,25-1-31,49 26-1,25 0 1,-25-1-1,-25-49 1,-74 25 62,-24-25-78,24 25 16,-25 0-16,0 49 15,0-24 1,0-25 15,25-25 1,0-25-1,0 0-31,0-25 15,0-49 1,0 50 0,0 73 31,-24 1-47,24 50 15,0-1 1,0-49-1,0 0 1,0-50 0,0 0 15,-25-49-15,0-26-1,25 76 1,0 48 15,0 1-15,0 74-1,0-74 1,0 0 0,0-50-1,-25-49 1,0-1-1,1 51 1,24-1 0,24 50 31,-24-1-32,50 26 1,-25 0-1,-25-75 32,0 0-31,0 0-16,0 0 16,25 50 30,-1 0-30,1 0-16,25 49 16,-25-49 15,-1 25-15,-24-75 15,-24 0-16,-1 0 1,25 50 31,0 0-31,0 0-16,0 24 15,25-49 1,-25-25 31,0 1-32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26T13:08:18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5358 14957 0</inkml:trace>
  <inkml:trace contextRef="#ctx0" brushRef="#br0" timeOffset="2199.44">4936 15106 0,'25'0'93,"0"0"-77,0 0 0,0 0-16,24 0 15,-24 0 1,25 0 0,24 25-1,-49-25 1,25 0 15,24 0-15,0 0-1,-24 0 1,0 0 0,-1 0-1,1 0 1,-1 0-1,1 0 1,-25-25 0,49 25-1,-24 0 1,-25 0 0,-1 0-1,1-25 1,0 25 15,0 0-15,0 0-1,-1 0 17,1 0 46,-50 0 78,1 0-140,-1 0-1,0 0-15,0 0 16,-24 0-1,24 0 1,0 0 0,0 25-1,0-25 1,1 0 0,-1 0-1,-25 0 1,25 0 15,1 0-15,-1 0-1,0 0 1,0 25 0,0-25-1,1 0 1,-26 0-1,25 0 1,0 0 0,1 0-16,-1 0 15,0 0 1,0 0 0,0 25-1,1-25 1,-26 0 15,25 0-15,0 0-1,1 0 1,-1 24 0,-25-24-1,1 0 1,-1 25-1,25-25-15</inkml:trace>
  <inkml:trace contextRef="#ctx0" brushRef="#br0" timeOffset="5433.32">5309 14660 0,'0'24'0,"0"1"15,0 0 16,0 0-15,0 0 0,0-1-1,24-24 1,-24 25 0,0 0-1,25-25 1,-25 25-1,25-25 1,-25 25 0,25-1-1,0 1 17,-1-25-1,1 25-16,0-25 1,-25 25 0,25-25-1,0 25 1,-1-25 15,1 0-15,0 0-1,-25 24-15,25-24 16,0 0 0,-1 0-1,26 0 1,-25 0 0,0 0-1,-1 0 16,1 0-15,0 0 0,0 0-1,0-24 1,-1-1 0,1 0-1,0 25 1,-25-25-1,25 25 1,0-25 0,-25 1-1,24 24 17,-24-25-17,0 0 1,0 0 15,0 0-15,0 1-1,0-1 1,0 0 15,0 0-15,-24 0-1,-1 25 1,-25-24 0,1-1-1,24 25 1,0 0 0,-25-25 15,1 25-16,-26 0 1,26 0 0,-26 25-1,26-25 1,-26 25 0,1-1-1,49-24 1,25 25-16</inkml:trace>
  <inkml:trace contextRef="#ctx0" brushRef="#br0" timeOffset="10649.12">5730 12998 0,'0'-25'16,"25"0"-1,0 0 1,0 0-1,-1 25 1,1-49 0,25 24-1,-25 0 1,-1-24 0,1 24-1,25-25 1,-1 1-1,1-1 1,0 0 0,-1 26-1,-24-1 1,25 0 0,-25-25-1,24 26 1,26-26 15,-51 0-15,1 50-16,0-49 15,25-1 1,-1 25 0,26-24-1,-26-1 1,1 0-1,24 1 1,-49-1 0,49 1-1,-24-1 1,24 25 0,-24-24-1,0-1 16,-1-24-15,1 49 0,24-50-1,-24 51 1,24-1 0,1-25-1,-1 25 1,-24-24-1,-1 24 1,51-25 0,-51-24-1,26 24 1,-26 1 0,1-1-1,-25 0 1,24 1 15,1-26-15,24 1-1,-24 24 1,24 1 0,-24-1-1,24 1 1,-49-1-1,50 0 1,-26 1 0,26-1-1,-26 1 1,1 24 0,-1-25-1,1 25 16,-25 1-31,0-1 16,49 0 0,0-25-1,-49 26 1,50-26 0,-26 25-1,1 0 1,0-24-1,-26 24 1,51-25 0,-1 25-1,-24 1 1,-1-26 0,1 25-1,0 0 1,24 1 15,-24-26-15,24 0-1,0 26 1,-24-26 0,0 25-1,-1 0 1,1-24-1,-1-1 1,-24 1 0,25 24-1,-25 0 1,49-25 0,-24 26-1,-1-26 1,26 0 15,-1 1-15,1-1-1,-26 0 1,1 26 0,-25-1-1,-1-25 1,1 25-1,0 1 1,0-26 0,0 50-1,-1-25 1,1 25 15,0-25-15,25 1 15,-26 24-15,1 0-1,-25-25-15,25 25 16,-25-25 15,25 25 0,-25-25-31,25 25 110,-25 25-95,24 0 1,-24 0 15,0-50 63,0 0-94,0 0 16,0 0-1,0 1 1,25 24 109,0 0-109,0 0 15,0 0-16,0 0 95,-1 0-79,-24 24 110,0 1-110,0 0-15,0 0-1,0 0 16,-24-25 63,24-25-94,-25 25 16,25-50-1,-25 25 1,25-24 0,0 24-1,-25 25 1,25 25 93,0 0-109,0-1 16,0 26 0,25-25-1,-25 0 1,0-50 62,-25 25-78,25-25 16,0 0-16,-25-24 15,0 24 16,25 50 63,25-25 31,-25-25-109,25 25-1,0 0 1,0 0 0,0 0-1,-1 0 32,-24 25 109,0-1-124,0 1-17</inkml:trace>
  <inkml:trace contextRef="#ctx0" brushRef="#br0" timeOffset="13683.47">6127 14932 0,'0'-24'16,"0"-1"-1,0 0 1,0 0 0,-25 0-1,0 25 1,25-24-16,-49-1 15,-1 0 1,1 0 0,-1 25-1,-49-25 1,49 1 0,-24 24-1,-25 0 16,-1-25-15,26 25 0,0 0-1,-1 0 1,26 0 0,-26 25-1,26-1 1,-1 1-1</inkml:trace>
  <inkml:trace contextRef="#ctx0" brushRef="#br0" timeOffset="15216">5755 15106 0,'25'0'0,"0"-25"16,49-24-1,-24 24 1,-26 25-1,1 0 1,-50 0 156,1 0-172,-1 25 16,-50-1-1,26 1 1,24-25-16,-25 0 15,26 25-15,-1-25 16,-25 0 0,-24 25-1,24 0 1,-24-25 0,49 0-1,-49 0 1,24 0 15,-24 0-15,24 0-1,25 0 1,-24-25 0,-1 25-1,0 0 1,1 0-1,-1 0 1,0 0 0,26 0-1,-1-25 1,0 0 0,0 0-1,25 1 16,0-1-15,-25-25 0,25 25-1,0 1 1,0-26 0,0 0-1,25 1 1,25-1-1,-50 25 1</inkml:trace>
  <inkml:trace contextRef="#ctx0" brushRef="#br0" timeOffset="23249.77">13320 14610 0,'0'-25'78,"-24"25"-63,-1 0 17,0 0-17,0 0 1,0 0 0,1 0-1,-1 0 1,0 0-1,0 0 1,0 0 0,1 25-1,-1-25 1,0 25 0,0 0-1,0-25 1,25 24-1,-24 1 1,24 0 0,-25 0-1,25 0 1,0-1 0,-25 1-1,25 0 16,0 0-15,25 0 0,-25-1-1,25-24 1,-1 25 0,1 0-1,0-25 1,0 25-1,24-25 1,1 25 0,-25-25-1,0 0 1,-1 0 0,26 0-1,24 0 16,-24 24-15,0-24 0,-1 0-1,1 0 1,0 0 0,-1 0-1,1 0 1,-1 0-1,1-24 1,-25 24 0,24 0-1,1 0 1,0-25 0,-1 25-1,1-25 16,-1 25-15,-24 0 0,0 0-16,0-25 15,24 0 1,-24 25 0,-25-24 15,25-1-16,-25 0 1,25 0 0,-25 0-1,0 1 1,0-1 0,0 0 15,0 0-16,-25 25 1,0-25 0,-24-24-1,-26 24 1,50 25 0,-74-25-1,0 25 1,25-25-1,-1 25 1,-24-24 0,25 24-1,-1 0 1</inkml:trace>
  <inkml:trace contextRef="#ctx0" brushRef="#br0" timeOffset="29563">13643 15106 0,'-25'0'47,"25"-25"0,-25 25-16,25-25-15,25 25 125,0 0-126,0 0 1,0 0-1,-1 0 1,1 0 0,0 0-1,0 0 1,0 0 15,-1 0 0,1 0-15,0 0 0,0 0-1,0 0 1,-1 0 15,1 0-15,0 0-1,0 0 1,0 0 0,-1 0-1,1 0 1,0 0 0,0 0-1,0 0 16,-1 0 16,-48 0 78,-1 0-109,0 0 0,-25 0-1,1 0 1,-1 0-1,1 0 1,24 0 0,-25 25-1,25-25 1,1 0-16,-1 0 16,-25 0 15,25 0-16,1 25 1,-1-25 0,0 0 15,50 0 63,0 0-79,-1 0-15,26 0 16,-25 0-16,0 0 16,49-25-1,-24 0 16,-26 25-15,26 0 0,-25 0-1,0 0 17,24 0-17,-24 0 32,-50 0 187,0 0-218,1 0 0,-1-24-16,-25 24 15,1 0 1,-1 0 0,0 24-1,26-24 16,-26 0-15,25 0 0,0 25-1,-24-25 1,24 0 15,50 0 63,0 0-78,24 0 15,-24 0-16,25 0 1,-1 0 0,50-25-1,-49 1 1,-25 24 0,0 0-1,-1 0 1,1 0 15,0 0-31,-50 0 156,0 0-156,1 0 16,-26 0 0,0 0-1,26 0 1,-1 0-1,-25 0 1,25 0 0,-24 0-1,24 0 1,-25 24 0,26-24-1,-26 0 16,25 0-15,-24 0 0,24 0 15,25 25-31,25-25 109,-1 0-93,1 0 0,0 0-1,0 0 1,24 0-1,-24 0 1,25 0 0,24-25-1,-24 1 1,-25 24-16,-1 0 16,26 0-1,0-25 1,-26 25-1,1 0 17</inkml:trace>
  <inkml:trace contextRef="#ctx0" brushRef="#br0" timeOffset="31166.81">11708 9153 0</inkml:trace>
  <inkml:trace contextRef="#ctx0" brushRef="#br0" timeOffset="32368.26">11708 9203 0,'0'24'0,"0"51"16,0-26-1,-25 1 1,25-25 0,0-50 30,0 0-30,0 0 0,0-24-1,0 24 1,25-25 0,0 26-1,-25-1 1,25 0-1,0 25 48,-1 0-32,1 0 0,0 0-15,-25 25 31,25-25-31,-25 25 109,0-1-110,0 1 1,-25 0-1,0 0 1,25 0 0,-25-1-1,25-48 126,0-1-125,0 0-16,0 0 15,25 25 1,-25-25-1,-25 50 95,25 0-110,-24 0 15,24 0-15,-25-1 16,25-48 93,0-1-93,0 0 0</inkml:trace>
  <inkml:trace contextRef="#ctx0" brushRef="#br0" timeOffset="36634.11">15826 16892 0,'25'25'62,"-25"0"-62,0-1 0,24 51 16,1 24 0,25 50 15,-25-50-16,24 25 1,-24-74 0,-25 24-1,0-49 1</inkml:trace>
  <inkml:trace contextRef="#ctx0" brushRef="#br0" timeOffset="37884.79">16570 16917 0,'0'-25'15,"-25"25"17,0 0-17,-49 25 1,24 24 0,25-24-16,1 50 15,-1 24 1,0-25-1,75 1 1,24-26 0,25-24-1,-24-50 1,-51-24 0,1-26 15,-25-49-16,0 25 1,-49 0 0,-26 49-1,26 75 1,24 0-16</inkml:trace>
  <inkml:trace contextRef="#ctx0" brushRef="#br0" timeOffset="38418.74">17041 16917 0,'0'-25'16,"-25"25"15,1 0-15,-1 0-16,-50 25 15,51 24 1,-1 51 0,0-51-1,50 50 1,49-24 0,25-26 15,-24-49-16,-1-49 1,-49-1 0,0 25-16,-25-24 15,0-75 1,-50 49 0,1 26-1,-1 49 1</inkml:trace>
  <inkml:trace contextRef="#ctx0" brushRef="#br0" timeOffset="38834.73">17761 16669 0,'0'25'62,"0"-1"-46,0 1-16,0 99 16,49 0-1,1 25 1,24-50 0,-49-24 15,0-51-16,0 1 1</inkml:trace>
  <inkml:trace contextRef="#ctx0" brushRef="#br0" timeOffset="39167.71">18083 16694 0,'0'-25'16,"0"50"-1,25-1 1,24 51-1,1 74 1,0-25 0,-26-25-1,1-25 1,0-24 0,0-50-1</inkml:trace>
  <inkml:trace contextRef="#ctx0" brushRef="#br0" timeOffset="39584.44">18430 16594 0,'0'25'31,"0"0"-15,0 0-16,50 74 16,-1 25-1,-24-50 1,0 26 0,0-1 15,-25-50-16,0-24 1,0 0-16</inkml:trace>
  <inkml:trace contextRef="#ctx0" brushRef="#br0" timeOffset="41801.31">16495 16495 0,'0'-25'16,"0"1"-1,-24 24 1,-1-25-1,0 25-15,-25-25 16,-49 25 0,0 0-1,25 0 1,-26 25 0,-48 0 15,48-1-16,-24 51 1,25-1 0,0-24-1,24 24 1,1 1 0,49 24-1,0 25 1,1-25-1,24 25 1,0 25 0,24-25-1,1-50 1,25 75 0,-1-50 15,1-49-16,49 24 1,-24-24 0,74 24-1,-25-49 1,124 50 0,-100-51-1,1 1 1,-25 0-1,0-25 1,0 0 0,0 0-1,25 0 1,-74 0 0,98 0 15,-24-25-16,-25 0 1,99 1 0,-24-1-1,-50-25 1,-25 25 0,-50 1-1,0-26 1,1-24-1,-26-1 1,1 1 0,-25 24-1,0-24 1,-1-50 0,1 0 15,0 24-16,-25 26 1,25 0 0,0-1-1,-25 1 1,0-25 0,0-1-1,-25 26 1,0-25-1,-25 24 1,1 1 0,-1 0-1,1 24 1,-51 0 0,1 1 15,-50-1-16,-24 0 1,49 26 0,49 24-1,-148-25 1,99 25 0,-50 0-1,50 25 1,0-1-1,0 1 1,50 0 0,-25 25-1,-1-26 1,1 51 0,0-1 15,0-24-16</inkml:trace>
  <inkml:trace contextRef="#ctx0" brushRef="#br0" timeOffset="49085.81">14982 7218 0,'0'-25'63,"0"1"-1,0-1-15,25 25-47,-25-25 16,25 25-1,0-25 1,49 0 0,25 1-1,-24-1 1,-50 0 0,-1 25-16,1-25 31,-50 25 16,1 0-47,-26 25 15,0 25 1,-24-1 15,24 1-15,26-25-1,24-50 32,0 0-31,0-25 0,24-24-1,-24 0 1,0 24-1,0 25 1,0 50 31,25 0-31,-25 24-16,25 51 31,-25 48-16,0-48 1,25-26 0,-25-99 15,0 0-15,0 1-1,0-51 1,0 1-1,-25-1 1,25 26 0,0 74 31,0-1-32,-25 51 1,25-26-1,0-24 1,-25-25 0,-24-25-1,24-24 1,-25-1 0,26 25-1,48 25 16,1 0 1,0 0-32,0 25 15,49 0 1,1 0 15,-26 0-15,-24-1-1,-25 1 1,25-25-16</inkml:trace>
  <inkml:trace contextRef="#ctx0" brushRef="#br0" timeOffset="52075.61">17835 17661 0,'0'-25'0,"25"25"15,-25-25 1,25 25 0,24 0-1,26 0 1,24-24 0,-50-1 15,-24 25-31,25 0 15,24-25 1,-24 0 0,-1 25-1,-24-25 1,25 25 0,-25-25-1,-1 25 1,1 0-1,-50 0 17,1 0 30,-1 0-62,0 0 16,-74 25-1,24 0 1,-24 0 0,25 0-1,-1 0 1,26-1 0,24-24-1,50 0 16,0 0-15,-1 0-16,51-24 16,24-26-1,-49 25 1,49 0 15,-25 0-15,1 25-1,-51-24 1,26 24 0,-25 0-1,-50 0 17,0 0 14,-24 0-46,-51 24 16,1 1 0,25 0-1,-1 0 1,1 25 15,24-26-15,75-24 15,0 0-15,25 0-1,49-24 1,0-26 0,-25 25-1,1 0 1,24 0-1,-49 1 1,-26 24 0</inkml:trace>
  <inkml:trace contextRef="#ctx0" brushRef="#br0" timeOffset="53068.13">18083 17636 0,'25'0'16,"-25"25"-16,25-25 15,49 0 1,0-25-1,1 0 1,-26-24 0,26 24-1,-26 0 1,-24 25 15,-50 0-15</inkml:trace>
  <inkml:trace contextRef="#ctx0" brushRef="#br0" timeOffset="56998.7">15007 6796 0,'0'-24'15,"0"-26"1,0 0-1,0-24 1,0 0 0,0 49-1,-25 0 17,25 0-17,0 50 95,0 0-95,0 0-15,0 24 16,0-24-16,25 25 15,-25-1 1,0 1 0,0-1-1,0 1 17,0-25-1,0-50 0,0 0-15,0-24-1,0-51 1,0 26 0,0 24-1,0-24 1,0 24-1,0 1 1,0 24 0,0 0-1,0 0 1,0 50 31,0 0-32,0 25 1,0 49 0,0 0-1,0-49 1,0-1 0,25 26-1,-25-1 1,0-49-1</inkml:trace>
  <inkml:trace contextRef="#ctx0" brushRef="#br0" timeOffset="97616.76">9079 14560 0,'-25'0'16,"0"0"31,0 0-32,1 0 17,-1 0-1,0 0-15,0 25-1,0 0 1,1 0-1,-1-25 1,25 25 0,-25-1 15,0 1-31,25 0 31,0 0-31,-25-25 16,25 49-1,0-24 17,0 0-32,0 0 31,0 0-15,0-1-1,0 1 1,25 0-1,0 25 1,-25-26 0,25-24-1,0 25 1,-1 0 0,1 0-1,0-25 1,25 25-1,-26-25 1,26 24 0,-25-24 15,0 25-31,-1-25 16,1 0-1,50 0 1,-1 25-1,-24-25 1,-1 0 0,1 0-1,0 0 1,-1 0 0,1 0-1,-1-25 1,-24 25-1,25 0 1,-25 0 0,-1 0 15,26-25-15,-25 25-1,24 0 1,-24 0-1,0 0 1,0 0 15,0-24-15,-1 24 0,26 0-1,-25-25 1,0 25-1,-1-25 1,1 25 0,0-25 15,0 0-15,0 25-1,-25-24 1,24 24-1,-24-25 1,0 0 0,25 0-1,-25-24 1,0 24 0,0 0-1,0-25 1,0 26-1,0-1 17,0 0-32,0 0 31,0 0-15,0 1-1,0-1 1,0 0-1,-25 0 1,1 25 0,-1-25-1,-25-24 1,25 49 0,-24-25-1,24 0 1,0 25-1,0 0 1,1-25 0,-1 25 15,-25 0-15,25 0-1,1 0 1,-1-24-1,-25 24 1,25 0 0,1 0-1,-26 0 1,25 0 0,0 0-1,-24 0 1,-1 0-1,25 0 1,-24 0 0,24 24 15,0-24-15,0 0-1,1 0 1,-26 25-1,0-25 1,25 25 0,-24-25-1,24 25 1,0-25 0,0 0-16,25 25 15,-24-25 1,-1 0-1,25 24 1,-25-24 0,0 25 15,0-25 16,25 25-47</inkml:trace>
  <inkml:trace contextRef="#ctx0" brushRef="#br0" timeOffset="104635.36">11510 5482 0,'0'25'0,"0"24"16,25 26-1,-25-26 1,0 26-1,0-1 1,0 1 0,0-26-1,0 1 1,0-25-16,0-1 16,0 26-1,0 0 1,0-26-1,0 1 17,0 0-1,0 0 31,0 0-15</inkml:trace>
  <inkml:trace contextRef="#ctx0" brushRef="#br0" timeOffset="106954.42">11435 6127 0,'0'-25'0,"0"50"79,0 0-64,0-1 1,25 51-1,0-50 1,-25-1-16,25 1 16,-25 0 15,0-50 31,25 25-62,-25-25 16,24 1 0,-24-1-1,0 0 1,25-25 0,0 26-1,-25-1 1,25 25-1,-50 0 126,0 0-125,0 0-16,1 0 15,-1 0 1,0 0 0,50 0 155,0 0-155,-1 0-16,26 0 16,0 0 15,-75 0 47,0 0-78,0 0 16,-49 0-1,24 0 1,25 25 0,1-25-1,48 0 95,1 0-95,0 0 1,0 0-1,-50 0 110,0 0-109,0 0-16,25 24 0,-24-24 31,48 0 94,-24 25-125,25-25 16,0 25 0,-25 0-1,25-25 1,-25 25-1,0-50 95,0 0-79,0 0-31,0 0 16,0 50 77,0 0-77,0 0 0,0 0-1,0-50 63,0 0-62,-25 25 0,25-25-1,0 50 48,0 0-48</inkml:trace>
  <inkml:trace contextRef="#ctx0" brushRef="#br0" timeOffset="112505.23">14982 8210 0,'0'25'15,"-24"-25"-15,-1 0 16,25 25-1,-25-25 1,0 25 15</inkml:trace>
  <inkml:trace contextRef="#ctx0" brushRef="#br0" timeOffset="113171.45">14908 8111 0,'-25'25'15,"0"-25"-15,1 25 16,-26 0 0,25-1-1,0-24 1,25 25 0,25-25 30,0 0-46,49-25 16,26-24 15,-1-1-15,0 25 0,-49 25-1,24-24 1,0-1-1,1 25 1,-26 0 0,1 0-1,-25 0 1</inkml:trace>
  <inkml:trace contextRef="#ctx0" brushRef="#br0" timeOffset="114388.11">15106 7937 0,'-24'0'15,"-1"0"1,-25 25-16,1 25 31,-1-25-15,-24 0 0,24-1-1,25 1 1,25 0-1,0 0 1,0 0 0,0-1 31,25-24-32,0 25 1,0-25-16,24 50 15,-49-25 1,25-25 0,0 24 15,-25 1-15,0-50 46,25 25-62,-25-24 0,0-1 16,0-25-1,24-24 1,-24-1 0,0 51-1,0-1 1,0 50 62,0-1-62,0 51-1,0-1 1,0-49-1,0 0-15,0 0 16,0-1 0,0-48 31,0-1-32,0 0-15,0-49 16,-24 24-1,24 0 1,0 75 62,-25 0-62,0 0-16,0 0 15,25-1 1,-25 1 0,25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26T12:57:51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8558 3845 0,'-50'0'0,"-74"25"16,25 24-1,-25 26 1,50 49 0,49 0-1,50 24 1,99-24 0,0-74-1,-25-50-15,99 25 16,1-25-1,173-25 17,-74-49-17,-224 49-15</inkml:trace>
  <inkml:trace contextRef="#ctx0" brushRef="#br0" timeOffset="533.2">9749 4291 0,'0'-49'16,"-25"49"-16,0-25 15,-74 0 17,49 25-17,1 50 1,24-26 0,25 1-16,0 50 15,25-1 1,24 0-1,50-49 1,-24-50 0,-26 1-1,-49-26 1,25-24 0,-25 24-1,0 75 32,0 0-31,75 49-1,-1-49 1,-49 0 0,49-50-1</inkml:trace>
  <inkml:trace contextRef="#ctx0" brushRef="#br0" timeOffset="1566.38">10369 4217 0,'0'-25'0,"-25"0"15,0 0 1,-74 25-1,24 0 17,26 0-17,24 75 1,25 24 0,50 0-1,74 0 1,0-74-1,25-50 1,-50-74 0,-50 25-1,-49-75 1,-74-25 0,0 26-1,24-1 1,50 99-1,0 75 32,50 49-31,-1 75 0,1 50-1,-1-26 1,1-49-1,-25-49 1,0-51 0,-25-48-1,0-26 1,0-49 0,24-25-1,1 74 1,25 50-1,-25 25 17,49 74-17,0 0 1,-24-24 0,0-50-1,-1-75 1,-24 0-1,-25 26-15,25-26 16,0-49 0,-1 49-1,-24 25 1,-24 25 15,-26 25-15,25 0-16,0 25 15,25 24 17,25-24-17,74-26 1,26-24 0,-1-24-1,-50-1 1,-49 25-16</inkml:trace>
  <inkml:trace contextRef="#ctx0" brushRef="#br0" timeOffset="4633.51">8136 7565 0,'0'-24'31,"0"-1"-31,25 0 15,50-49 1,-26 24 0,1 25-1,-25 25 1,-50 50 0,-50 99-1,-24-25 1,74-50-1,25-24 17,25-50-17,50-25 1,49-74 0,-25 49-1,-74 25 1,-50 50 15,0 0-31,0 0 16,0 24-1,1 1 1</inkml:trace>
  <inkml:trace contextRef="#ctx0" brushRef="#br0" timeOffset="5183.32">8459 8434 0,'0'0'0,"0"-25"16,-25 25 15,0 25-31,-74 49 16,49-24 15,26-1-15,24-24-1,24 0 1,26-50 0,74 0-1,-99 0 1,0 1-1,-25 48 1,-25-24 0,-50 75-1,51-50 1,48 24 0,1-24-1,25-25 1</inkml:trace>
  <inkml:trace contextRef="#ctx0" brushRef="#br0" timeOffset="5633.47">8459 9252 0,'-25'-25'16,"0"25"0,0 25-1,-49 50 1,24-26 0,1 26-1,49-26 16,25-24-31,24-25 32,50-25-17,-24 0 1,-100 25 15,0 25-15,-74 74-1,74-49 1,25 0 0,75-1-1,-26-49 1</inkml:trace>
  <inkml:trace contextRef="#ctx0" brushRef="#br0" timeOffset="5866.72">8484 10220 0,'-25'24'15,"-25"-24"1,1 50-1,24 24 1,25-24 0,49 0-1</inkml:trace>
  <inkml:trace contextRef="#ctx0" brushRef="#br0" timeOffset="6150.08">8384 10964 0,'0'0'0,"-24"24"0,-1 1 16,-25 50-1,25-1 1,25-49 0</inkml:trace>
  <inkml:trace contextRef="#ctx0" brushRef="#br0" timeOffset="6434.28">8360 11683 0,'-25'0'16,"25"25"-16,0 0 16,0 74-1,0-74 1,0 49 0,0 0-1,25-49 1</inkml:trace>
  <inkml:trace contextRef="#ctx0" brushRef="#br0" timeOffset="6632.83">8434 12030 0,'-25'0'0,"25"25"15,0 0 1,-25 0-1,25-1 1,0 1 0</inkml:trace>
  <inkml:trace contextRef="#ctx0" brushRef="#br0" timeOffset="6766.85">8409 12154 0,'-25'25'15,"1"50"1,24-51-16,-25 26 31,25-25-15,0 0-1,25-1 1,24-48-16</inkml:trace>
  <inkml:trace contextRef="#ctx0" brushRef="#br0" timeOffset="6967.58">8434 12378 0,'-25'0'0,"25"24"16,-74 51 0,49-26-1,25 1 1,0-25 0,0 0-1,25-25 1,24 24-1,-24-24 1</inkml:trace>
  <inkml:trace contextRef="#ctx0" brushRef="#br0" timeOffset="7450.4">8508 13320 0,'-24'0'16,"-26"0"-16,25 25 15,-24 0 17,24 24-17,25 1 1,0-25 0,25-25-1,-1 0 1,51-25-1,-26 25 1,-49 25 47,0 0-63,-24 24 15,24 1 1,24-25-1</inkml:trace>
  <inkml:trace contextRef="#ctx0" brushRef="#br0" timeOffset="7700.75">8707 14064 0,'-25'25'0,"0"0"15,0 24 1,-24 1 0,49 0-1,0-1 1,49-49-1</inkml:trace>
  <inkml:trace contextRef="#ctx0" brushRef="#br0" timeOffset="10701.33">11014 7069 0,'-25'0'78,"-25"0"-62,1 0-16,-26 0 15,-24 0 1,-25 0 0,0 0-1,50 25 1,-51 25-1,26-1 17,25 51-17,49-1 1,0 0 0,25-49-1,0-1-15,50 50 16,24-49-1,50 49 1,0-24 0,50-26-1,-25-49 1,74 25 0,-25-25-1,100-50 1,-75 1 15,-24-26-15,-50 26-1,-50-1 1,-25-24 0,-49 24-1,25-49 1,-26 25-1,-48-1 1,-76 1 0,-123-1-1,-50 26 1,-49-1 0,198 50-1,-248-25 1,74 25-1</inkml:trace>
  <inkml:trace contextRef="#ctx0" brushRef="#br0" timeOffset="13784.39">16545 7144 0,'-25'0'63,"0"0"-47,1 0-16,-100 0 15,24-25 1,-48 25 15,73 0-15,-24 0-1,49 0-15,-24 0 16,-50 25 0,0 0-1,25-25 1,-25 49-1,0-24 1,49 0 0,-49 24-1,25-24 1,25 25 0,24-1-1,0 26 1,26-26 15,24 26-15,0-26-1,49 26 1,26-1 0,24-24-1,50-1 1,49-49-1,-49 0 1,99 0 0,-74 25-1,148-25 1,-24 0 0,-50 0-1,25 0 16,-100 0-15,26 0 0,123-25-1,-24-24 1,-75-1 0,-74 1-1,-50-1 1,0-24-1,-74 49 1,0-50 0,-50-24-1,-74 0 1,-25-25 0,-75 25-1,51 24 1,-1 26 15,-223-26-15,-25 26-1,-50 49 1,100 74 0,0 50-16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26T13:04:53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13097 7888 0,'0'-25'16,"25"25"-1,-25-25 1,0 0-1,0 1 17,25 24 77,-25 24-93,0 1-1,25 25 1,-1-1 0,1 1-1,0 0 1,-25-25-1,0-1 1,25-24 15,-25 25 16</inkml:trace>
  <inkml:trace contextRef="#ctx0" brushRef="#br0" timeOffset="383.37">13147 8186 0,'25'0'47,"-1"0"-47,1 0 16,0 0-1,0 0 1,24 0 0,-24 0-1</inkml:trace>
  <inkml:trace contextRef="#ctx0" brushRef="#br0" timeOffset="1166.44">13469 7789 0,'0'24'16,"0"1"-1,0 25 1,25 24 0,0-24-1,-25 0 1,0-26-1,0 1 17,0-50 30,0 1-31,0-1-15,25 25-16,0 0 31,-1 0-15,1 0 15,0 0-15,-25 25-1,0-1-15,25 1 32,-25 0-32,0 0 31,0 0-15,-25-25-1,0 0 1,0 0-1,1 0 1</inkml:trace>
  <inkml:trace contextRef="#ctx0" brushRef="#br0" timeOffset="3650.9">13767 7813 0,'0'25'62,"25"0"-46,-25 0-1,0 0-15,25 49 16,-25-49 15,24 25-15,-24-26 0,0 1-1,0 0 1,0 0-1</inkml:trace>
  <inkml:trace contextRef="#ctx0" brushRef="#br0" timeOffset="4317.03">14015 8136 0,'25'0'0,"0"0"32,-25-25-17,24 25 1,-24-25-16,0 1 31,0-1-15,0 0-16,-24 0 15,-1 25 17,25-25-32</inkml:trace>
  <inkml:trace contextRef="#ctx0" brushRef="#br0" timeOffset="4988.24">13965 8136 0,'25'0'31,"-25"25"-16,25-25-15,0 0 16,0 0 31</inkml:trace>
  <inkml:trace contextRef="#ctx0" brushRef="#br0" timeOffset="5917.02">13941 8086 0,'0'-24'16,"0"-1"-1,0 0 17,0 0-1,24 25-16,1-25 17,-25 50-17,25-25 1,0 0 0,-25-25 15</inkml:trace>
  <inkml:trace contextRef="#ctx0" brushRef="#br0" timeOffset="6483.71">14337 7962 0,'-24'0'93,"-1"0"-61,25 25-1,-25-25-31,25 25 16,0 25-1,0-26 1,25 1 31,0-25-32,-1 0-15,26 0 16,-25 0 0</inkml:trace>
  <inkml:trace contextRef="#ctx0" brushRef="#br0" timeOffset="6867.12">14486 7789 0,'25'0'47,"0"24"-32,-25 1-15,50 74 16,-50-49-1,24 25 1,1-26 15,-25-24-15</inkml:trace>
  <inkml:trace contextRef="#ctx0" brushRef="#br0" timeOffset="7333.43">14710 7813 0,'0'25'63,"0"0"-63,0 0 16,0 0-1,-25 24 1,0 1-1,25-25 1,-25-25 0,25 25-1,25-25 32,-25 24-31,25-24-16,24 25 15,-24-25 1,0 0-16</inkml:trace>
  <inkml:trace contextRef="#ctx0" brushRef="#br0" timeOffset="7600.31">14933 7962 0,'25'0'31,"-1"0"-15,-24-25-1,25 25 1</inkml:trace>
  <inkml:trace contextRef="#ctx0" brushRef="#br0" timeOffset="7834.18">14982 8037 0,'0'0'0,"25"0"16,0 0-16,0 0 31,0 0-15</inkml:trace>
  <inkml:trace contextRef="#ctx0" brushRef="#br0" timeOffset="8751.25">15404 7789 0,'0'24'16,"0"1"-16,0 25 15,0-1 1,-25 26 15,25-25-15,-25-26 0,25 1-1,25-25 16,-25-25-15,25 25 0,25-24-1,-26-1 1,-24 0-16,25 25 16,0-25-1,-25-25 1,0 26-1,0 48 95,25-24-110,-25 25 15,25 50 1,-1-26 0,-24-24-1,0 0-15,25 0 16,-25 0 15</inkml:trace>
  <inkml:trace contextRef="#ctx0" brushRef="#br0" timeOffset="9513.82">15652 7913 0,'0'24'78,"25"1"-62,-25 0-16,25 25 31,0-1-15,-1 1 0,1-50-1,0 0 1,0 0-1,-25-25 1,0 0 0,0 1-1,0-26 1,25 50 78,-1 25-79,-24 0 1,50 24 0,-25-49-1,24 25 1,-24-25-1,-25-25 1,0 0 0,0 1-1,0-26 1,0 0 0,0 1-1</inkml:trace>
  <inkml:trace contextRef="#ctx0" brushRef="#br0" timeOffset="10034.1">16297 8012 0,'0'-25'31,"-25"25"16,0 0-31,25 25-1,0 0 1,0 24 0,25 1-1,-25-25 1,25-25-1,25 25 1,-26-25 0,-24-25 15,0 0-31,0 0 16,0-24-1,0-1 1,-49 0-1</inkml:trace>
  <inkml:trace contextRef="#ctx0" brushRef="#br0" timeOffset="10500.28">16446 7962 0,'25'0'15,"-1"0"1,1 0-1,0 0 1,-25 25 0,25 0-1,0 25 1,-25-26 0,0 1-1,0-50 63,0 1-78,0-1 16,0 0 0,0 0-16,0-25 15,24-24 1</inkml:trace>
  <inkml:trace contextRef="#ctx0" brushRef="#br0" timeOffset="11084.5">16694 7789 0,'0'24'0,"25"-24"16,-25 25-16,0 25 16,25 49-1,-25-49 1,24-1-1,-24-24 1,0 0 0,0-50 62,0 0-47,-24 25-31,-1 0 31,0 0 1,25 25-1,0 0-16,0 0 1,25-25-16,0 0 31,49 25-15,-49-25-16</inkml:trace>
  <inkml:trace contextRef="#ctx0" brushRef="#br0" timeOffset="23868.47">11733 5184 0,'25'0'63,"-25"25"-48,25 0 1,-25 24-16,24 26 15,-24-1 1,0 1 15,0-51-15,0 1 0,0-50 46,0 1-62,0-26 16,0-74-1,0 50 1,-24-26 0,24 76-1,0-1 1,0 50 31,0-1-32,24 51 1,-24 24 0,0-25-1,0-49-15,25 0 16,-25 0-1,0-50 32,0 0-47,0-24 16,0-51 0,0 76-1,0-1 1,0 50 31,0-1-32,0 51 1,25-26 0,0-24-1</inkml:trace>
  <inkml:trace contextRef="#ctx0" brushRef="#br0" timeOffset="24984.79">12155 5135 0,'-25'0'94,"0"0"-63,0 0-16,0 24-15,1 1 16,24 25 15,0-25-15,0 24 0,0-24-1,24 0 1,1 0-1,0-1 1,25 1 0,-26-25-1,26 25 1,-25-25 0,0 25-1,-1 0 16,-24-1-15,0 1 0,0 0-1,-24 25 1,-1-26 0,0-24-1,0-24 1,0-1-1,1 0 1,-1-25 0,0 1-1,25-1 1,25 1 0,0-1-1,24 25 1,-24 0-1,0 1 1,-25-1 31,25 25-31,-25-25-1,0 0 1,0 0-1,-25 25 32,-50 0-31,-24 0 0,74 0-1</inkml:trace>
  <inkml:trace contextRef="#ctx0" brushRef="#br0" timeOffset="28801.53">11088 7838 0,'0'25'125,"-25"0"-110,25 0-15,0-1 16,0 26 0,0 0-1,0-1 1,0-24-1,0 25 1,25-25 0,-25 24-1,0-24 1,0 0 0,0 0-1</inkml:trace>
  <inkml:trace contextRef="#ctx0" brushRef="#br0" timeOffset="30835.08">11411 7863 0,'0'-25'15,"0"0"48,0 1-48,0-1 32,-25 25-31,0 0-1,0 0 17,0 0-17,0 25 17,25-1-1,0 1 0,-24-25-15,24 25-1,0 0 1,0 0 0,0-1 15,0 1 0,0 0 0,24 0 1,1-25-1,-25 25-16,25-25 1,0 0 0,0 0 15,0 0-15,-25 25-1,24-25 1,1 0-1,0 24 32,-25 1 0,0 0-16,25-25-31,-25 25 32,0 0-1,-25-25 31,25 24-62,-25-24 16,0 0 0,1 0-1,-1 0 1,0 0 0,0 0-1,25-24 16,0-1 1,-25 0-17,25 0 17,0 0-1,25 25-16,0-24 1,-25-1 0,25 25-1,-25-25 1,25 0 0,-25 0-1,0 0 16,0 1 1,0-1-17,0 0 32,0 0-16,0 0-15,-25 25 15,0 0-15,0 0-16</inkml:trace>
  <inkml:trace contextRef="#ctx0" brushRef="#br0" timeOffset="39676.54">10170 7962 0,'0'-25'63,"0"1"-47,0-1 15,0 0-16,25 25 1,0-25 31,0 50 31,-25 0-62,0 0-1,49 24 1,-49 1 0,0-25-1,25 0 1,-25-1-1,0 1 17,0 0-17,0 0 1,0 0 0,0-1 15,25-24-16,-50 0 95,0 0-95,0 0-15,1 0 16,-1 0 0,0 0-1,50 0 110,0 0-109,24 0 0,-24 0-1,25 0 1,-75 0 187,0 25-203,0-25 16,0 0-16,1 0 15,-1 0 1,50 0 31,-1 0-32,51 0 1,-25 0 0,24 0-1</inkml:trace>
  <inkml:trace contextRef="#ctx0" brushRef="#br0" timeOffset="46770.22">9649 8359 0,'25'0'31,"0"0"0,0 0-31,0 0 16,24 0 0,26 0-1,-26 0 1,-24-25-16,0 25 16,49 25-1,-24-25 1,24 0 15,-49 0-15,25 0-1,-26 0 1,26 0 0,0-25-1,24 25 1,-24 0-1,-1 0 1,26 0 0,-26 0-1,1 0 1,0 0 0,24 0-1,-24 0 1,24 0-1</inkml:trace>
  <inkml:trace contextRef="#ctx0" brushRef="#br0" timeOffset="48303.91">11311 16470 0,'0'-24'15,"0"-1"1,0 0 15,0 0 0,0 0-31,0 0 32,25 1-32,-25-1 15,25 25 1,-25-25 15,0 0-15,0 50 46,25 0-46,-25 0-16,25 24 15,-25 51 1,24-26 0,-24-24-1,0 24 1,0-49 0,0 24-1,0-24 1,0 0 15,25-25-15,-25 25-1</inkml:trace>
  <inkml:trace contextRef="#ctx0" brushRef="#br0" timeOffset="48969.29">11138 16818 0,'24'0'125,"1"-25"-110,0 25-15,0 0 0,74 0 16,0-25 15,-49 0-15,0 25-1,-26 0 1,1 0 62,0 0-47</inkml:trace>
  <inkml:trace contextRef="#ctx0" brushRef="#br0" timeOffset="52300.53">11783 16495 0,'24'0'47,"1"0"-31,0 0-1,0 0 1,0 0-16,74-25 15,-25 25 1,-24-24 0,-25 24-16,24 0 15,50 0 1,-49-25 0,-25 25-1</inkml:trace>
  <inkml:trace contextRef="#ctx0" brushRef="#br0" timeOffset="52952.98">12055 16297 0,'0'24'62,"0"1"-62,-24 0 16,24 0-16,0 0 15,0 0 1,0 24 0,0 1-1,24-1 1,-24 1 0,0-25-1,0 0 1,0-1-1,0-48 48</inkml:trace>
  <inkml:trace contextRef="#ctx0" brushRef="#br0" timeOffset="54086.07">12502 16173 0,'0'24'63,"0"1"-48,25 0-15,0 0 16,-1 49 0,-24-24-1,0 49 1,25-49 0,-25-1-1,0-24 1,0 0 15</inkml:trace>
  <inkml:trace contextRef="#ctx0" brushRef="#br0" timeOffset="55420.37">12973 16197 0,'0'-24'0,"0"-1"31,0 0 1,-25 25-17,1 0 1,-1 0 0,-50 0-1,51 25 1,-1-25-1,0 25 1,0 24 0,25 1-1,0-25 1,0-1 0,0 1-1,25 0 16,0-25-15,0 25 0,-1-25-1,26 25 1,0-25 0,-26 0-1,1 0 1,50 0-1,-26 25 1,-24-1 0,0 1-1,-25 0 1,0 0 0,0 0-1,0 24 1,-25-24 15,0-25-15,-24 25-1,24-25 1,0 0-16,0 0 16,-24 0-1,24-25 1,25 0-1,0-24 1,0-1 0,25-24-1,-1 49 1,1 0 0,0-25-1,-25 25 16,25 1-15,-25-1 15,0 0 16,0 0-16,-25 25-15,0 0-16,-24 0 16</inkml:trace>
  <inkml:trace contextRef="#ctx0" brushRef="#br0" timeOffset="59552.83">13370 16272 0,'25'-25'63,"0"25"-63,-1 0 15,26-25 1,25 25-1,-51 0-15,26-25 16,49 25 0,-24 0-1,-1-24 1,-24 24 0,-26 0-1</inkml:trace>
  <inkml:trace contextRef="#ctx0" brushRef="#br0" timeOffset="60054.13">13643 16024 0,'0'25'31,"0"-1"-15,0 1-1,0 25 1,0-1-1,0 1 1,0 24 0,0 1-1,0-25 1,0-1 0,0-24 15,0-50-16,0 50 1</inkml:trace>
  <inkml:trace contextRef="#ctx0" brushRef="#br0" timeOffset="70477.84">14685 15677 0,'25'0'16,"-25"24"31,0 1-32,0 25 1,0-1 0,-25 26-1,0-1 1,25 1 0,-25-26-1,0-24 1,25 0-1,0 0 1,0-1 15,25-24-15,0 0 0,0 0 15,24 0-16,-24 0 1,25 0 0,24-24-1,-24 24 1,-1-50 0,-24 0-1,0 1 1,-25 24-1,0-25 1,0 1 0,-25 49-1,25 25 79,0-1-78,0 1-16,0 25 15,0-1 1,25 75 0,-25-74-1,25 24 1,-25 1-1,0-25 1,0-26 0,0 1-1,25-25 17,-1-25-17</inkml:trace>
  <inkml:trace contextRef="#ctx0" brushRef="#br0" timeOffset="71021.7">15255 15974 0,'25'0'62,"0"25"-46,0 0-16,24 24 15,1-24 1,49 25 0,-25-25-1,-49-1-15,25 1 16,-25 0 0,0-25-1</inkml:trace>
  <inkml:trace contextRef="#ctx0" brushRef="#br0" timeOffset="71437.28">15652 15850 0,'-25'25'31,"0"25"-15,1-1 0,-1 1-1,0 74 1,-25 0 0,26-50-1,24-24 1,0-25-1,-25-25 1</inkml:trace>
  <inkml:trace contextRef="#ctx0" brushRef="#br0" timeOffset="72204.69">16024 15503 0,'0'-25'15,"0"50"48,0 0-47,0 0-16,-49 99 31,24-50-16,0-24-15,25-1 16,-25 26 0,50-1-1,0-49 1,0 0 0,74-25-1,-50-50 1,1 25-1,0-74 1,-26 25 0,1 24-1,-25 25 1,0 50 78,0 0-94,-25 0 15,1 74 1,24 0 0,0-49-1,24-1 1,1 26-1,-25-26 1,0-24 0,0 0 15,25-25-31</inkml:trace>
  <inkml:trace contextRef="#ctx0" brushRef="#br0" timeOffset="72670.88">16570 15850 0,'25'0'0,"-1"0"31,26 25-15,49 49-1,1-49 1,-51 0 0,26 0-1,-51 0 1,1-25-1,-25 24 1</inkml:trace>
  <inkml:trace contextRef="#ctx0" brushRef="#br0" timeOffset="73020.95">16942 15652 0,'0'25'31,"0"-1"-15,-25 1-16,0 50 15,1 24 1,-1-25 0,0-49-16,0 49 15,0-24 1,1 0 0,24-26-1,0 1 16</inkml:trace>
  <inkml:trace contextRef="#ctx0" brushRef="#br0" timeOffset="73938.24">17636 15329 0,'0'-25'16,"-24"25"-1,-26 0 1,-24 0 0,-1 50-1,1 25 1,49 24-1,0-50 1,25 1 0,50 24-1,-1-24 1,51-25 0,-1 0-1,-50-1 16,76 26-15,-26 24 0,-50 1-1,-49-26 1,25-24 0,-74 25-1,-1-25 1,25-25-16,-24 24 15,-26-24 1,25 0 0,-24-49-1,49-26 1,50 1 0,0 24-1,24-74 16,1 50-15,0-25 0,-1 24-1,1 26 1,-25-1 0,-25 1-1,0-1 1,-50 25-1,1 0 1,-26 25 0,50 0-1</inkml:trace>
  <inkml:trace contextRef="#ctx0" brushRef="#br0" timeOffset="77720.64">11733 15900 0,'-25'0'47,"0"0"-31,-49 0-1,0 0 1,24 25-1,0-25 1,1 24 0,24 26-1,-25 0 1,1-26 0,-1 1-1,0 50 16,1-51-15,-1 26 0,1 0-1,24-1 1,0 1 0,0-25-1,0 49 1,1-24-1,24-1 1,0 1 0,0-25-1,24 24 1,26 26 0,0-26-1,-1-24 1,26 25 15,-1-1-15,25 1-1,-24-25 1,-1 24 0,1-24-1,-26-25 1,26 25-1,-1 0 1,0-25 0,1 25-1,24-25 1,-49 0 0,-1 0-16,26 0 31,-1 0-16,25 24 1,0-24 0,1 0-1,-26 0 1,1-24 0,49 24-1,0-25 1,-25 25-1,-25-25 1,25 25 0,-24 0-1,24 0 1,-49 0 0,49 0-1,0-25 16,0 25-15,-24-25 0,49 25-1,0-24 1,0 24 0,-99 0-1,123-25 1,1 0-1,-25 0 1,-24 0 0,-1 25-1,0-24 1,-25-1 0,1 0-1,24 25 16,-25-25-15,1 25 0,24-25-1,-25 25 1,1 0 0,-1 0-1,26-24 1,-26 24-1,25-25 1,-24 25 0,49-25-1,-50 25 1,25-25 0,0 25 15,1 0-16,-26 0 1,-24-25 0,24 25-1,-24-24 1,24 24 0,-24-25-1,24 0 1,1 25-1,-26-25 1,1 25 0,24-25-1,-24 1 1,24 24 0,-24-25-1,24 25 16,1-25-15,24 25 0,-74-25-1,24 25 1,26 0 0,-26-49-1,1 24 1,0-25-1,-1 25 1,-24 0 0,25-24-1,-26-1 1,1 25 0,0-49-1,25 24 16,-50 1-15,49 24 0,-24-25-1,0 1 1,-25-1 0,25 1-1,-50-26 1,25-24-1,0 49 1,-25-24 0,0 0-1,-24-26 1,-1 26 0,0-1 15,1 51-16,-50-51 1,24 50 0,-49-24-1,0 24 1,0 0 0,0 0-1,50 25 1,-75 0-1,25 0 1,-25 0 0,0 0-1,25 0 1,25 25 0,-50-25-1,75 25 16,-26-25-15,-73 50 0,-1-26-1,50 26 1,25-25 0,49 0-16,-49-1 15,49-24-15,-24 25 16,-50 25-1,0-1 1,25-24 0,-50 25-1,25-25 1,25-25 0,-1 25 15,-98-1-16,24-24 1,26 25 0,-1 25-1,25-25 1,49-1 0,-49 1-1,0 25 1,-25-25-1,1 24 1,-51-24 0,75-25-1,25 25 1,74 0-16,-24-25 16</inkml:trace>
  <inkml:trace contextRef="#ctx0" brushRef="#br0" timeOffset="83370.82">10766 7714 0,'-25'0'0,"0"0"16,-25 0 0,1-25-1,24 25 1,25 25-16,-50-25 16,1 0 15,-1 25-16,-24 0 1,-1 24 0,26-24-1,-26 0 1,26-25 0,-1 25-1,0 0 1,1 24-1,24-24 1,-25 0 0,26 0-1,24 0 1,0-1 0,-25 1 15,25 0-16,0 0 1,25 0 0,-25-1-1,24 26 1,26-25 0,0 0-1,-1-25 1,26 24-1,-1-24 1,-49 0 0,24 0-1,26 0 1,-25 0 0,24 0-1,0 0 16,1 0-15,24 0 0,-49 0-1,24 0 1,0 0 0,26 0-1,-26 0 1,0 0-1,-24 0 1,24 0 0,26 0-1,-51 0 1,26 0 0,-26 0-1,26 0 16,-1 0-15,-49 0 0,25 0-1,24 0 1,-24 0 0,-1 0-1,50 0 1,-24 0-1,-26 0 1,51 0 0,-26 0-1,0 0 1,1 0 0,24 0 15,-24 0-16,24 0 1,-25 0 0,1 0-1,-1 0 1,0-24 0,1 24-1,-1 0 1,-24 0-1,24 0 1,1 0 0,-1 0-1,-24 0 1,49 0 0,-25 0 15,-49 0-16,50 0 1,-26 0 0,26 0-1,-1 0 1,25 0 0,-49-25-1,24 25 1,25 0-1,-24 0 1,-1 0 0,1 0-1,-1 0 1,25 0 0,-49 0 15,24 0-16,-24 0 1,0 0 0,24 0-1,-24 0 1,24 0 0,-24 0-1,-1 0 1,1 0-1,-25-25 1,24 25 0,1 0-1,-25 0 1,24 0 0,1 0 15,-1-25-16,1 25 1,0 0 0,-1 0-1,1 0 1,0 0 0,-26 0-1,26 0 1,-25 0-1,24-25 1,-24 25 0,25 0-1,-25 0 1,24 0 0,1 0-1,-1 0 16,1 0-15,0 0 0,-26 0-1,1 0 1,0 0 0,0 0-1,0 0 1,-1 0-1,26 0 1,-25 0 0,0 0-1,-1 0 1,26-24 0,-25 24 15,0 0-16,0 0 1,24-25 0,-24 25 15,25 0-15,-26-25-1,1 25 1,0 0-1,0 0 1,-25-25 0,25 25-1,-1-25 1,1 25 0,0-24-1,-25-1 16,0 0 1,0 0-17,0 0 1,0-24 0,0 24-1,0 0 1,0 0-1,0 0 1,-25 1 0,0-1-1,1 0 1,-26 0 0,-24 0 15,49 25-16,0 0-15,-25-24 16,1 24 0,-1-25-1,-24 25 1,-26-25 0,-24 25-1,25 0 1,25-25-1,-25 25 1,49 0 0,-49-25-1,-25 1 1,25 24 15,24-25-15,1 25-1,-50 0 1,24 0 0,26 0-1,-25 0 1,24 0 0,26 0-1,24 0-15,-25 0 16,-24 0-1,-25 0 1,-25 0 0,0 0-1,0 0 1,74 0 0,-99 0-1,25 0 16,25 0-15,0 0 0,0 0-1,-1 0 1,26 0 0,0 0-1,-1 0 1,-24 0-1,49 0 1,-24 0 0,24 0-1,1 25 1,24-25-16,-25 0 16,-49 0 15,0 0-16,0 24 1,24-24 0,1 0-1,-1 0 1,-24 0 0,0 0-1,24 0 1,26 25-1,-26-25 1,1 0 0,24 0-1,1 25 1,-1-25 0,1 0 15,-1 0-16,0 25 1,1-25 0,24 0-1,0 0-15,-24 25 16,-26-25 0,1 0-1,-1 0 1,-24 24-1,25-24 1,-1 0 0,-24 0-1,25 0 1,-26 25 0,1-25-1,25 25 16,49-25-15,0 0 0,0 0-1,25 25 1</inkml:trace>
  <inkml:trace contextRef="#ctx0" brushRef="#br0" timeOffset="89654.94">9724 16718 0,'25'0'15,"-1"0"1,1 0 0,74 50-1,25 24 1,-49-24 0,-1 24-1,-24-24 1,-25-50-1,-1 0-15</inkml:trace>
  <inkml:trace contextRef="#ctx0" brushRef="#br0" timeOffset="89888.24">10170 16570 0,'-25'-25'0,"1"50"47,-1 49-31,25 0 0,-50 75-1,25-25 1,1-49-1</inkml:trace>
  <inkml:trace contextRef="#ctx0" brushRef="#br0" timeOffset="90521.87">7219 16867 0,'0'-25'16,"0"1"-1,24 48 32,-24 26-47,50 99 16,0 0-1,24-1 1,-24-24 0,24 25 15,-49-124-16,24 25-15</inkml:trace>
  <inkml:trace contextRef="#ctx0" brushRef="#br0" timeOffset="90905.21">7987 17041 0,'-24'-25'16,"-1"25"0,0 0-1,-25 0 1,1 25 0,49 74 15,0 0-16,49 0 1,26 1 0,-1-76-1,-24-48 1,-50-51 0,-25-49-1,0 50 1,25 49-16,-25-25 15,25 1 1</inkml:trace>
  <inkml:trace contextRef="#ctx0" brushRef="#br0" timeOffset="91305.48">8087 16768 0,'24'0'16,"1"0"15,0 0-31,0 0 16,49 50 0,-49-1-1,25 75 1,-25 0-1,-50 0 1,0-25 0,0-24-1,0-26 1,50-24 0,0-25 15,25 0-16,74 0 1,-25-25 0,-50-24-16</inkml:trace>
  <inkml:trace contextRef="#ctx0" brushRef="#br0" timeOffset="91839.58">8558 16669 0,'0'-50'16,"0"75"46,0 0-62,50 74 16,-1 25-1,1-25 1,-1-74 0,1 0-1,24-50 1,-24-74-1,-50-25 1,0 0 0,-25 49-1,0 51 1,25 48 31,0 26-32,50 99 1,0 24 0,-26-73-1,26 73 1,-50-74-16</inkml:trace>
  <inkml:trace contextRef="#ctx0" brushRef="#br0" timeOffset="92938.59">7640 18405 0,'-25'0'0,"25"-25"32,25 25-17,0 0 1,25-25-16,49-24 16,25-1 15,0 25-16,0 1 1,0 24 0,25-25-1,24 0 1,26-25 0,-1 26-1,-49-26 1,0 25-1,49 0 1,-74 1 0,0-26-1,25 25 1,25 25 0,-25-25 15,-75 25-16,75 0 1,25-24 0,-26-1-1,125 0 1,-25 0 0,-74 0-1,-75 25 1,0-24-1,100 24 1,-1-25 0,-24 25-1,-1-25 1,-24 25 0,25-25 15,-100 25-31,50 0 15,100-25 1,-125 25 0,50-24-1,0 24 1,-25-25 0,-25 25-1,74 0 1,1-25-1,-50 25 1,25-25 0,-149 0-1</inkml:trace>
  <inkml:trace contextRef="#ctx0" brushRef="#br0" timeOffset="95255.03">10071 7441 0,'-74'50'16,"-26"0"-16,-98 98 15,-25 76 1,148-150 0,-148 224 15,49-1-16,150-123 1,-26 74 0,0 25-1,26 0 1,24-124 0,24 99-1,1-99 1,25 49-1,-1 0 1,26-24 0,-1-25-1,75 74 1,-25-24 15,-49-100-15,-1 50-1,50 74 1,-25-50 0,50 1-1,25 25 1,-1-1 0,-24-74-1,-74-50-15,24 1 16,198 98-1,-24-73 1,99-1 0,-74-50-1,0 26 17,-174-75-17,273 50 1,49-1-1,-124-24 1,26-25 0,-100-25-1,223-24 1,0-51 0,-347 75-1,298-123 1,-99-1-1,98-124 1,-123 75 0,-149 49-1,148-248 1,-222 198 0,49-322 15,-25 125-16,-25-26 1,-24 99 0,-25 1-1,-25-75 1,-25 75 0,-149-50-1,-24 124 1,-199-149-1,124 198 1,-421-123 0,173 148-1,-124 25 1,-447 50 15,497 149-15,124-1-16</inkml:trace>
  <inkml:trace contextRef="#ctx0" brushRef="#br0" timeOffset="112739.65">2456 9773 0,'25'0'31,"0"0"-31,24-25 16,1 0-16,49 1 15,0-1 1,-49 0 0,-25 25-1,-50 0 1,-50 50 0,-24-1-1,0 1 1,-25 24-1,74-49 1,26-25 0,73 0-1,100-25 17,-25-24-17,50-1 1,-75 0-1,-74 50 1,-75 0 0,-74 50-1,-50 0 1,100-26 0,0 1-1,148-25 16,75-49-15,-25 24 0,-99 0-1,-50 50 17,-25-25-17,-74 25 1,50-1-1,49-24 1,50 0 0,0 0-1,24-24 1,26-1 0,-51 0-1,-48 50 16,-1-25-31,-149 49 16,100-24 0,24-25-1,75 0 17,25 0-17,74-25 1,0-24-1,-100 49 1,-48 0 15,-1 0-31,0 0 16,0 0 0,50 0 15,0 0-31,0 0 15,-50 0 17,-50 0-17,1 0 1,74 25 15,25-25-15,99-25-1,0 0 1,-75 25 0,-73 0 15,-26 0-15,25 0-16,-74 50 15,49-26 1,75-24 15,0 0-15,49 0-1,-24 0 1,-75 0 31,-49 0-32,-1 0 1,26 0 0,74 0 15,-1 0 0,1 0-31,0 0 94,0-24-78,0 24-1,49-25 1,-24 0-1,-50 25 1,-75 0 0,-74 25-1,50 0 1,50-1 0,73 1-1,1-25 1,74 0-1,25 0 1,-74-25 0,-50 25-1,-25 0 17,-99 0-17,75 0 1,24 0-16,25 25 15,49-25 17,26 0-17,-1 0 1,-49 0 0,-50 0-16,-99 0 31,25 0-16,74 0 1,50 25 0,49-25-1,1 0 17,-26-25-17,-49 25 1,-24 0-1,-76-25 1,51 25 0,74 0 15,-1 0-31,1 0 16,0 0-16,25 0 15,-75 0 16,-74 25-15,24-25 0,50 25-1,50-25 17,0 0-17,49 0-15</inkml:trace>
  <inkml:trace contextRef="#ctx0" brushRef="#br0" timeOffset="115956.17">2258 9029 0,'-25'25'16,"0"24"-1,25 51 1,50-51 0,148 1-1,50-50 1,-149 0 0,-74 0-1,-25 25-15,-25-25 16,-74 74-1,0-24 1,24-26 0</inkml:trace>
  <inkml:trace contextRef="#ctx0" brushRef="#br0" timeOffset="116272.66">2828 9054 0,'-25'0'16,"0"25"0,-24 49-1,49-24 1,0-26-1,25-24 1,-25-24 15,0-1-31,0-25 32,0 1-17,0 24 1</inkml:trace>
  <inkml:trace contextRef="#ctx0" brushRef="#br0" timeOffset="116623.72">2778 8657 0,'25'0'31,"-25"25"-15,75 74 0,-26 0-1,1 100 1,24-1 15,-24-24-15,-25-100-1,-50-74 1,-49-25 0,24 0-16,0-24 15,-24-75 1,74 0 0,99 49-1,-74 51-15</inkml:trace>
  <inkml:trace contextRef="#ctx0" brushRef="#br0" timeOffset="120656.36">3151 9922 0,'99'-25'0,"0"0"15,75-24 1,-50 24 0,-149 50-1,-50-1 1,-247 76 0,49-26-1,174-49 1,49 0-1,75-25 1,124 0 0,124-50-1,-25 0 17,-174 26-17,-99 24 1,-49 24-1,-100 1 1,50 25 0,100-25-1,48-25 17,1 0-32,50 0 15,-26 25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26T13:00:03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10741 6970 0,'-25'0'0,"0"-25"16,0 25 0,25-24-1,0 48 1,0-48 15,25 24 16,0 24-47,99-24 16,174 0-1,-75 0 1,149-49-1,-25 24 1,-74 25 15,-124 0-15,-124 25 0,-50-25-1,-25 25-15</inkml:trace>
  <inkml:trace contextRef="#ctx0" brushRef="#br0" timeOffset="782.34">10890 7094 0,'74'-25'0,"0"25"0,26-24 16,247-26-1,0 0 1,-24 1 0,-150 49-1,-148 0 1,-124 0 0,-75 25-1,-99 24 1,25 1-1,75-25 1,148-25 15,149 0-15,50 0 0,-75-25-16,149 0 15,49 0 1,-123 0-1,-348 25 17,-74 50-17,124-50 1,75 0-16,-26 0 16,75 25-1,50-25 16,0 0-15,-75 0 15,-74-25-15,-25 25 0,99 0-16,-50 0 15,51 0 1,73 0-1,150 0 1</inkml:trace>
  <inkml:trace contextRef="#ctx0" brushRef="#br0" timeOffset="5099.58">16744 7838 0,'24'0'94,"-24"25"-78,0 0-16,25 0 15,0 99 1,25 0 0,-50-50-1,49 75 1,-24-75-1,25 26 1,-26-1 0,1-25-1,0-24 1</inkml:trace>
  <inkml:trace contextRef="#ctx0" brushRef="#br0" timeOffset="5766.24">17661 7863 0,'0'-25'0,"0"0"16,-25 25-1,25-24 1,-49 24-1,-26 0 17,1 74-17,0 25 1,24 25 0,50-24-1,-25-1 1,50 50-1,49-25 1,26-50 0,-26-24-1,50-26 1,-25-48 0,-24-26-1,-50-49 1,-50 0-1,-25 74 1,-74-50 15,25 51-15,49 48 0,1 26-1,-1 0 1,50-26-1</inkml:trace>
  <inkml:trace contextRef="#ctx0" brushRef="#br0" timeOffset="6167.31">18009 7665 0,'0'-25'16,"0"50"15,0-1-16,49 100 1,-24 50 0,0-75-1,24 1 1,1 48 0,0-48-1,-26-26 1,-24-49-1</inkml:trace>
  <inkml:trace contextRef="#ctx0" brushRef="#br0" timeOffset="6616.62">18505 7590 0,'0'-25'16,"0"50"-16,0 0 31,0 0-31,-50 124 16,0-1-1,1-73 1,-1 24 15,25-49-15,25-1 0,25-24-1,25-25 1,-1 25-1,1 0 1,0-25-16,-1 0 16,26 25-1,-51-25 1,1 0 0,-50 0-1</inkml:trace>
  <inkml:trace contextRef="#ctx0" brushRef="#br0" timeOffset="6965.93">18753 7541 0,'0'-25'16,"0"50"-1,24-1 1,-24 26-16,50 24 16,-25 100-1,0 0 1,0-75-1,-1 0 1,1-49 15,-25-25-15,-25-25-16</inkml:trace>
  <inkml:trace contextRef="#ctx0" brushRef="#br0" timeOffset="7599.17">18852 7417 0,'0'-25'15,"25"25"-15,24-25 32,26 0-17,-1 25 1,1-25 0,-26 50-1,-24 25 1,0 24-1,-50 25 1,-25 1 0,-24-26-1,24-24 1,26-26 0,48-24 30,1 0-30,0 0-16,74 0 31,0 25-15,-49-25 0,24 25-1,1 25 1,-50-1-1,-50 1 1,-25 24 0,-99 1-1,50-26 1,50-24 0</inkml:trace>
  <inkml:trace contextRef="#ctx0" brushRef="#br0" timeOffset="8215.54">17190 9004 0,'25'0'0,"49"0"16,25-25-1,50 0 1,174-74 0,24 25-1,-49-1 1,-26 26-1,-147 24 1,-1 0 15,-100 25-15,-73 0 0</inkml:trace>
  <inkml:trace contextRef="#ctx0" brushRef="#br0" timeOffset="8665.62">17413 9054 0,'25'0'32,"25"0"-17,74-25 1,74-25-1,125-24 1,-1-1 0,-74 26-1,-49 24 1,-51 0 0,-98 0-1,-50 50 1,-25-50-1,-49 25 1</inkml:trace>
  <inkml:trace contextRef="#ctx0" brushRef="#br0" timeOffset="9549.77">17190 9128 0,'25'0'16,"0"0"-1,49-25 1,75-24 0,0 24-1,124-25 1,-25-24-1,-25 49 1,0-25 15,-124 26-15,-49 24-16,24-25 16,-24 0-1,-25 25 1,-50 0 15,0 0-15</inkml:trace>
  <inkml:trace contextRef="#ctx0" brushRef="#br0" timeOffset="10448.99">13469 8880 0,'0'-25'0,"0"0"15,0 1 1,-25 24-1,1-25 1,-51 74 0,-24 75-1,25 25 1,49 75 0,25-26-1,49-99 1,75-24-1,100-51 1,-1-98 15,-74 0-15</inkml:trace>
  <inkml:trace contextRef="#ctx0" brushRef="#br0" timeOffset="10866.24">14015 9128 0,'-25'-25'0,"-24"25"15,24 0 1,0 25 0,0 0-16,0 49 15,25 50 1,25 0-1,25-74 17,-1-50-17,1-50 1,-25-49 0,-25 50-1,25-26 1,-25 50-1,0 50 17,49 25-17,50-1 1,-24-24 0,-1-50-1</inkml:trace>
  <inkml:trace contextRef="#ctx0" brushRef="#br0" timeOffset="11815.92">14387 9029 0,'-25'0'31,"25"25"-15,-25 0-16,25 49 15,25 25 1,50-24 0,24-75-1,-25 0 1,1-100 0,-50 1-1,-75-50 1,-24-24-1,24 49 17,0 49-17,75 75 17,-25 25-17,50 74 1,24 75-1,1 24 1,-1-74 0,-49-74-1,0-50 1,-25-25 0,-25-24-1,25-75 1,25 24-1,-25 51 17,24 49-17,1 0 1,25 49 0,24 51-1,1-26 1,-26-74-1,1-50 1,-25 1 0,-1-51-1,-24 26 1,0 0 0,-49 49-1,24 25 1,-25 25-1,50 24 1,0-24 0,0 25-1,50 49 1,49-74 0,-24-25-1,-1-50 1,-24 0-1,-26 1 1</inkml:trace>
  <inkml:trace contextRef="#ctx0" brushRef="#br0" timeOffset="12249.67">14065 9996 0,'24'0'31,"-24"-25"-31,25 25 16,99-99-1,99 0 1,75-25-1,0 25 17,-50 0-17,-99 49 1,-125 25 0,-48 25-1,-1-25 1</inkml:trace>
  <inkml:trace contextRef="#ctx0" brushRef="#br0" timeOffset="12583.46">14511 9897 0,'0'-25'16,"25"25"15,0 0-31,74-49 16,50-1-1,148-49 1,1-25-1,25 25 1,-150 49 0,-24-24-1,-124 49-15</inkml:trace>
  <inkml:trace contextRef="#ctx0" brushRef="#br0" timeOffset="24866.43">17388 9947 0,'0'-25'0,"0"50"93,0-1-77,25 1-16,-25 0 16,25 74-1,25 1 1,-26-26 0,1 50-1,0 0 1,25-25-1,-26 0 1,-24-24 0,25-26-1,-25-24 1</inkml:trace>
  <inkml:trace contextRef="#ctx0" brushRef="#br0" timeOffset="26150.33">18281 9773 0,'0'-25'15,"-24"25"79,-1 0-78,0 0-16,-25 25 15,26 25-15,-1-26 32,-25 26-17,25 24 1,-24-24 0,49 0-1,-25 24 1,25 1-1,0-26 1,-25 1 0,25-1-1,25 26 1,0-26 0,-25-24-1,25 25 1,-1-25 15,1-1-15,0 1-1,0 0 1,24 0 0,1-25-1,0 25 1,-26-25-1,26-25 1,-25 25-16,0 0 16,24-25-1,-24 0 1,0 0 0,-25 1 15,25-26-16,-25 25 17,0-24-17,0-26 1,-50 26 0,25 24-1,-24 0 1,49 0-16,-25 25 15,-25-25 1,1 25 0,-1 0-1,25 50 1,-24-25 0,49 0-1,-25 24 1</inkml:trace>
  <inkml:trace contextRef="#ctx0" brushRef="#br0" timeOffset="28066.82">18753 9575 0,'24'0'46,"1"24"-30,25 26 0,-25 74-1,0-25 1,24 50 0,-24-74-1,0 24 1,24-50-1,-49 1 1</inkml:trace>
  <inkml:trace contextRef="#ctx0" brushRef="#br0" timeOffset="28484.1">19323 9451 0,'0'24'31,"-25"1"-15,1 74-1,-26-24 1,0 24 0,1-25-1,24-49 1,0 25 0,25-1-1,25-24 1,25-25-1,49 0 17,-50 25-17,26-25 1,-26 25 0,-24-25-16</inkml:trace>
  <inkml:trace contextRef="#ctx0" brushRef="#br0" timeOffset="28800.07">19621 9525 0,'0'-25'15,"25"25"16,-25 25-31,74 49 32,-24 26-17,-1 24 1,-24-75 0,0 26-1,-25-51 1,-25-24 15,0-24-31,0-26 0</inkml:trace>
  <inkml:trace contextRef="#ctx0" brushRef="#br0" timeOffset="29233.43">19770 9302 0,'24'-50'16,"1"25"-1,25 1 17,24 24-17,-24 0 1,-25 99 0,-50 0-1,0 0 1,0-49-1,25-25 1,-24-1 0,48-24 15,1 0-31,50 25 16,24 0-1,-25 25 1,-49-1 15,-25-24-15,-25 25-1,-74-1 1,49-24 0,-24 0-16</inkml:trace>
  <inkml:trace contextRef="#ctx0" brushRef="#br0" timeOffset="29867.5">17488 11162 0,'0'25'15,"24"-25"1,1 0 0,25-25-1,74 0 1,174-74 0,-100 25-1,174-1 1,0-24-1,-124 25 1,75-1 0,-199 50-1,-174 50 1,-24-25 0,-1 0-1</inkml:trace>
  <inkml:trace contextRef="#ctx0" brushRef="#br0" timeOffset="31217.28">18133 11361 0,'0'24'125,"0"1"-109,0 0 0,-25 25-1,0-1-15,0 26 16,25-26-1,0-24-15,-25 25 32,1-1-17,24 26 1,0-51 0,0 1-1,49-25 16,1 0-15,24-25 0,50 1-1,-25-1 1,1 0 0,-26 0-1,-49 0 1,-25-24-1,-25 49-15,25-75 32,-50 1-17,1 0 1,49 49 0,0 50-1,0-1 16,0 26-15,25 24 0,-1 26-1,1-1 1,0 0 0,0 25-1,0-74 1,-1 24-1,-24-24 17,0-25-17,0-50 1,25-25 0</inkml:trace>
  <inkml:trace contextRef="#ctx0" brushRef="#br0" timeOffset="31784.08">20092 10244 0,'25'0'47,"0"-24"-31,0 24 0,24-25-1,-24 25 1,25 0-1</inkml:trace>
  <inkml:trace contextRef="#ctx0" brushRef="#br0" timeOffset="32000.25">20043 10517 0,'24'0'16,"1"-25"-1,25 1 1,24-26 0,1 50-1,-51-25 1</inkml:trace>
  <inkml:trace contextRef="#ctx0" brushRef="#br0" timeOffset="33783.05">20464 10988 0,'25'0'0,"-25"25"78,0 0-62,-25 0-16,25 99 31,-49 0-15,24-25-1,0 50 1,25-50 0,-25-74-16,25 74 15,-25-74 1,50 0-1,-25 0 1,25-25 15,49 0-15,1 0 0,24-25-1,25-25 1,-25-24 15,1-1-15,-76 26-1,1-75 1,-50 74 0,25 25-16,0 1 15,-24-1 1,24 50 46,0-1-46,0 1 0,24 0-16,1 99 15,0-25 1,0 0 15,0-49-15,-1 49-1,1-49 1,0-25 0,-25-1-1,0 1 1,0-50 15</inkml:trace>
  <inkml:trace contextRef="#ctx0" brushRef="#br0" timeOffset="34735.37">21283 11013 0,'0'25'63,"25"25"-63,-25-1 0,24 26 15,26 74 1,0-75 0,24 75-1,-49-100 1,24 26 15,-49-1-15,0-49-1,0 25 1,-24-75 0</inkml:trace>
  <inkml:trace contextRef="#ctx0" brushRef="#br0" timeOffset="35184.58">21704 10964 0,'0'-25'16,"0"50"46,0-1-62,-24 26 16,24 74 0,-25-49-1,-25 24 1,25-50-1,1 26 1,24-50 0,0-1-1,49-24 1,1 0 0,74 0-1,-25 0 1,-49 0 15,-26 0-15,-24-49-16</inkml:trace>
  <inkml:trace contextRef="#ctx0" brushRef="#br0" timeOffset="35817.91">22077 10988 0,'0'-24'15,"0"-1"17,0 50-1,24 24-16,1 26 1,0 49 0,25-25-1,-26-25 1,1-24 0,0-50-1,-25-25 1,0-49-1,0-25 1,0-26 0,-25 76-1,25 24 1,25 25 0,25 50-1,24 49 1,25-49-1,-24-1 17,-26-49-17,-24-25-15,0 25 16,-25-74 0,0-1-1,-50-24 1,25 0-1,1 74 1,24 0 0</inkml:trace>
  <inkml:trace contextRef="#ctx0" brushRef="#br0" timeOffset="36200.8">22920 10864 0,'0'-24'15,"0"-1"1,-25 0 15,25 50-15,-25-25-1,0 49 1,1 51 0,73-1-1,1-50 1,-1-24 0,1-25-1,-25-49 1,-25-1-1,-25-24 17,0-1-17,0 50 1</inkml:trace>
  <inkml:trace contextRef="#ctx0" brushRef="#br0" timeOffset="36585.3">22994 10740 0,'0'-24'0,"0"-1"15,25 0 1,25 25 0,-1 0-1,-24 0-15,25 0 16,-1 74 15,-24 1-15,-25-1-1,0-24 1,-25-50 0,1-25 15,24-74-16,0 0 1,24-25 0,-24 49-1,25 26 1</inkml:trace>
  <inkml:trace contextRef="#ctx0" brushRef="#br0" timeOffset="37134.37">23391 9947 0,'25'0'0,"-25"-25"16,25 25-1,0 25 1,-1 49-1,26 50 1,-25 25 0,0 0-1,24-50 1,-49-74-16,25 49 16,0 1-1,0-51 1,-25-73 31,0-26-32,-50 1 1,25 49 0,0 25-1,-24 0 1,24 75-1,25-1 1,0 0 0,25-24-1,0-50-15,49 25 16,50-50 0,-25-25-1,-74-24 1</inkml:trace>
  <inkml:trace contextRef="#ctx0" brushRef="#br0" timeOffset="37467.93">23937 10170 0,'-25'0'16,"0"0"-16,0 0 15,25 50 1,0 24 0,0-49-1,25 24 1,50-24 0,-26 25-1,1-25 1,-50 24 15,-25 1-15,-25-25-1,-24 49 1,-25 0 0</inkml:trace>
  <inkml:trace contextRef="#ctx0" brushRef="#br0" timeOffset="38185.36">20886 12402 0,'25'0'31,"24"-24"-15,26-1-1,123-74 1,50-1 0,0 26-1,25-1 1,0 26 0,-124-1-1,74-24 1,-124 24 15,-74 50-15,-50-25-16</inkml:trace>
  <inkml:trace contextRef="#ctx0" brushRef="#br0" timeOffset="40505.31">18009 6821 0,'24'0'47,"1"0"-31,0 0-1,0 0-15,0 0 16,-1 0 15,1 0-31,0 0 16,25 0-1,-26 0 1,1 0 0,25 0-1,-25-25 1,-1 25-1,1 0 1,25 0 0,-1 0-1,-24 0 1,25 0 0,-1 0-1,-24 0 1,25 0 15,-1 0-15,26-24-1,-1-1 1,-24 25 0,24 0-1,-49 0 1,50 0-1,-26 0 1,26 0 0,-26 0-1,26 0 1,-1 0 0,-24 0-1,-1 0 1,1 0 15,-1 0-15,1 0-1,0 0 1,24 0 0,-49 0-1,25 0 1,-26 0-1,26 0 1,0 0 0,-1 0-1,1 0 1,-1 0 0,1 0-1,0 25 1,-26-25 31,1 0-16</inkml:trace>
  <inkml:trace contextRef="#ctx0" brushRef="#br0" timeOffset="43338.94">13916 14560 0,'0'-24'16,"0"-1"93</inkml:trace>
  <inkml:trace contextRef="#ctx0" brushRef="#br0" timeOffset="46101.5">13693 14635 0,'0'-25'109,"0"0"-46,0 0-48,0 1 1,24 24-1,-24-25 1,25-25 0,25-49-1,-1 0 1,1 24 0,-25-24-1,0 49 1,-25 1-1,24 24 1,-24 0 0,25 25-1,-25 25 79,25 25-78,0-26-16,0 51 15,-25 24 1,24 0 0,1 25-1,0-49 1,0 24-1,-25 0 1,25-74 0,-1 25-1,-24-1 1</inkml:trace>
  <inkml:trace contextRef="#ctx0" brushRef="#br0" timeOffset="46401.76">13817 14883 0,'-25'0'0,"50"0"31,-1 0-15,51-25 0,74-25-1,-25 1 1,49-1 0,-74 50-1,-99-25 16</inkml:trace>
  <inkml:trace contextRef="#ctx0" brushRef="#br0" timeOffset="46817.98">14387 13791 0,'0'0'16,"0"-24"-16,25 24 47,-25 24-32,25 1 1,24 74 0,1 25-1,-25 0 1,24 0 0,-24 1-1,0-76 1,-25-24-16,0 0 15,25 24 1</inkml:trace>
  <inkml:trace contextRef="#ctx0" brushRef="#br0" timeOffset="47367.75">14883 13667 0,'0'-24'15,"0"-1"1,0 50 15,0-1-15,0 1-16,0 50 15,-25 49 1,-24 0 0,-1-50-1,1 25 16,-1-24-15,50-51 0,-25-24-1,50 0 1,0 0 0,24 25-1,26-25 1,-1 25-1,1 0 1,-26 0 0,-24 0-1,0-25 17</inkml:trace>
  <inkml:trace contextRef="#ctx0" brushRef="#br0" timeOffset="48135.37">15305 13643 0,'0'-25'15,"0"0"-15,0 50 63,25 0-63,-25-1 0,24 125 31,26 0-15,-25-75-1,24 26 1,1-26 0,0-49-1,-50-50 16,0 0-31,0-24 16,0-100 0,0 74-1,0-73 1,-25 73 0,50 75 30,-25 25-30,49 0 0,-24 0-16,50 49 15,24 50 1,0-50 0,-49-24-1,-26-50 1,-24-25-1,0 0 1,0-99 0,-24-74-1,-1 74 1,25 25 0,0 74-1,0 50 1</inkml:trace>
  <inkml:trace contextRef="#ctx0" brushRef="#br0" timeOffset="48601.92">16347 13618 0,'0'0'0,"0"-25"0,0 0 16,-25-24 0,0 49 31,0 0-47,-24 24 15,24 26 16,0 49-15,25 0 0,25 1-1,49-26 1,1-49 0,-1-25-1,-49-50 1,0 25-16,-25-24 15,0-75 1,-50 25 0,0 24-1,26 26 1</inkml:trace>
  <inkml:trace contextRef="#ctx0" brushRef="#br0" timeOffset="48986.24">16446 13469 0,'0'-25'16,"49"0"0,26 1-1,24-1 1,-49 99-1,-1 1 1,-49-1 0,0 0-1,-24-24 1,24-25 0,-25-50-1,0-25 1,25-49 15,0-50-15,25 25-1,0 75 1,-1 24-16,1 0 16</inkml:trace>
  <inkml:trace contextRef="#ctx0" brushRef="#br0" timeOffset="49551.97">16868 12675 0,'0'-25'15,"24"25"1,1 0-16,25 50 31,-25 74-15,-1-25-1,26 25 1,-50-49-16,25 49 16,24 25-1,-24-25 1,25-25-1,-50-74 1,0-25 0,0-50-1,0 0 1,-50-49 0,1 50-1,24-1 16,0 75-15,-25 0 0,26 24-1,24 26 1,0-1 0,49-24-1,26-26 1,24-24-1,-25 0 1,-24-49 0</inkml:trace>
  <inkml:trace contextRef="#ctx0" brushRef="#br0" timeOffset="49901.87">17537 13047 0,'-25'0'16,"1"0"-1,-1 25 1,0 25 0,0 24-1,50-24 1,25-1-1,-1-24 1,-24-25-16,25 0 16,-1 50-1,-49-1 1,-49 26 0,-26-1-1,1 1 16,49-51-31</inkml:trace>
  <inkml:trace contextRef="#ctx0" brushRef="#br0" timeOffset="50985.13">13965 15156 0,'25'0'31,"0"-25"-31,49 0 16,75-25-1,25-49 1,99 0 0,-199 74-16,100-24 15,49-26 16,-25 1-15,-74 49 0,0-25-1,-99 50 1,-25-24 0</inkml:trace>
  <inkml:trace contextRef="#ctx0" brushRef="#br0" timeOffset="51472.85">14387 15156 0,'25'-25'62,"24"25"-62,26-50 16,49 1 0,198-51-1,-148 51 1,99-50 0,0 24-1,-100 26 16,1-1-15,-149 50 0,-50 0 15,0 0-15,0 25-16</inkml:trace>
  <inkml:trace contextRef="#ctx0" brushRef="#br0" timeOffset="53318.86">6450 10492 0,'0'-24'0,"0"48"47,0 1-31,0 25-16,0 49 16,0 75-1,24 24 16,-24 25-15,25-148 0,-25-1-16,0 100 15,0-75-15,25 75 16,-25 49 0,25 25-1,0 25 1,24-50-1,-24-74 1,0 24 0,24 51-1,-24-26 1,-25 25 0,25 1 15,-25 24-16,0-99 1,50 148 0,-26-98-1,1 73 1,25 51 0,-1-25-1,1-125 1,0 75-1,-1-99 1,-24-25 0,0-74-1</inkml:trace>
  <inkml:trace contextRef="#ctx0" brushRef="#br0" timeOffset="54302.14">6474 10443 0,'25'0'0,"25"-25"15,49-25 1,75 26 0,24-26-1,50 25 1,-149 25 0,249-49-1,-76 24 16,-48 0-15,-1 0 0,0-24-1,-49-1 1,-100 50 0,50-25-1,-25 0 1,-49 0-1,-25 25 1,0 0 0</inkml:trace>
  <inkml:trace contextRef="#ctx0" brushRef="#br0" timeOffset="55419.55">9277 10145 0,'0'50'16,"0"74"-1,0 25 1,0 24-1,-25 1 1,25 24 0,25-49-1,-25 0 1,0 99 0,25-50-1,25 1 1,-50-1 15,25-49-15,-25-74-16,0 49 15,24-50-15,1 50 16,0 0 0,25 74-1,-26 26 1,1-51-1,0 1 1,0-50 0,24 74-1,-24 1 1,25-1 0,-25-74-1,24 75 16,-24 24-15,0-49 0,0-100-1,-1 50 1,-24 0 0,25-25-1,-25 1 1,25 48-1,0 1 1,0-50 0,-25 1-1,49-1 1,-24-25 0,-50-74 46,0 0-46,1-25-16,-1 25 15,-50 0 1,-24 0 0,-25 0-1,-25 25 1,100 0-1,-199 0 1,-75 24 0,50 1-1,50 0 1,0-25 0,74 24 15,25-24-16,99 0 1,-49 0-16</inkml:trace>
  <inkml:trace contextRef="#ctx0" brushRef="#br0" timeOffset="58485.55">5681 10443 0,'0'-25'16,"0"0"15,-25 25-15,0 0 15,0 0-15,-24 50-1,49-1 1,0-24-16,0 50 16,24-51-1,26 26 1,24-50 0,1-25-1,-26-24 16,-49-26-15,0 26 0,-49-26-1,24 26 1,-25 49 0,50 24-16</inkml:trace>
  <inkml:trace contextRef="#ctx0" brushRef="#br0" timeOffset="59519.29">5656 16594 0,'0'-24'16,"0"-1"-16,0 0 16,25 50 30,-1 0-30,1-1 0,25 100-1,-25-99 1,-1 0-16,1 25 16,25 49-1,-25-74 1</inkml:trace>
  <inkml:trace contextRef="#ctx0" brushRef="#br0" timeOffset="59869.22">6028 16570 0,'-25'-25'0,"25"50"79,0-1-79,0 1 15,0 0 1,50 25-1,-26-50 1,-24-25 15,0 0-31,0 0 16,0-24 0,0-1-1</inkml:trace>
  <inkml:trace contextRef="#ctx0" brushRef="#br0" timeOffset="60269.39">6077 16371 0,'0'-25'15,"-24"25"1,48 0-1,1 0 1,0 0 0,0 0-16,0 0 15,24 25 1,1 50 0,-50-1 15,0 0-16,0-24 1,0-25 0,25-25-1,0 0 17,-1 0-17,26 0 1,-50-25-16</inkml:trace>
  <inkml:trace contextRef="#ctx0" brushRef="#br0" timeOffset="60736.03">6375 16272 0,'0'-25'0,"0"0"15,0 0 17,25 25-17,25 0 1,-26 0 0,-24 25 15,0 0-16,0 0 17,0 0-32,25-1 31,0 1-31,49 0 16,-24 0 15,0 0-16,-50 0 1,0-1 0,-25 1-1,-25-25 1,1 25 0,49-50-16</inkml:trace>
  <inkml:trace contextRef="#ctx0" brushRef="#br0" timeOffset="63235.23">6549 11807 0,'25'0'110,"-1"0"-110,1 0 15,25 0 1,24-25 0,1 25-1,-1-25 1,-24 1 0,49 24-1,0-25 1,0 0-1,1 25 1,-26-25 0,25 25-1,25-25 1,-74 1 0,49 24-1,-25-25 16,26 25-15,-1-25 0,-25 25-1,-24-25 1,-25 25-16,24 0 16,26-25-1,24 1 1,-25 24-1,-24-25 1,24 25 0,-24 0-1,0 0 1,-26-25 0,26 25-1,-25 0 16,0 0-15,-1 0 47</inkml:trace>
  <inkml:trace contextRef="#ctx0" brushRef="#br0" timeOffset="67502.62">6474 10864 0,'25'0'141,"0"-24"-126,0 24 1,0 0-16,49-25 16,25 0 15,-49 0-31,49 0 16,0 1-1,0 24 16,-24-25-15,-1 0 0,50 0-1,-49 0 1,24 1 0,25-1-1,-25 0 1,-24 0-1,-51 25-15,51-25 16,49 1 0,-25 24-1,0-25 1,-24 25 0,-1-25 15,-49 25-16,49-25 1,-24 0 0,0 25-1,-1-24 1,-24 48 0</inkml:trace>
  <inkml:trace contextRef="#ctx0" brushRef="#br0" timeOffset="68503.11">6549 11112 0,'25'0'47,"-1"0"-47,1 0 15,50 0 1,49-24 0,0-1-1,0 0 1,-50 0 0,75 0-1,-50 25 1,50-24-1,0-1 1,24 0 0,-73 25-1,-51-25-15,50 25 16,50-25 0,-49 1 15,24 24-16,-50-25 1,25 0 0,-49 25-1,-1 0 1,-24 0 0,-25-25 15</inkml:trace>
  <inkml:trace contextRef="#ctx0" brushRef="#br0" timeOffset="69569.19">6524 11460 0,'-25'0'16,"50"0"46,0 0-46,0 0 0,123 0-1,-24-25 1,0 0 0,0 25-1,1-25 1,-51 25-1,0-24 1,100-1 0,-25 25-1,0-25 1,-25 0 0,-50 25 15,-24 0-31,24-25 15,25 25 1,25-24 0,-24-1-1,-1 0 1,0 0 0,-49 25-1,-1-25 1,-24 25-1</inkml:trace>
  <inkml:trace contextRef="#ctx0" brushRef="#br0" timeOffset="78369.92">6623 12055 0,'25'0'62,"0"0"-62,0 0 16,99-50 0,49 1-1,26 24 1,-50-25 0,49 26-1,100-1 1,-75-25-1,-25 25 1,-24-24 0,-50 24-1,-50 0 1,-49 25-16,0 0 31</inkml:trace>
  <inkml:trace contextRef="#ctx0" brushRef="#br0" timeOffset="79022.24">6598 12402 0,'0'0'0,"25"0"31,0 0-31,25 0 16,24-24 0,174-26-1,-99 0 1,25 26 0,148-26 15,-24 25-16,-75 0 1,-49 0 0,-75 25-1,0-24 1,0-1 0,0 0-1,-24 25 1</inkml:trace>
  <inkml:trace contextRef="#ctx0" brushRef="#br0" timeOffset="79604.33">6846 12526 0,'25'0'93,"0"0"-77,25 0-16,-1 0 16,150-49-1,-26 24 1,224-25 0,-25 1-1,-99-1 1,-124 25-1,25 1 1,-75-26 0,0 25-1,-25 25 1,-49 0 0</inkml:trace>
  <inkml:trace contextRef="#ctx0" brushRef="#br0" timeOffset="80477.92">6499 10666 0,'25'0'0,"0"0"15,49-25 1,100-24 0,49-1 15,-49 25-16,198-24 1,0-1 0,-174 25-1,-123 0 1,-100 1 0</inkml:trace>
  <inkml:trace contextRef="#ctx0" brushRef="#br0" timeOffset="80853.12">6747 11063 0,'25'0'16,"0"0"-16,74-25 15,174-25 1,-75 26-1,174-51 1,-173 50 0,-50 1-1,-100 24 1</inkml:trace>
  <inkml:trace contextRef="#ctx0" brushRef="#br0" timeOffset="81753.37">6921 10988 0,'0'25'47,"25"25"-47,-1-25 15,-24-1 1,75 101-1,-50-26 1,49 25 0,-24 0-1,-1-50 1,-24-24 0,0-25-1</inkml:trace>
  <inkml:trace contextRef="#ctx0" brushRef="#br0" timeOffset="82436.83">7491 10815 0,'-24'0'47,"24"25"-47,-25-25 15,-50 99 1,26 25 0,49 25-1,25-50 1,-25-49-16,24-1 16,51 26-1,74 49 1,-25-75-1,-50-49 1,-49-25 0,-25-24-1,-25-1 1,-25-24 0,-24 49 15,0 25-16,24 25 1,0 0 0,50-1-1</inkml:trace>
  <inkml:trace contextRef="#ctx0" brushRef="#br0" timeOffset="82822.42">7715 10840 0,'0'24'46,"24"1"-46,1 25 16,25 99 0,-1-50-1,1 0 1,-25-24 0,0-1-1,-25-49 1,0-50 15,0 0-15</inkml:trace>
  <inkml:trace contextRef="#ctx0" brushRef="#br0" timeOffset="83004.56">7963 11286 0,'0'0'15,"24"0"1,1 0-1,0 0 1,0 25 0,0 49-1,-1-24 1,-73-25 0,-1 0-1</inkml:trace>
  <inkml:trace contextRef="#ctx0" brushRef="#br0" timeOffset="84253.61">8161 11137 0,'0'25'31,"0"0"-15,75 49-1,-51-24 1,1-50 0,0 0-1,-25-25 1,0-24-1,0-1 1,25 75 47,0 0-48,-1 24 1,1-24-16,0 49 15,25-24 1,-1 74 0,-49-50-1,0-24 1,-25-25 0,-24-25-1,-1-50 1,50-24-1,-25-75 1,1-49 0,-1 24-1,25 0 1,0 100 15,-25-50-15,25 74-1,-25 50 1,50 0 0,-25 50-1,50 74 1,-26-50 0,26 75-1,0-50 1,-26-49-1,1-25 1,-25-50 31,0 0-47,0-25 31,0-49-15,0 50-1,0 73 32,0 1-31,0 50 0,25-51-1,0-24 1,-25-24 15,25-1-31,-25-25 16,0 1-1,0 24 1,24 25 15,1 0-15,0 0-1,25 25 1,-1-1 0,-24 1-1,0 0 1,-50 25 0,-25-1-1,-24-24 1</inkml:trace>
  <inkml:trace contextRef="#ctx0" brushRef="#br0" timeOffset="84537.23">8211 10815 0,'25'0'31,"-1"0"-15,51-50-1,24 1 1,-49 24-1,-26 0-15</inkml:trace>
  <inkml:trace contextRef="#ctx0" brushRef="#br0" timeOffset="91206.43">13196 17041 0,'0'-25'0,"0"0"63,0 0-32,25 25 0,-25-24-15,25 24 0,0 24-1,0-24 17,-1 75-17,1-1 1,-25 1-1,25-26 1,-25-24 0,0 0-1</inkml:trace>
  <inkml:trace contextRef="#ctx0" brushRef="#br0" timeOffset="91387.05">13271 16793 0,'0'-25'16,"-25"25"0,25-25-1</inkml:trace>
  <inkml:trace contextRef="#ctx0" brushRef="#br0" timeOffset="92004.19">13420 16917 0,'24'0'47,"1"0"-31,0 0 0,0 0-1,0 49 1,0 26-1,-1-26 1,1 1 0,-25-25-1,0-50 32,0 0-31,0 0-16,0-24 15,0-26 1,0 26 0,0 24-1,25 0 1,0 0 15,0 25-15,-1 0-1,26 25 1,0 74 0,-26 1-1,26-51 1,0-24 0,-26-25-1,1 0-15,0-25 0</inkml:trace>
  <inkml:trace contextRef="#ctx0" brushRef="#br0" timeOffset="92570.88">14015 16297 0,'0'0'0,"-25"0"16,25-25 0,0 50 15,25-25-31,25 124 16,-26-50-1,26 25 1,0 1-1,-1-26 1,-24-24 0,-25-26-1,-25-24 32,25-24-31,-74-1-1,-1 0 1,51 25 0,-1 0-1,0 25 1,25 24 0,25-24-16,0 0 15,74 0 1,-25 0-1,50-50 1,-74 25 0,-25-50-1</inkml:trace>
  <inkml:trace contextRef="#ctx0" brushRef="#br0" timeOffset="92970.71">14437 16669 0,'0'-25'15,"0"-25"1,49 26 0,1-26-1,-25 50 1,0 0 0,-25 25-1,0 24 1,-25-24-1,-50 0 1,50 0 0,1-25-1,24 49 1,0 1 15,74 0-15,1-50-1,-26 0 1,1 0 0,-1-25-1,-49-25 1,0 1-16</inkml:trace>
  <inkml:trace contextRef="#ctx0" brushRef="#br0" timeOffset="93420.71">14710 16545 0,'24'0'16,"-24"25"-16,50-1 15,24 26 1,26-50 15,-51 0-15,1 0-1,-50-25 32,0 0-31,-25-49 0,0 24-1,0 26 1,25 48 31,-24 1-32,-1 50-15,0 24 16,25-25 15,-25-24-15,25-25-1,0-1-15,25-24 16</inkml:trace>
  <inkml:trace contextRef="#ctx0" brushRef="#br0" timeOffset="93721.77">15305 16371 0,'25'0'93</inkml:trace>
  <inkml:trace contextRef="#ctx0" brushRef="#br0" timeOffset="93931.5">15354 16669 0,'0'-25'31</inkml:trace>
  <inkml:trace contextRef="#ctx0" brushRef="#br0" timeOffset="94220.33">15404 16495 0,'0'-25'16,"25"25"-16,0-24 31,99-26-15,-25 0-1,-25 25 1,-49 1 0,-25 24-1</inkml:trace>
  <inkml:trace contextRef="#ctx0" brushRef="#br0" timeOffset="94804.59">15975 15602 0,'0'25'78,"24"25"-63,-24-1-15,50 50 16,-25 1 0,24-1-1,1 25 1,0 0 0,-26-75-1,1-49 32,-25-24-47,-25 24 16</inkml:trace>
  <inkml:trace contextRef="#ctx0" brushRef="#br0" timeOffset="95004.36">15950 16098 0,'-25'0'16,"50"0"0,0 0-1,99-25 1,0 1 0,-50-1-1,-24 0 1</inkml:trace>
  <inkml:trace contextRef="#ctx0" brushRef="#br0" timeOffset="95520.33">16495 15900 0,'0'-25'31,"-24"25"-16,-1 0 1,-25 25 0,1 49-1,24 25 1,25-49 0,0 24-1,25-74 1,-1 0-1,1-24 1,0-26 0,-25-24-1,0 24 1,25 50 62,-25 25-78,25-25 16,-1 49-1,51-24 1,-50-25 0</inkml:trace>
  <inkml:trace contextRef="#ctx0" brushRef="#br0" timeOffset="96353.78">16744 15825 0,'0'-24'15,"-25"24"48,25 24-48,-25-24-15,0 50 16,25 24 0,0-24-1,0-25 1,50-25-1,-50-25 1,0-25 0,25 1-1,-1 49 48,-24 25-48,0-1-15,50 26 16,-25 24 0,0 26-1,24-26 1,-49-24-16,50-1 16,-25 51-1,-25-26 1,-25-24-1,-25-1 1,-24-24 0,49 0-1,-25 0 1,50-1 15,-24 26-15,48-25-1,1 0 1,50 24 0,-26 1-1,-24-25 1,0 24 0,-25-24-1,0 0 1,0 24-1,-50-24 1,1-25 0,-26-25-1,26-74 1,-1-50 0</inkml:trace>
  <inkml:trace contextRef="#ctx0" brushRef="#br0" timeOffset="97153.81">16992 15875 0,'0'-50'15,"0"1"1,0-1-1,-25 50 1,0 0 0,0 50-1,0 49 1,25 0 15,25-24-15,25-26-1,-25-49 1,-1-25-16,1 1 16,0-51-1,-25 1 1,0-1 0,0 51-1,0 48 1,0 51 15,25 49-15,-25-75-1,25 51 1,-1-26 15,-24 0-15,0-49-1,-24 50 1,-1-26 0,0 1-1,50 0 1,24-1 0,1 1-1,0-1 1,-26-49-16,26 50 15,-25 0 1,-25-26 0,-25 1-1,-25-25 1,-24-25 15,24 1-15,26-100-1,-1-25 1</inkml:trace>
  <inkml:trace contextRef="#ctx0" brushRef="#br0" timeOffset="97420.46">17116 15751 0,'0'-25'16,"24"25"15,1 0-15,-25 25-16,25 25 31,25 24-15,-26-24-1</inkml:trace>
  <inkml:trace contextRef="#ctx0" brushRef="#br0" timeOffset="97570.72">17140 15602 0,'0'-25'0,"-24"25"16</inkml:trace>
  <inkml:trace contextRef="#ctx0" brushRef="#br0" timeOffset="98003.69">17215 15577 0,'25'0'0,"-1"0"16,1 25-1,74 25 1,-74-25 0,0 49-1,-25-24 1,0-26-1,0-48 32,0-1-31,0 0-16,0-74 31,50 24-15,-26 75-1,1 0 1,0 25 15,-25 0-31,25 25 16,0-1 0</inkml:trace>
  <inkml:trace contextRef="#ctx0" brushRef="#br0" timeOffset="98654.57">17736 15453 0,'-25'0'15,"0"0"1,0 25-1,25 0 1,-25 49 0,50-24-1,0-25 1,25-25 0,-25-25-1,-1 0 1,1-24-1,0 49 17,0 0-17,0 0 1,24 49-16,-24 50 31,-25-24-15,0 24-1,-25-25 1,25-24-16,0-25 16,-25 24-16,1 51 15,-26 24 1,75-25 0,0 0-1,24-49 1,26 49-1,-26-25 1,-24-49 0,-50-25-1,-49 0 1,-50 0 15,49-49-15,-24-51-1,0-24-15</inkml:trace>
  <inkml:trace contextRef="#ctx0" brushRef="#br0" timeOffset="98871.1">17116 15602 0,'0'-25'0,"0"1"63</inkml:trace>
  <inkml:trace contextRef="#ctx0" brushRef="#br0" timeOffset="99703.97">18207 15230 0,'25'-25'0,"-50"25"15,0 0 48,25 25-63,0 0 0,-25 0 15,25-1 1,25-48 15,0-1-15,-25-25-1,0 25 1</inkml:trace>
  <inkml:trace contextRef="#ctx0" brushRef="#br0" timeOffset="100003.81">18306 15503 0,'0'25'15,"25"0"1,0-25 15,-50-25 0,25 0-31,0 0 16,0-24 0</inkml:trace>
  <inkml:trace contextRef="#ctx0" brushRef="#br0" timeOffset="100238.06">18480 15304 0,'0'-24'16,"25"-1"-1,-1 25 1,76-25 0,-1-25-1,-50 50 1,-49-24 0</inkml:trace>
  <inkml:trace contextRef="#ctx0" brushRef="#br0" timeOffset="100721.68">18902 14908 0,'0'-25'15,"24"25"17,1 0-17,0 49 1,25 51-1,-1-26 1,1-24 0,-25-50-1,-25 0 1,24-25 15,-24-25-15,0-49-1,0 0 1,25 0 0,-25 49-1,-25 50 1</inkml:trace>
  <inkml:trace contextRef="#ctx0" brushRef="#br0" timeOffset="101837.89">19497 14908 0,'0'-25'16,"0"0"-1,-25 25 17,0 0-17,0 25 1,25 0 0,-24-1-16,24 1 15,0 74 1,0-74-1,24-25 1,26-49 0,-50-1-1,25 25 1,-25-24 15,25 49 32,-1 0-48,-24 24 1,50 1 0,0-25-1,-1 0 1,-24-25-1,25-49 1,-50 0 0,24 49-16,-24-25 15,-24-74 17,-1-25-17,-25 75 1,25 24-1,1 25 1,-1 50 0,0 0-1,0 50 1,25-1 0,0 50-1,25 0 1,49-74-1,-49-26 1,50 1 0,-26-25-1,1 0 17,-25-49-17,-25 24 1,0-25-1,0 1 1,0 24 0,25 25 46,-25 25-46,24-1-16,-24 1 15,50 25 1,-25-25 0</inkml:trace>
  <inkml:trace contextRef="#ctx0" brushRef="#br0" timeOffset="101987.81">19794 14486 0,'0'-25'0</inkml:trace>
  <inkml:trace contextRef="#ctx0" brushRef="#br0" timeOffset="102604.04">20092 14089 0,'0'25'47,"25"-25"-47,0 74 15,24 25 1,-24-24 0,25 24-1,-25-49 1,-1-1-1,26 26 1,-25-50 0,-50-25 31,25-25-32,0 0 1,-25 25-1,-24-25 1,-1 0 0,25 50-1,0 25 1,25-25 0,0-1-1,50-24 1,0 0-1,24-24 1,-24-1 0,-50 0-1</inkml:trace>
  <inkml:trace contextRef="#ctx0" brushRef="#br0" timeOffset="103188.05">19075 15528 0,'25'0'15,"0"0"32,0 0-31,-1 0-16,51-25 15,98-49 1,51-1 0,-100 50-1,-75 0-15,51-24 32,48-26-17,-73 51 1,-26-1-1,-24 25 1,-50-25 15</inkml:trace>
  <inkml:trace contextRef="#ctx0" brushRef="#br0" timeOffset="103638.44">19298 15677 0,'25'0'47,"0"0"-47,74-50 15,-49 25-15,74-24 16,-25 24 0,25-25-1,25 1 17,-75 24-17,-49 0 1</inkml:trace>
  <inkml:trace contextRef="#ctx0" brushRef="#br0" timeOffset="118855.77">4168 2059 0,'24'0'32,"1"0"-1,0 49-16,25 75 1,-1 25 0,-24-25-1,0 75 1,24-1 0,1 25-1,24-24 1,-24-26-1,-25-73 1,0-26 0,-1-24-16,-24-1 15,0 1 17</inkml:trace>
  <inkml:trace contextRef="#ctx0" brushRef="#br0" timeOffset="119788.91">4267 1935 0,'25'0'31,"24"0"-15,150-50 0,24 1-1,-50-1 1,-73 25-16,148-49 15,-99 24 1,-1 0 0,-48 1-1,-76 49 17,-24-25-17,0 50 16,0 0-15,25 74 0,0 50-1,-25-75 1,74 199 0,26 74-1,-26-173 1,50 74-1,25-25 1,-50-24 0,-24-51-1,-51-73 17,-24-26-17,-24-49 1,-1 0 15,0 0-31,-49 0 16,-26 0-1,-24 25 1,-173 25 0,98 0-1,1-1 1,99 1-1,74-50 1</inkml:trace>
  <inkml:trace contextRef="#ctx0" brushRef="#br0" timeOffset="120338.98">4416 2456 0,'49'0'16,"50"-25"-1,-24-25 1,74 1 0,24-26-1,-24 1 1,25 24-1,-75 50 1,-74 0 0,-50 0-1,0 0 1</inkml:trace>
  <inkml:trace contextRef="#ctx0" brushRef="#br0" timeOffset="120772.71">4540 2877 0,'24'0'15,"76"-24"1,48-26-1,51 0 1,-75 1 0,-50 24-16,75 0 15,50-25 1,-100 26 0,-174 24 15,51 0-16</inkml:trace>
  <inkml:trace contextRef="#ctx0" brushRef="#br0" timeOffset="121205.15">4564 3423 0,'25'0'16,"0"0"-16,25 0 0,-1-25 16,75 0-1,50-24 1,24-1 15,-74 1-15,-49 24-16,74 0 15,24-25 1,-123 26 0,-50 24-1,-25-25 1</inkml:trace>
  <inkml:trace contextRef="#ctx0" brushRef="#br0" timeOffset="122005.7">3523 2381 0,'-25'0'16,"0"0"-1,0 0 1,-24 25-1,24 49 1,0 1 0,50-26 15,0-24-15,49-25-1,0 0 1,-49-74-1,0 49 1,-25-25 0,-25 1-1,-24 24 1,-1 0 0</inkml:trace>
  <inkml:trace contextRef="#ctx0" brushRef="#br0" timeOffset="122438.57">3696 2232 0,'0'25'47,"0"0"-31,0 0-16,-25 24 15,50 26 1,0-26-1,25-49 1,-1 0 0,1-24-1,-25-26 17,-25 25-17,-25-49 1,-25 24-1,-24 25 1,49 25 0</inkml:trace>
  <inkml:trace contextRef="#ctx0" brushRef="#br0" timeOffset="123071.92">3721 3150 0,'0'-25'16,"-25"1"-1,-24-26 1,-1 50-1,25-25-15,0 25 16,-24 0 0,24 0-1,25 25 32,-25 0-31,25 0-16,0 49 15,25-49 1,0 24 0,24-49-1,1 0 1,0-24 0,-1-51-1,-49 50 1,-25-49-1,1 74 17</inkml:trace>
  <inkml:trace contextRef="#ctx0" brushRef="#br0" timeOffset="123342.23">3771 2778 0,'24'0'47,"-24"25"-32,0 0-15,75 74 16,-50-25 0,-1-24 15,-24-25-15</inkml:trace>
  <inkml:trace contextRef="#ctx0" brushRef="#br0" timeOffset="123805.94">3746 3597 0,'25'0'79,"-1"24"-64,1 1-15,25 50 16,-25-26-1</inkml:trace>
  <inkml:trace contextRef="#ctx0" brushRef="#br0" timeOffset="124172.51">4019 3423 0,'0'0'0,"-25"-25"16,0 25 0,25 25 30,0 25-46,25 24 16,0-24 15,0-50-15,-1 24 0,1-24-1,-25-24 1,0-1-1,0-25 1</inkml:trace>
  <inkml:trace contextRef="#ctx0" brushRef="#br0" timeOffset="124488.99">4044 4217 0,'0'0'0,"0"25"15,24-25 1,1 24 0</inkml:trace>
  <inkml:trace contextRef="#ctx0" brushRef="#br0" timeOffset="124723.22">4168 3969 0,'0'25'0,"0"-1"16,24-24-16,26 75 16,0-1-1,-1 1 1</inkml:trace>
  <inkml:trace contextRef="#ctx0" brushRef="#br0" timeOffset="127472.66">3771 645 0,'0'25'16,"0"0"-16,24 24 31,26 26-15,0-1-1,-26 0 1,1-24-1,0-25 1,-25 0 0,25-25 31</inkml:trace>
  <inkml:trace contextRef="#ctx0" brushRef="#br0" timeOffset="128422.65">4316 670 0,'-24'0'94,"-1"0"-63,0 0 1,0 0-17,0 0 1,1 25-16,-1-25 15,25 24 1,-25 1 0,25 0 15,0 25-15,0-26-1,0 1 1,50 0-1,-26 0 1,26 0 0,0-1-1,-1-24 1,1 0 0,-50-24 15,25 24-16,-25-25-15,0-25 16,0 1 0,0-1 15,-25 0-15,0 26-1,-25-1 1,26 25-1,-1 0 1,0 0-16</inkml:trace>
  <inkml:trace contextRef="#ctx0" brushRef="#br0" timeOffset="129239.99">4763 595 0,'0'-24'15,"-25"24"48,25 24-48,0 1 1,-25 50 0,25-51-1,25 26 1,-25-25 0,50 0-1,-26-25 1,51 24-1,-26-24 1,-24-24 0,0 24 15,-25-25-15,25-50-1,-25 26 1,0-1-1,-25 1 1,-25 24 0,1 25-1,-26 0 1,51 0 0,-1 0-1</inkml:trace>
  <inkml:trace contextRef="#ctx0" brushRef="#br0" timeOffset="129906.91">5333 571 0,'0'-25'47,"0"0"-31,0 0-16,-24 25 31,-1 0-15,0 25-1,0 25 1,25-1-1,0-24 1,25 25 0,25-26-1,-1 1 1,26-25 0,-1 0-1,-49 0 1,49-25-1,-49-24 1,-25-26 0,-25 51 15,-24-26-15,-1 0-1,-24 50 1,49 0-1</inkml:trace>
  <inkml:trace contextRef="#ctx0" brushRef="#br0" timeOffset="130739.31">6028 446 0,'0'25'15,"0"0"-15,0-50 47,-25-24-47,0 49 16,-24 0-1,24 0 1,0-25 0,-25 25 15,26 0-15,-1 25-1,0-1 1,0 1-1,25 0 1,25 0 0,-25 25-1,25-26 1,0-24 0,24 25-1,26 0 1,-26-25-1,1 0 1,-1 0 0,-24 0 15,0 0 0,-25-25-15,0 0-1,0-24 1,0-1 0,-25 0-1,0 26 1,1 24 0,-1 0-1</inkml:trace>
  <inkml:trace contextRef="#ctx0" brushRef="#br0" timeOffset="132289.24">3845 1265 0,'25'0'0,"0"0"16,-1 0-1,1 0 1,25 0 0,-25 0 15,0 0-15,-1 0-1,-24-25 1,25 25 15,0 0 0,-25-25-15,25 25 0,0 0-1,-1-24 1,1 24-1,0 0 17,-25-25-17,25 25 1,0 0 0,-1-25-1,1 0 48,0 25-16,0 0-16,0 0-16</inkml:trace>
  <inkml:trace contextRef="#ctx0" brushRef="#br0" timeOffset="133175.47">4986 1017 0,'25'0'0,"0"0"47,0 0 46,-1 0-61</inkml:trace>
  <inkml:trace contextRef="#ctx0" brushRef="#br0" timeOffset="136390.97">4738 1067 0,'25'0'0,"0"0"16,24 0-1,50-25 1,-24 0-1,-1 25 1,1-50 0,-26 50-1,1-24 1,24-1 0,1 25-1,-26-25 1,-24 25-1,25-25 1,-25 25-16,24 0 31,-24-25-15,49 25 0,-24 0-1,0-24 1,24-1-1,0 25 1,-24 0 0,24-25-1,-49 0 1,25 25 0,0-25-1,-1 25 1,-24-24-1,0 24 1,-25-25 0,25 25 15</inkml:trace>
  <inkml:trace contextRef="#ctx0" brushRef="#br0" timeOffset="158257.71">5631 868 0,'25'0'31,"24"0"-15,-24 0-1,99 0 1,0-25-1,-25 1 1,-49 24 0,0-25-1,-25 25 1,-50 0 0,0 0 46,-25 0-62,25 0 16,-74 25-1,25-25 1,-25 24 0,24-24-1,26 25 1,-1-25-1,0 25 1,26 0 0,-1-25-1,0 0 1,0 25 0,0-25-1,1 0 1,-1 0 15,0 0 0,0 0 1,0 0-32,1 0 15,-1 0 1,0 0 15,25-25-15,0 0 46,0 0-31,0 0-15,0 1 0,0-1-1,0 0 1,0 0 15,0 0-15,-25 25-1,25-24 1,0-1 0,0 0 15,0 0 0,-25 25-31,25-25 31,0 1 16,0-1-15,-24 25-32,24-25 15,-25 0 1,0 0 15,25 0 32,25 1-32,0 24 0,24-25-31,50-25 31,1 25-15,-26 1 0,0-1-1,-49 25-15,50-25 16,-51 0-16,26 25 15,49-49 1,0 24 0,-24 0-1,-26 25 1,26-25 0,-50 25-1,0 0 1,-1 0 62,1 25-62,-25 0-1,50 24 1,-25 1-1,-1 24 1,26-24 0,-25 24-1,0-49 1,-1 25 0,1 0-1,0-26 1,0 1-1,0 0 17,-50 0-17,25 0 79,-25-25-94,-25 49 16,-49-24-1,0 0 1,0 0 0,-1-1-1,51 1 1</inkml:trace>
  <inkml:trace contextRef="#ctx0" brushRef="#br0" timeOffset="162024.42">5036 1265 0,'-25'0'16,"-25"25"-1,1 0 1,-1-1 0,0 1-1,-24 0 1,24-25-1,50 25-15,-49-25 32,-1 25-17,1-1 1,-26 26 0,26-25-1,-1 0 1,0-1-1,-24 1 1,24 0 0,-49 25-1,25-25 1,-1 24 0,-24-24-1,49 0 1,-24 0-1,24-1 17,-24 1-17,0 0 1,-1 0 0,1 0-1,24-1 1,25-24-1,-24 25 1,24-25 0,0 25-1,0-25 1,25 25 0,-24-25-1,24 25 48,0-1-32,0 26-15,0-25-1,24 24 1,-24 26-1,0-26 1,25 1 0,-25 0-1,25-26 1,-25 1 0,0 0 15,25-25 47,0 0-62,-1 0-16,1 0 15,50-50 1,-1 26-1,0 24 1,-24-25 0,24 25-1,-24-25 1,24 0 0,26 0-1,-26 1 1,1 24-1,24-25 1,-50 0 15,-24 25-15,-25 25 296,0 0-296,-25-25 78,25-25-94,-24 0 15,-1 0 1,25 0 15,0 1-15,0 48 0,0-48-1,0 48 48,0 1-32,0 0-15,0 0 30,0-50 142,25 25-172,-25-25-1,0 0 1,24 25-16,1 0 15,25-24 1,-25 24 15,24 0-15,-49 24 109,0 1-109,0 0-16,-25 25 15,25-26 1,0 26-1,-24-50 1,24-25 31,0 0-31,0 1-1,0-26 1,0 25-1,0 0 1,0 50 47,0 0-48,0 0-15,0 0 16,0-50 62,0 0-62,0 0-1,0 0 1,0 50 31,0 0-32,-25 0 1,25 0 0,0-50 46,-25 25 1,0 0 93</inkml:trace>
  <inkml:trace contextRef="#ctx0" brushRef="#br0" timeOffset="163091.4">8310 521 0,'0'25'62,"25"0"-46,-25-1-16,25 51 15,24 24 1,-24-49 0,-25-26-16,25 26 15,0 24 1,-1-24-1,1-25 17,0-25-1</inkml:trace>
  <inkml:trace contextRef="#ctx0" brushRef="#br0" timeOffset="163657.45">8880 719 0,'0'-24'16,"0"-1"0,-24 25 15,-1 0-15,-25 0-1,-24 25 1,49-1-1,25 51 1,-25-50 0,50 24-1,0-24 1,49 0 0,1 0-1,-1-25 1,0-25-1,-49 0 1,0-25 15,-25 1-15,-25-1 0,25 25-1,-49 1 1,-26 24-1,1 0 1</inkml:trace>
  <inkml:trace contextRef="#ctx0" brushRef="#br0" timeOffset="165124.19">9476 670 0,'-25'0'63,"0"0"-47,0 0-1,1 0-15,-1 25 16,0-1-1,25 26 17,0-25-17,0 0 1,25-1 0,0 1-1,-1-25 1,26 25-1,24-25 1,-24 0 0,0 0-1,-26-50 1,1 26 0,-25-26-1,0 0 1,0 1-1,-74 24 17,-25 0-17,-1 25 1,26 0 0,24 0-1</inkml:trace>
  <inkml:trace contextRef="#ctx0" brushRef="#br0" timeOffset="166207.98">9947 521 0,'0'50'16,"0"-1"-1,25 50 1,0-24 0,-1-1-1,1-24 1,0-25-1,-25-1 1,0-48 15</inkml:trace>
  <inkml:trace contextRef="#ctx0" brushRef="#br0" timeOffset="166724.82">10245 571 0,'0'24'0,"0"-48"47,0 48-32,0 26 1,0 24 0,0-24-1,24 0 1,1-1 15,25-49-15,24 0-1,-24 0 1,0-49 0,-26-1-1,-24 25-15,0-24 16,-24-51-1,-1 76 1,-50-51 0,51 75-1,24 25 1,-25-25 0</inkml:trace>
  <inkml:trace contextRef="#ctx0" brushRef="#br0" timeOffset="167691.04">10021 1141 0,'25'0'31,"0"0"-15,74 0 0,-24-25-1,24 25 1,0-25 0,-74 25-1,-50 0 63,0 0-78,1 0 16,-101 0 0,1 0-1,25 0 1,50 25-1,73-25 32,1 0-47,124 0 16,-50 0 0,1 0-1,-26-25 1,-49 25-1,-25-24 17,-25 24-17,0 0 1,-74-25 0,49 25-1,1 0 1,49 25-1,0-1 17</inkml:trace>
  <inkml:trace contextRef="#ctx0" brushRef="#br0" timeOffset="174222.99">9178 2059 0,'-50'25'16,"-24"-1"-16,-50 26 15,0 0 1,0 24-1,0-24 17,0-26-17,25 1 1,74 0-16,-74 0 16,-25 0-1,0 24 1,0-24-1,-25 25 1,99-50 0,-148 49-1,49-24 1,50 0 0,-25-25-1,24 0 1,26 0-1,0 0 17,24 0-17,0 0 1,-49 0 0,25 0-1,-25 0 1,49 0-1,0 25 1,26-25 0,-26 25-1,0-25 1,1 0 0,24 0-1,0 0 1,0 0-1,25-25 17,0 0-1,0 0-15,0 0-1,0 0 1,0 1-1,0 48 1,-25-24 47,25 25-63,-24 0 15,-1 0-15,0 0 16,0-25-1,25-25 64,0 0-64,25 0 1,-25 0-1,0 50 48,0 0-47,0 0-16,0 0 15,0 0 16,25-25 79,0-25-95,-1 0-15,1 25 16,0-25 0,0 25-1,0 0 1,0 0 0,-25 25-1,0 0 1,24 24 15,-24-73 32,0-1-48,0 0-15,0 0 16,0-49-1,-24 74 1,24 24 47,0 1-48,0 0-15,0 0 16,0 0 15,0-50 16,-25 0-16,25 0-31,-25 25 16,25-25-1,0 50 32,0 0-31,-25 0-16,25-50 94,0 0-79,-25 25 32,0 0-31,1 0-1,-1 50 1</inkml:trace>
  <inkml:trace contextRef="#ctx0" brushRef="#br0" timeOffset="176388.31">3473 2803 0,'0'-25'141,"25"25"-141,0 0 31,-25-25-31,24 25 16,1-24 0,25-1-1,-1 0 1,1 0-1,-25 25 17,-25-25-1,25 25-15,-1 0 124,1 0-109,-25-25 1</inkml:trace>
  <inkml:trace contextRef="#ctx0" brushRef="#br0" timeOffset="179456.02">4068 4192 0,'0'-25'15,"25"25"48,0 25-32,-25 0-31,25 0 16,24 74-1,1-25 1,-25 1 0,-25-26-1,25-24 1,-25 0 0,0-50 30,0 0-30,0 0 0,-50-49-1,25 24 1,0 1 0,1 24-1,-1-25 1</inkml:trace>
  <inkml:trace contextRef="#ctx0" brushRef="#br0" timeOffset="180459.45">3870 4242 0,'0'49'16,"0"1"-16,0 24 15,25-24 1,-1 24 15,-24-49-31,50 0 16,0 24-1,-1-24 1,26-25 0,24 0-1,-49 0 1,-26-25-1,1 1 1,25-1 0,-25-25-1,-1-24 1,-24-25 0,0 49-1,0 0-15,0 1 16,-49-26 15,24 1-15,-49 24-1,24 1 1,0-1 0,1 25 15,-26 25-16,1 50 1,49-25 0,0 0-1,25-1 1</inkml:trace>
  <inkml:trace contextRef="#ctx0" brushRef="#br0" timeOffset="190347.43">7293 7913 0,'74'0'15,"-24"0"-15,173 0 16,-74-25-1,0 25 17,-50-25-17,-49 25 1</inkml:trace>
  <inkml:trace contextRef="#ctx0" brushRef="#br0" timeOffset="193876.21">7343 7913 0,'0'-25'0,"-25"25"16,50 0 62,-1 0-31,1 0-47,0 0 16,25 0-16,74 0 15,24-25 1,1 25 0,-50 0-1,-74 0 1,-74 0 62,-1 0-78,0 0 16,-123 25-1,123-25 1,-24 0-16,-1 25 15,1-25 1,99 0 15,99 0-15,49 0 0,-73 0-1,24 0 1,-50 0 15,-49 0-15,-50 0-1,-99 0 1,-74 24 0,148-24-1,-99 0 1,100 25-1,73-25 17,26 0-32,74-25 15,25 25 1,-75 0 0,-24 0-16,-1 0 15,-73 0 32,-51 0-31,-74 0-1,50 0 1,25 25 0,-25-25-1,74 0-15</inkml:trace>
  <inkml:trace contextRef="#ctx0" brushRef="#br0" timeOffset="203309.68">1935 8954 0,'25'0'31,"0"25"-31,0 25 16,24 74-1,1 25 1,24 0 0,-24-1-1,-1-48 1,-24-51 15,-25-24-15,25-25-16</inkml:trace>
  <inkml:trace contextRef="#ctx0" brushRef="#br0" timeOffset="203676.49">2654 8979 0,'0'0'0,"-49"0"16,-50 25 0,24 74-1,75-49 1,50 124 15,74-50-15,25-75-1,-75-49 1,-49-74 0,-25-1-1,-50-24 1,25 50-1,-24-1 1,-1 25 0</inkml:trace>
  <inkml:trace contextRef="#ctx0" brushRef="#br0" timeOffset="204310.44">2605 8533 0,'-50'-25'16,"25"0"-1,1 25-15,-51 0 16,-24 0-1,-50 50 1,0 74 0,1 25-1,48 49 1,51 1 0,49-51-1,0 76 1,49-100 15,75 74-15,25-49-1,25-75 1,-50-49 0,25-25-1,99-99 1,-75 0-1,75-125 1,-148 1 0,-100 0-1,-25 99 1,0 50-16,-49-51 16,-75-73-1,-25 74 1,0 74 15,75 50-15,25 25-16</inkml:trace>
  <inkml:trace contextRef="#ctx0" brushRef="#br0" timeOffset="206676.91">18604 1811 0,'0'25'78,"25"24"-78,-25 1 0,0-1 16,49 150-1,1-1 16,-25 25-15,24 26 0,-24-101-1,25 76 1,-1-1 0,1-124-1,0 50 1,-1-50-1,-49-49 1,25-50-16</inkml:trace>
  <inkml:trace contextRef="#ctx0" brushRef="#br0" timeOffset="207876.93">18728 1860 0,'25'0'16,"-1"0"15,1 0-31,25 0 16,99-49 0,0 49-1,-75-25 1,0 25-16,150-25 15,73-24 1,-49-1 0,-49 0-1,-50 1 1,-25 49 0,-50-25-1,-49 25 1,0 0 15,-1-25-15,1 25-1,-25 25 48,0 0-48,25 24-15,-25 26 16,25 74 0,0-50-1,24 124 1,26-49 0,24 49-1,-49-49 16,49 98-15,-25-73 0,-24-26-1,-1-49 1,-24-24 0,0-100-1,-25 49 1,0-24-1,-25-25 1,-49 0 0,24 0-1,-123 0 1,-26 0 0,-24 25 15,0 0-16,49 24 1,-24-24 0,24 25-1,75-25 1,-25-1 0,74-24-1</inkml:trace>
  <inkml:trace contextRef="#ctx0" brushRef="#br0" timeOffset="208628.55">18827 2604 0,'25'0'31,"0"0"-31,49-24 16,75-26-1,0 25 1,148-24 0,26 24-1,-75-25 1,-74 25 15,-125 1-31,75 24 16,-25-25-1,-49 25 1,-25 0 0,-50 0-1,-25-25 1</inkml:trace>
  <inkml:trace contextRef="#ctx0" brushRef="#br0" timeOffset="209293.51">19075 3076 0,'25'0'15,"0"0"-15,0 0 16,74 0 0,50-25-1,-75 25-15,100-25 16,74 0-1,-25 1 1,-49-26 0,-26 25-1,-24 0 1,-74 1 0,-25-1-1,-75 25 32,1 25-47</inkml:trace>
  <inkml:trace contextRef="#ctx0" brushRef="#br0" timeOffset="210027.91">19125 3473 0,'25'0'32,"49"0"-17,-49 0 1,173 0 0,50-25-1,0 0 1,-24 0-1,-1-24 1,-99 24 0,-75 25-16,75-25 15,-24 0 1,-26 0 0,-49 25-1,0 0 16,-25-24-15</inkml:trace>
  <inkml:trace contextRef="#ctx0" brushRef="#br0" timeOffset="212127.22">18281 1265 0,'0'25'16,"0"0"-1,25-1 1,-25 1 0,50 25-1,-25-25 1,-1-1 0,26-24-1,-25 0 1,0 0 15,-25-24-31,24-1 16,-24-50-1,0 1 1,0 24 0,-24 26-1,24-1 16,-25 25-15,0-25 0,-25 25-1,50-25 1,0 50 31</inkml:trace>
  <inkml:trace contextRef="#ctx0" brushRef="#br0" timeOffset="212760.4">18728 1116 0,'0'-25'15,"-25"25"48,0 0-48,25 25 17,-25-25-32,25 50 15,-24-1 16,24 1-15,49 0 0,1-1-1,-1-24 1,1-25 0,-25 0-1,-25-25 1,0 0-1,0-24 1,0-26 0,-50 26-1,25-1 1,1 50 0,-1 0 15</inkml:trace>
  <inkml:trace contextRef="#ctx0" brushRef="#br0" timeOffset="213594.2">18157 1017 0,'25'25'16,"25"0"0,-1-1-1,-24-24 1,-25-24-1,25-26 1,-50 25 0,25 0-16,0 1 15,25-51 1,-25 26 0,-25 24 15,-24 0-16,-1 25 1,25 0 0,0 0-1,1 25 1</inkml:trace>
  <inkml:trace contextRef="#ctx0" brushRef="#br0" timeOffset="214000.05">18529 670 0</inkml:trace>
  <inkml:trace contextRef="#ctx0" brushRef="#br0" timeOffset="214292.25">18529 670 0</inkml:trace>
  <inkml:trace contextRef="#ctx0" brushRef="#br0" timeOffset="-213751.69">21506 1091 0,'-25'0'15,"25"-24"-15,-74-1 16,-1 25 0,1 25-1,24 49 16,1 0-15,49-24 0,25 24-1,49 1 1,25-50 0,-24-25-1,-1-50 1,-24-49-1,-50 24 1,0-24 0,-25 25-1,0 49 1</inkml:trace>
  <inkml:trace contextRef="#ctx0" brushRef="#br0" timeOffset="-213319.26">21928 1017 0,'0'-25'16,"0"0"-1,-25 25 32,25 25-31,-25 0-16,0 74 16,25-24 15,0-51-16,0 26 1,25-25 0,25-25-1,24-25 1,-24-49 0,-50 24-1,0-24 1,-25-1-1,-25 100 1,-24-25 0</inkml:trace>
  <inkml:trace contextRef="#ctx0" brushRef="#br0" timeOffset="-212768.73">21655 1910 0,'-25'-50'0,"0"1"16,-24-1 0,24 25-1,0 25-15,-25 0 31,1 50-15,24 0 0,25 24-1,25-24 1,24 24 0,26-49-1,-1-25 1,-24-25-1,-1-25 1,-49 1 0,-24-26-1,24 26 1</inkml:trace>
  <inkml:trace contextRef="#ctx0" brushRef="#br0" timeOffset="-212452.75">21952 1612 0,'0'25'47,"0"25"-47,0 24 15,0-49-15,25 49 16,0 1 0,-25-1 15,25-24-16,0-25 1</inkml:trace>
  <inkml:trace contextRef="#ctx0" brushRef="#br0" timeOffset="-211852.99">21704 2431 0,'0'25'0,"0"24"31,25 26-16,-25-51-15,25 26 16,0 25 0,0 24-1,24-25 1,-49-24 0,25-25-1</inkml:trace>
  <inkml:trace contextRef="#ctx0" brushRef="#br0" timeOffset="-211452.22">22052 2679 0,'0'0'0,"0"50"15,0 24 1,25-49-1,-1 24 1,26-49 0,-25-24-1,0-1 1,-25-25 0,0-49-1,-25 49 16,-25 25-15,-24 25 0</inkml:trace>
  <inkml:trace contextRef="#ctx0" brushRef="#br0" timeOffset="-210835.26">22002 3473 0,'0'24'0,"25"-24"46,-25 25-30,25 25 0,-25-25-1,49 49 1,-24 1 0,-25-26-1,25 1 1,-25-25-1</inkml:trace>
  <inkml:trace contextRef="#ctx0" brushRef="#br0" timeOffset="-210485.39">22300 3448 0,'25'25'62,"-25"-1"-46,24 26-16,-24 0 15,25 49 1,0 0 0,25-49 15,-26-50-31</inkml:trace>
  <inkml:trace contextRef="#ctx0" brushRef="#br0" timeOffset="-209136.27">22077 1116 0,'0'-25'15,"24"1"1,26-1 0,-25 0-1,0 0 1,-1 0 0,26-24-1,24-1 1,-49 25-1,25 1 1,-25 24 0,-1-25-1,26 0 1,-25 25 0,0 0 15,-1-25-16,1 0 1,25 25 0,-25 0-1,-1 0 1</inkml:trace>
  <inkml:trace contextRef="#ctx0" brushRef="#br0" timeOffset="-208268.09">22548 695 0,'25'0'16,"-1"0"-1,1 0 1,50 0-1,-51 0 1,1 24-16,25-24 16,-1 25-1,-49 0 142,-24 0-142,-1 0 1,25-1-16,-25 26 15,0-25 1,25-50 47,-25 0-32,25 0-16,0-24 1,0 24 0,0-25-1,0 26 1,0-1 15</inkml:trace>
  <inkml:trace contextRef="#ctx0" brushRef="#br0" timeOffset="-204519.18">23218 322 0,'24'-24'63,"1"-1"-63,0-25 16,0 25-1,-50 25 32,0 0-31,-24 25-1,24 25 1,25-1 0,-25-24 15,25 25-16,50-1 1,-26-24 0,26 0-1,0-25 1,-26 0 0,-24-25-1,0 0 1,25-24-1,-25-26 1,0 51 0,0-1 15</inkml:trace>
  <inkml:trace contextRef="#ctx0" brushRef="#br0" timeOffset="-204002">23614 298 0,'0'-25'94,"0"-25"-94,0 25 0,0 50 31,0 0-15,0 49-1,0-24 1,25-25 0,0-25-1,25 0 1,-1 0 0,-24 0-1,-25-50 1,0 1-1,0-1 1,0 25 0,0 0-1,-50 25 1,1-24 0,24 48-1</inkml:trace>
  <inkml:trace contextRef="#ctx0" brushRef="#br0" timeOffset="-203069.14">23466 719 0,'-25'0'16,"0"0"-1,0 0 1,0 25-16,1-25 16,-1 25-1,0 25 1,25-26 0,25 1 15,0 0-16,24 25 1,1-26 0,-1-24-1,-24 0 1,-25-49 0,0 24-1,0 0-15,0-24 16,0 24-1,0 0 1</inkml:trace>
  <inkml:trace contextRef="#ctx0" brushRef="#br0" timeOffset="-202785.03">23738 695 0,'0'0'0,"0"-25"16,0 50 15,0-1-31,25 1 16,0 50-1,0-1 1,-25 0 0,0-49-1,25 0 1</inkml:trace>
  <inkml:trace contextRef="#ctx0" brushRef="#br0" timeOffset="-202450.68">23540 1240 0,'0'25'16,"25"-25"-1,-25 25-15,0 0 16,25 24 0,-25 1 15,24-25-16,-24-1 1,25-24-16</inkml:trace>
  <inkml:trace contextRef="#ctx0" brushRef="#br0" timeOffset="-202002.21">23862 1339 0,'0'-24'16,"0"48"62,0 1-63,-24 25 1,48-1 0,1-24-1,25-25 1,-25 0-1,-25-25 17,0 1-32,0-26 15,0 0 1,0 26 15</inkml:trace>
  <inkml:trace contextRef="#ctx0" brushRef="#br0" timeOffset="-201535.55">23614 1860 0,'0'25'78,"25"-25"-78,-25 25 16,50 49-1,-50-24 1,25-25 0,-1 0-1</inkml:trace>
  <inkml:trace contextRef="#ctx0" brushRef="#br0" timeOffset="-201285.2">23912 1811 0,'0'25'31,"0"-1"-16,0 1-15,25 50 16,0-1 0,-25-24-1</inkml:trace>
  <inkml:trace contextRef="#ctx0" brushRef="#br0" timeOffset="-200401.95">22424 1836 0,'25'0'47,"-1"24"-31,1 1 0,0-25-1,49 75 1,1-26-1,-50-24 1,49 49 0,0 26-1,-24-51 1,-25 50 0,49 25-1,-24 0 1,24 25-1,-24-25 1,0 0 0,-1-49-1,1 49 1,-1 25 0,1-25 15,-25-50-16,49 50 1,-49-49 0,0-51-16,-25 26 15,25-25 1,-25 0 0</inkml:trace>
  <inkml:trace contextRef="#ctx0" brushRef="#br0" timeOffset="-200018.97">23565 3671 0,'0'25'78,"0"0"-62,0 0 0</inkml:trace>
  <inkml:trace contextRef="#ctx0" brushRef="#br0" timeOffset="-199601.57">23342 3696 0,'24'0'15,"1"0"1,25 50 0,24-1-1,1 1 1,-26-1 0,-24-24 15,-25-50 16,0 1-47,0-1 15,25-50 1,0 1 0,-1-1-1,-24 51 1</inkml:trace>
  <inkml:trace contextRef="#ctx0" brushRef="#br0" timeOffset="-198984.86">23962 3721 0,'0'-25'16,"-25"50"46,0-25-46,25 25-16,-25-1 16,25 26-1,25 0 1,0-26 0,24 1-1,51-25 1,-51-25-1,-24-24 1,-25-1 0,0 1-1,-49-1 1</inkml:trace>
  <inkml:trace contextRef="#ctx0" brushRef="#br0" timeOffset="-198568.12">24235 3770 0,'0'50'16,"0"-25"-1,0 0 1,24-1 0,1-24-16,25 25 15,24-25 1,-24 0 0,-25-49-1,-50-26 1,0 1-1,-25 49 1</inkml:trace>
  <inkml:trace contextRef="#ctx0" brushRef="#br0" timeOffset="-197935.16">24011 4465 0,'25'-50'15,"-25"25"1,0 1 0,-25 24 46,0 24-46,1 26-16,24-25 15,0 24 1,0-24 0,24 25-1,26-50 1,-25 0 0,0-25 15,0-25-16,-25-49 1,24 50 0</inkml:trace>
  <inkml:trace contextRef="#ctx0" brushRef="#br0" timeOffset="-197684.89">24284 4341 0,'25'-25'15,"-25"50"17,0 0-32,25 24 31,0 75-16,-1-49 1,1-1 0,-25-49-16</inkml:trace>
  <inkml:trace contextRef="#ctx0" brushRef="#br0" timeOffset="-197384.75">23962 5035 0,'0'25'15,"0"0"1,24 25 0,-24-1-1,0 26 1,0-51 0,25 1-16</inkml:trace>
  <inkml:trace contextRef="#ctx0" brushRef="#br0" timeOffset="-197035.58">24235 5209 0,'49'0'16,"26"0"-1,-51-25 1,1 0 0</inkml:trace>
  <inkml:trace contextRef="#ctx0" brushRef="#br0" timeOffset="-196734.43">24160 5581 0,'0'25'16,"0"0"0,0-1-1,25 26 1,0 24 0,-25-24 15</inkml:trace>
  <inkml:trace contextRef="#ctx0" brushRef="#br0" timeOffset="-196534.95">24334 5655 0,'25'25'47,"-25"0"-47,0 49 15,0 1 1</inkml:trace>
  <inkml:trace contextRef="#ctx0" brushRef="#br0" timeOffset="-195951.14">22027 4093 0,'0'25'0,"-25"-25"0,0 99 16,-24 0 15,24-25-15,0 50-1,0-24 1,25-51 0</inkml:trace>
  <inkml:trace contextRef="#ctx0" brushRef="#br0" timeOffset="-195601.65">21828 4390 0,'-24'25'15,"24"25"1,0 49-1,0-25 1,24-24 0,1-50 31,-25-25-47,25 0 15,49-49 1,-49 49-1</inkml:trace>
  <inkml:trace contextRef="#ctx0" brushRef="#br0" timeOffset="-195101.61">21655 4961 0,'-25'0'0,"25"-25"15,0 50 32,0 0-31,-25 0-16,25 24 16,25 1 15,25-1-16,-26-24 1,1-25-16,0 0 16,0-25-1,-25 1 1,0-51 0,-50 1-1,25 74 1,50 0-16</inkml:trace>
  <inkml:trace contextRef="#ctx0" brushRef="#br0" timeOffset="-194751.46">22027 4887 0,'-25'0'47,"0"0"-47,25 24 16,-25 51-1,25-26 1,25-24-1,-25 0-15,50-25 16,-25 0 0,0-25-1,-25-24 1,0-1 0</inkml:trace>
  <inkml:trace contextRef="#ctx0" brushRef="#br0" timeOffset="-194301.49">21680 5606 0,'0'25'16,"74"-1"-1,-24-24 1,24 0 0,-49 0-1,0-74 1,-25 0-1,0 24 1,-25 25 0,25 25-1</inkml:trace>
  <inkml:trace contextRef="#ctx0" brushRef="#br0" timeOffset="-194050.84">22101 5383 0,'25'0'31,"-25"24"-15,50 76-1,-25-26 1,-25-24 0,24-1-1</inkml:trace>
  <inkml:trace contextRef="#ctx0" brushRef="#br0" timeOffset="-193617.75">21903 5928 0,'0'25'63,"25"0"-48,-25 0 1,24 0-16,-24-1 16,25 1-1,-25 0 1</inkml:trace>
  <inkml:trace contextRef="#ctx0" brushRef="#br0" timeOffset="-192734.23">22201 5928 0,'-25'0'16,"0"25"15,25 0-31,0 0 16,0 24 0,0-24-1,25 0 1,0 0-1,-1-25 1,1 0 15,-25-25-31,0-25 16,0-24 15,0 49-15</inkml:trace>
  <inkml:trace contextRef="#ctx0" brushRef="#br0" timeOffset="-192381.22">22002 6474 0,'0'25'15,"0"0"1,0 24-1,0 26 1,25-26 0,-25 1-1,0-25 1</inkml:trace>
  <inkml:trace contextRef="#ctx0" brushRef="#br0" timeOffset="-192134.7">22176 6474 0,'0'25'31,"0"0"-15,25 24 0,-1 26-1,1-26 1,0 1 0,25-25-16</inkml:trace>
  <inkml:trace contextRef="#ctx0" brushRef="#br0" timeOffset="-187476.85">19497 571 0,'0'24'78,"0"1"-63,-25 0-15,25 49 16,0 26 0,0-1-1,0 0 1,0-49 15,0-1-15,25-49 46,0 0-46,-1 0 0,1 0-1,0 0-15,25 0 16,-1-25-1,26 1 1,-51-1 0,1-25-1,-25 25 17,0 1-17,0 48 95,0 26-110,0-25 15,25 49 1,0 25-1,0-24 1,-25-26 0,25-24-1,-25 0 17,-25-50 14</inkml:trace>
  <inkml:trace contextRef="#ctx0" brushRef="#br0" timeOffset="-186400.77">19919 670 0,'0'-50'16,"0"1"0,-50-125-1,0 149 1,-24 0-1,-1 25 1,1 0 0,-25 25-1,74-25 1,-74 74 15,49 1-15,-24-1-1,24 1 1,25-1 0,25 1-1,0-51-15,0 26 16,0 49 0,0 25-1,0-25 1,25 1-1,0-26 1,25 25 0,-26-49-1,51-1 1,24 26 15,25-50-15,-25 0-1,-24-25 1,-1 0 0,25 0-1,-49-25 1,24-25 0,1 0-1,-26 1 1,1-26-1,-25 1 1,0 0 0,-1-50-1,-24 0 1,-24 0 0,-1 0 15,0 24-16,-49 26 1,-1 24 0,-49 1-1,-25 49 1,50 0 0</inkml:trace>
  <inkml:trace contextRef="#ctx0" brushRef="#br0" timeOffset="-184233.87">18678 3076 0,'-25'0'63,"1"0"-63,-1 0 0,-50 25 15,-24-25 1,0 0 15,-25 0-15,-25 0-1,-24 0 1,98 24 0,-173 1-1,50 0 1,-1 49 0,26-24-1,24 24 1,25-24-1,24 0 1,1-1 0,25 1-1,-1-1 1,51-24 15,-26 0-15,50 0-16</inkml:trace>
  <inkml:trace contextRef="#ctx0" brushRef="#br0" timeOffset="-182584.68">18232 2877 0,'-25'0'15,"25"25"16,0 0-15,25 74 0,0 25-1,-1-49 1,1-51-16,-25 26 16,25 24-1,-25-98 32,0-1-47,-50-50 16,26-49-1,-1 50 1,25-25 15,25 74-15,-1 25-1,26 25 1,24-25 0,-24 49-1,0-24 1,-50 0 0,24-25-1,-48 0 63,24 25-78,-25 0 16,0-1-16,0 51 31,0-1-15,1-24-1,24-25 1,0-1 0,0-48-1,-25-1 32,25-25-47,-50-74 16,50 25-1,0 25 1,-25 74 0,50 0 31,-25 24-32,25 76 1,0-1-1,-25-50 1,25-24 0,-25 0-1,0-50 1,0 0 0,0-49-1,0-25 1,0 49-1,0 25 142,0 50-95,0 0-62,0 0 16</inkml:trace>
  <inkml:trace contextRef="#ctx0" brushRef="#br0" timeOffset="-171283.5">7194 7987 0,'25'0'31,"-1"0"-31,76 0 16,-26 0-1,124-25 1,-49 0 0,-50 25-1,-74 0 1,-50 0 31,1 0-32,-51 0-15,-24 0 32,-75 25-17,50 0 1,75-25-16,-26 0 15,26 0 1,74 0 0,24 0-1,75 0 1,0-25 0,99 0-1,-74 1 1,-99 24-1,-75 0 17,-99 0-17,0 24 1,0-24 15,74 25-31,-74-25 16,50 25-1,24-25 1,75 0 0,50 0-1,49-25 1,99-24 0,-74 49-1,-50-25 1,-74 25-1,-50 0 1,-124 0 0,25 25-1,0-25 17,-50 24-17,100-24 1,99 0 15,49 0-15,25-24-1,1 24 1,-26-25 0,-99 25 15,0 0-16,1 0 1,-26 0-16,-24 25 16,49-25 15</inkml:trace>
  <inkml:trace contextRef="#ctx0" brushRef="#br0" timeOffset="-163999.6">6177 8806 0,'0'-25'16,"-25"25"-1,25-25 1,0 0 15,0 0-15,0 1-1,25-1 1,24 0 0,-24 25-1,0 0 1,25 0 0,-1 25-1,1 49 1,-1-24-1,-49-1 1,25 1 0,-25-25-16,0 24 15,-25 51 17,-24-1-17,-26 0 1,26-49-1,-1-25 1,25-50 0,25-50 15,50-24-15,24 50-1,-24 24 1,0 25-1,24 25 1,-24-1 0,-26-24-16,1 25 15,50 0 17,-26-25-17,-24 0-15</inkml:trace>
  <inkml:trace contextRef="#ctx0" brushRef="#br0" timeOffset="-163449.75">6970 8558 0,'-24'-25'16,"-1"0"-16,0 25 16,-49 25-1,24 0 17,25-1-17,0 51 1,50-1-1,0-49 1,25 25 0,24-1-1,25 1 1,-49 24 0,-25-24-1,-25 0 1,-25-50-16,25 24 15,-50-24 1,25 0 0,1-74-1,24-25 17,-25-25-17,25 49 1,-25 26-1,0 49 17</inkml:trace>
  <inkml:trace contextRef="#ctx0" brushRef="#br0" timeOffset="-162750.27">6871 8359 0,'-25'-25'16,"-24"1"-1,-26 24 1,-24 0 0,-25 0-1,0 24 1,-49 26 0,73-25-1,1 74 1,25 0-1,24 50 1,25 25 0,50-25-1,25-1 17,24-48-17,25 24 1,50-25-1,0-50 1,25-24 0,24-74-1,-49-1 1,-75 0-16,75-24 16,25-75-1,-75-24 1,-74-1-1,-50 0 1,-49 1 0,-26 73-1,26 76 17,-1 24-17,51 0-15</inkml:trace>
  <inkml:trace contextRef="#ctx0" brushRef="#br0" timeOffset="-162122.42">8161 8756 0,'-25'0'16,"50"-25"-16,0 25 63,0 0-63,24 0 15,51-49 1,48 24-1,-24 0 1,-99 25 0,25-25-1</inkml:trace>
  <inkml:trace contextRef="#ctx0" brushRef="#br0" timeOffset="-161350">9128 8310 0,'0'-25'16,"0"0"-16,25 0 15,-25 0 1,75-49-1,-1 0 1,-24 49 0,-25 25 15,-25 25-15,0-1-1,24 51 1,-24-1-1,25 50 1,25 0 0,-25-49-1,-25-1 1,24-24 0,1-26-1,-25 1 1</inkml:trace>
  <inkml:trace contextRef="#ctx0" brushRef="#br0" timeOffset="-161116.61">9252 8781 0,'25'0'16,"25"-25"-1,0 25-15,49-50 16,-74 50-16,74-24 16,-50-1-1,1 0 1</inkml:trace>
  <inkml:trace contextRef="#ctx0" brushRef="#br0" timeOffset="-160616.03">9972 8136 0,'-50'0'15,"1"0"1,-1 74-1,25 1 1,0-1 0,25-24-16,0 24 31,0-49-31,25 25 16,25-1-1,24-49 1,1-25-1,-1-49 1,-49 0 0,0 24-1,-50-49 1,0 49 0,-49 50-1</inkml:trace>
  <inkml:trace contextRef="#ctx0" brushRef="#br0" timeOffset="-159832.27">9848 7789 0,'-25'-50'16,"-49"25"0,-26 0-1,1 25 1,0 0-1,0 0 1,-25 75 0,-25 24-1,74 25 17,26 25-17,24-50 1,0 75-1,50-75 1,0 25 0,49 0-1,25 0 1,-24-74 0,74 49-1,-25-49 1,-75-26-1,75 1 1,0-25 0,0 0-1,50-49 1,-50-26 15,-50 1-15,-24 49-16,0-74 15,-1-75 1,-24 75 0,-50-100-1,-24 1 1,-51 74 0,1 0-1,25 74 1,-75 25-1,0 75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67E06-C8C7-4621-9DF3-B7438147FBC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EF7D7-FF1C-4471-8430-D759D809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2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the program address space and RAM address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EF7D7-FF1C-4471-8430-D759D8095B8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the program address space and RAM address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EF7D7-FF1C-4471-8430-D759D8095B8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Exaplaination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EF7D7-FF1C-4471-8430-D759D8095B8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06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EF7D7-FF1C-4471-8430-D759D8095B8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1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9BD-20F3-4321-B78B-3E57AF8F8EF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F2E-B623-41DF-9053-7890CEB3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4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9BD-20F3-4321-B78B-3E57AF8F8EF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F2E-B623-41DF-9053-7890CEB3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1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9BD-20F3-4321-B78B-3E57AF8F8EF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F2E-B623-41DF-9053-7890CEB3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9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9BD-20F3-4321-B78B-3E57AF8F8EF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F2E-B623-41DF-9053-7890CEB3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9BD-20F3-4321-B78B-3E57AF8F8EF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F2E-B623-41DF-9053-7890CEB3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7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9BD-20F3-4321-B78B-3E57AF8F8EF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F2E-B623-41DF-9053-7890CEB3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9BD-20F3-4321-B78B-3E57AF8F8EF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F2E-B623-41DF-9053-7890CEB3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9BD-20F3-4321-B78B-3E57AF8F8EF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F2E-B623-41DF-9053-7890CEB3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2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9BD-20F3-4321-B78B-3E57AF8F8EF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F2E-B623-41DF-9053-7890CEB3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3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9BD-20F3-4321-B78B-3E57AF8F8EF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F2E-B623-41DF-9053-7890CEB3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9BD-20F3-4321-B78B-3E57AF8F8EF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F2E-B623-41DF-9053-7890CEB3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5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B29BD-20F3-4321-B78B-3E57AF8F8EF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F2F2E-B623-41DF-9053-7890CEB3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1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customXml" Target="../ink/ink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customXml" Target="../ink/ink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Large &amp; Fast: Exploiting Memory Hierarchy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24384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400" dirty="0"/>
              <a:t>Computer Organization &amp; Design</a:t>
            </a:r>
          </a:p>
          <a:p>
            <a:pPr algn="r"/>
            <a:r>
              <a:rPr lang="en-US" sz="2400" dirty="0"/>
              <a:t>David A. Patterson</a:t>
            </a:r>
          </a:p>
          <a:p>
            <a:pPr algn="r"/>
            <a:r>
              <a:rPr lang="en-US" sz="2400" dirty="0"/>
              <a:t>John L. Hennessy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Dr. Farhan </a:t>
            </a:r>
            <a:r>
              <a:rPr lang="en-US" sz="2400" dirty="0" err="1">
                <a:solidFill>
                  <a:schemeClr val="tx1"/>
                </a:solidFill>
              </a:rPr>
              <a:t>Hussain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10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9274"/>
            <a:ext cx="72390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6ED13F-8C19-40BE-8DA5-A100BFA85963}"/>
                  </a:ext>
                </a:extLst>
              </p14:cNvPr>
              <p14:cNvContentPartPr/>
              <p14:nvPr/>
            </p14:nvContentPartPr>
            <p14:xfrm>
              <a:off x="1687680" y="1973520"/>
              <a:ext cx="5063760" cy="460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6ED13F-8C19-40BE-8DA5-A100BFA859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8320" y="1964160"/>
                <a:ext cx="5082480" cy="462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683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467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40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7010399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25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62939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40F1F5-1D08-4492-B024-9A621F818109}"/>
                  </a:ext>
                </a:extLst>
              </p14:cNvPr>
              <p14:cNvContentPartPr/>
              <p14:nvPr/>
            </p14:nvContentPartPr>
            <p14:xfrm>
              <a:off x="2902320" y="1321560"/>
              <a:ext cx="3795480" cy="383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40F1F5-1D08-4492-B024-9A621F8181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2960" y="1312200"/>
                <a:ext cx="3814200" cy="38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49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7315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16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000999" cy="3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36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239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18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315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63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06C606-40A9-4E57-870B-A900754D5E3C}"/>
                  </a:ext>
                </a:extLst>
              </p14:cNvPr>
              <p14:cNvContentPartPr/>
              <p14:nvPr/>
            </p14:nvContentPartPr>
            <p14:xfrm>
              <a:off x="794880" y="1839600"/>
              <a:ext cx="5778000" cy="478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06C606-40A9-4E57-870B-A900754D5E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520" y="1830240"/>
                <a:ext cx="5796720" cy="48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09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9274"/>
            <a:ext cx="72390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78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6781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AB3916-2E05-474C-9BCE-F743636ACB28}"/>
                  </a:ext>
                </a:extLst>
              </p14:cNvPr>
              <p14:cNvContentPartPr/>
              <p14:nvPr/>
            </p14:nvContentPartPr>
            <p14:xfrm>
              <a:off x="3268440" y="2571840"/>
              <a:ext cx="2348640" cy="318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AB3916-2E05-474C-9BCE-F743636ACB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9080" y="2562480"/>
                <a:ext cx="2367360" cy="32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511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45819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324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u="none" strike="noStrike" baseline="0" dirty="0"/>
              <a:t>How many total bits are required for a direct-mapped cache with 16 KB of data</a:t>
            </a:r>
            <a:r>
              <a:rPr lang="en-US" sz="2800" b="0" i="0" u="none" strike="noStrike" dirty="0"/>
              <a:t> </a:t>
            </a:r>
            <a:r>
              <a:rPr lang="en-US" sz="2800" b="0" i="0" u="none" strike="noStrike" baseline="0" dirty="0"/>
              <a:t>and 4-word blocks, assuming a 32-bit address?</a:t>
            </a:r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8E3F2A-5120-4990-8D32-AA88DBEA9ECC}"/>
                  </a:ext>
                </a:extLst>
              </p14:cNvPr>
              <p14:cNvContentPartPr/>
              <p14:nvPr/>
            </p14:nvContentPartPr>
            <p14:xfrm>
              <a:off x="625320" y="35640"/>
              <a:ext cx="8188920" cy="618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8E3F2A-5120-4990-8D32-AA88DBEA9E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960" y="26280"/>
                <a:ext cx="8207640" cy="620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0715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Consider a cache with 64 blocks and a block size of 16 bytes. To what block number does byte address 1200 map?</a:t>
            </a:r>
          </a:p>
        </p:txBody>
      </p:sp>
    </p:spTree>
    <p:extLst>
      <p:ext uri="{BB962C8B-B14F-4D97-AF65-F5344CB8AC3E}">
        <p14:creationId xmlns:p14="http://schemas.microsoft.com/office/powerpoint/2010/main" val="300258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315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878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 Mapped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Where a block can be placed in exactly one location.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There is a direct mapping from any block address in memory to a single location in the upper level of the hierarchy.</a:t>
            </a:r>
          </a:p>
          <a:p>
            <a:pPr marL="0" indent="0">
              <a:buNone/>
            </a:pPr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F1C85E-B6F2-482A-9912-02FA6B0235FE}"/>
                  </a:ext>
                </a:extLst>
              </p14:cNvPr>
              <p14:cNvContentPartPr/>
              <p14:nvPr/>
            </p14:nvContentPartPr>
            <p14:xfrm>
              <a:off x="1625400" y="3607560"/>
              <a:ext cx="6072480" cy="275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F1C85E-B6F2-482A-9912-02FA6B0235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6040" y="3598200"/>
                <a:ext cx="6091200" cy="27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303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Fully Associative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cache structure in which a block can be placed in any location in the cache.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7B0568-0309-41DE-BFE5-6F8E22FA8062}"/>
                  </a:ext>
                </a:extLst>
              </p14:cNvPr>
              <p14:cNvContentPartPr/>
              <p14:nvPr/>
            </p14:nvContentPartPr>
            <p14:xfrm>
              <a:off x="464400" y="2928960"/>
              <a:ext cx="8037000" cy="329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7B0568-0309-41DE-BFE5-6F8E22FA80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40" y="2919600"/>
                <a:ext cx="8055720" cy="331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8772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Set-Associative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cache that has a fixed number of locations</a:t>
            </a:r>
          </a:p>
          <a:p>
            <a:pPr marL="0" indent="0">
              <a:buNone/>
            </a:pPr>
            <a:r>
              <a:rPr lang="en-US" dirty="0"/>
              <a:t>(at least two) where each block can be placed.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940329-8726-430F-A8AA-7A9F63165A4B}"/>
                  </a:ext>
                </a:extLst>
              </p14:cNvPr>
              <p14:cNvContentPartPr/>
              <p14:nvPr/>
            </p14:nvContentPartPr>
            <p14:xfrm>
              <a:off x="509040" y="107280"/>
              <a:ext cx="8287200" cy="636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940329-8726-430F-A8AA-7A9F63165A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680" y="97920"/>
                <a:ext cx="8305920" cy="63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4055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Placement of block 12 in a cache with eight blocks total, according to the three block placement policies.</a:t>
            </a:r>
          </a:p>
          <a:p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8229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2174D5-7958-4E1D-A7D2-D3E65CD12A54}"/>
                  </a:ext>
                </a:extLst>
              </p14:cNvPr>
              <p14:cNvContentPartPr/>
              <p14:nvPr/>
            </p14:nvContentPartPr>
            <p14:xfrm>
              <a:off x="205560" y="366120"/>
              <a:ext cx="7760160" cy="476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2174D5-7958-4E1D-A7D2-D3E65CD12A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200" y="356760"/>
                <a:ext cx="7778880" cy="47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1004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MIPS gives each program its own 32 bit address space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Programs can access any byte in their 32 bit address space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What if you don’t have 4GB (2</a:t>
            </a:r>
            <a:r>
              <a:rPr lang="en-US" sz="2800" baseline="30000" dirty="0"/>
              <a:t>32 </a:t>
            </a:r>
            <a:r>
              <a:rPr lang="en-US" sz="2800" dirty="0"/>
              <a:t>bytes) of memory</a:t>
            </a:r>
          </a:p>
        </p:txBody>
      </p:sp>
    </p:spTree>
    <p:extLst>
      <p:ext uri="{BB962C8B-B14F-4D97-AF65-F5344CB8AC3E}">
        <p14:creationId xmlns:p14="http://schemas.microsoft.com/office/powerpoint/2010/main" val="2102552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Assume there are </a:t>
            </a:r>
            <a:r>
              <a:rPr lang="en-GB" sz="2400" dirty="0">
                <a:solidFill>
                  <a:srgbClr val="FF0000"/>
                </a:solidFill>
              </a:rPr>
              <a:t>three small caches</a:t>
            </a:r>
            <a:r>
              <a:rPr lang="en-GB" sz="2400" dirty="0"/>
              <a:t>, each consisting of </a:t>
            </a:r>
            <a:r>
              <a:rPr lang="en-GB" sz="2400" dirty="0">
                <a:solidFill>
                  <a:srgbClr val="FF0000"/>
                </a:solidFill>
              </a:rPr>
              <a:t>four one-word blocks</a:t>
            </a:r>
            <a:r>
              <a:rPr lang="en-GB" sz="2400" dirty="0"/>
              <a:t>. One cache is </a:t>
            </a:r>
            <a:r>
              <a:rPr lang="en-GB" sz="2400" dirty="0">
                <a:solidFill>
                  <a:srgbClr val="FF0000"/>
                </a:solidFill>
              </a:rPr>
              <a:t>fully associative</a:t>
            </a:r>
            <a:r>
              <a:rPr lang="en-GB" sz="2400" dirty="0"/>
              <a:t>, a second is </a:t>
            </a:r>
            <a:r>
              <a:rPr lang="en-GB" sz="2400" dirty="0">
                <a:solidFill>
                  <a:srgbClr val="FF0000"/>
                </a:solidFill>
              </a:rPr>
              <a:t>two-way set-associative</a:t>
            </a:r>
            <a:r>
              <a:rPr lang="en-GB" sz="2400" dirty="0"/>
              <a:t>, and the third is </a:t>
            </a:r>
            <a:r>
              <a:rPr lang="en-GB" sz="2400" dirty="0">
                <a:solidFill>
                  <a:srgbClr val="FF0000"/>
                </a:solidFill>
              </a:rPr>
              <a:t>direct-mapped</a:t>
            </a:r>
            <a:r>
              <a:rPr lang="en-GB" sz="2400" dirty="0"/>
              <a:t>. Find the number of </a:t>
            </a:r>
            <a:r>
              <a:rPr lang="en-GB" sz="2400" dirty="0">
                <a:solidFill>
                  <a:srgbClr val="FF0000"/>
                </a:solidFill>
              </a:rPr>
              <a:t>misses</a:t>
            </a:r>
            <a:r>
              <a:rPr lang="en-GB" sz="2400" dirty="0"/>
              <a:t> for each cache organization given the following sequence of block addresses: </a:t>
            </a:r>
            <a:r>
              <a:rPr lang="en-GB" sz="2400" dirty="0">
                <a:solidFill>
                  <a:srgbClr val="FF0000"/>
                </a:solidFill>
              </a:rPr>
              <a:t>0, 8, 0, 6, and 8.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B1E233-FD62-4DA0-B622-75C23B686ED3}"/>
                  </a:ext>
                </a:extLst>
              </p14:cNvPr>
              <p14:cNvContentPartPr/>
              <p14:nvPr/>
            </p14:nvContentPartPr>
            <p14:xfrm>
              <a:off x="1884240" y="1946520"/>
              <a:ext cx="4813560" cy="382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B1E233-FD62-4DA0-B622-75C23B686E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4880" y="1937160"/>
                <a:ext cx="4832280" cy="38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89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28800"/>
            <a:ext cx="411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0A8B36-F080-4988-AF9C-C80F45E919B8}"/>
                  </a:ext>
                </a:extLst>
              </p14:cNvPr>
              <p14:cNvContentPartPr/>
              <p14:nvPr/>
            </p14:nvContentPartPr>
            <p14:xfrm>
              <a:off x="741240" y="2464560"/>
              <a:ext cx="7715520" cy="316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0A8B36-F080-4988-AF9C-C80F45E919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880" y="2455200"/>
                <a:ext cx="7734240" cy="31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385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Direct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357" y="1875183"/>
            <a:ext cx="4114799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620000" cy="234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A1426B-37F7-45F2-AFAB-C45D13579459}"/>
                  </a:ext>
                </a:extLst>
              </p14:cNvPr>
              <p14:cNvContentPartPr/>
              <p14:nvPr/>
            </p14:nvContentPartPr>
            <p14:xfrm>
              <a:off x="107280" y="875160"/>
              <a:ext cx="8581680" cy="527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A1426B-37F7-45F2-AFAB-C45D135794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20" y="865800"/>
                <a:ext cx="8600400" cy="529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6066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Set Associative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05000"/>
            <a:ext cx="3733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81400"/>
            <a:ext cx="7391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9F263A-2887-477E-A947-6739E33148FB}"/>
                  </a:ext>
                </a:extLst>
              </p14:cNvPr>
              <p14:cNvContentPartPr/>
              <p14:nvPr/>
            </p14:nvContentPartPr>
            <p14:xfrm>
              <a:off x="536040" y="241200"/>
              <a:ext cx="8465400" cy="586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9F263A-2887-477E-A947-6739E33148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680" y="231840"/>
                <a:ext cx="8484120" cy="58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8133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Fully Associative 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6858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454D8D-4953-492B-82FA-F9F9DB2718F6}"/>
                  </a:ext>
                </a:extLst>
              </p14:cNvPr>
              <p14:cNvContentPartPr/>
              <p14:nvPr/>
            </p14:nvContentPartPr>
            <p14:xfrm>
              <a:off x="2786040" y="2607480"/>
              <a:ext cx="4527720" cy="3206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454D8D-4953-492B-82FA-F9F9DB2718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6680" y="2598120"/>
                <a:ext cx="4546440" cy="32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6971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65DC-59BA-4651-B448-77E67D82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A664-E69C-415C-AB36-F770FAF6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D4FA2A-43EB-4241-A204-42456250E9B8}"/>
                  </a:ext>
                </a:extLst>
              </p14:cNvPr>
              <p14:cNvContentPartPr/>
              <p14:nvPr/>
            </p14:nvContentPartPr>
            <p14:xfrm>
              <a:off x="1089720" y="98280"/>
              <a:ext cx="7313760" cy="581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D4FA2A-43EB-4241-A204-42456250E9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360" y="88920"/>
                <a:ext cx="7332480" cy="58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3640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19EE-BCCF-4BD6-ABC8-1F17068D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0D4C7-718F-44DA-85FB-FA29AC770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312D87-A006-47F7-9DE2-B0AD6625EFF4}"/>
                  </a:ext>
                </a:extLst>
              </p14:cNvPr>
              <p14:cNvContentPartPr/>
              <p14:nvPr/>
            </p14:nvContentPartPr>
            <p14:xfrm>
              <a:off x="1232280" y="366120"/>
              <a:ext cx="7679880" cy="621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312D87-A006-47F7-9DE2-B0AD6625EF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920" y="356760"/>
                <a:ext cx="7698600" cy="62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2518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19D2-95A4-4BF8-9925-82EAFDCC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982F6-E3E9-4BCA-B072-0835F696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71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533E-AC98-413A-A3B9-5FA2DF08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7356-6A31-415A-B30C-FD27522C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add is 4 clock cycles, multiply is 20 clock cycles, divide is 40 clock cycles and load is 4 clock cycles. Using the code segment below show the overall status tables when the ADD.D is ready to commit.                                                                                                                            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11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17E6D0-2946-4907-9834-31A51800671A}"/>
                  </a:ext>
                </a:extLst>
              </p14:cNvPr>
              <p14:cNvContentPartPr/>
              <p14:nvPr/>
            </p14:nvContentPartPr>
            <p14:xfrm>
              <a:off x="446760" y="124920"/>
              <a:ext cx="7715520" cy="559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17E6D0-2946-4907-9834-31A5180067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400" y="115560"/>
                <a:ext cx="7734240" cy="560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840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391361"/>
              </p:ext>
            </p:extLst>
          </p:nvPr>
        </p:nvGraphicFramePr>
        <p:xfrm>
          <a:off x="2171700" y="2246531"/>
          <a:ext cx="1524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756368"/>
              </p:ext>
            </p:extLst>
          </p:nvPr>
        </p:nvGraphicFramePr>
        <p:xfrm>
          <a:off x="5638800" y="2246531"/>
          <a:ext cx="1524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90600" y="685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32 bits in MIPS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609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depends upon installed 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14500" y="1477157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bit program address space (4GB)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66071" y="1513888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bit RAM address space (1GB)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2492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6260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0xFFFFFFFF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193882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33800" y="2433935"/>
            <a:ext cx="18288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33800" y="2819400"/>
            <a:ext cx="18288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33800" y="3200400"/>
            <a:ext cx="18288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33800" y="3581400"/>
            <a:ext cx="18288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7400" y="3962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Crash if we try to access more than 1GB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62600" y="3429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8204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do programs share the memory</a:t>
            </a:r>
          </a:p>
          <a:p>
            <a:endParaRPr lang="en-US" sz="2800" dirty="0"/>
          </a:p>
          <a:p>
            <a:r>
              <a:rPr lang="en-US" sz="2800" dirty="0"/>
              <a:t>Where we do put them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034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Hierarchy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096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B034E9-2AC4-4E96-8B74-80476E520CA3}"/>
                  </a:ext>
                </a:extLst>
              </p14:cNvPr>
              <p14:cNvContentPartPr/>
              <p14:nvPr/>
            </p14:nvContentPartPr>
            <p14:xfrm>
              <a:off x="4741920" y="3732480"/>
              <a:ext cx="2045160" cy="821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B034E9-2AC4-4E96-8B74-80476E520C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2560" y="3723120"/>
                <a:ext cx="2063880" cy="8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0046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21800"/>
              </p:ext>
            </p:extLst>
          </p:nvPr>
        </p:nvGraphicFramePr>
        <p:xfrm>
          <a:off x="4953000" y="1905000"/>
          <a:ext cx="1524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(2GB)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021703"/>
              </p:ext>
            </p:extLst>
          </p:nvPr>
        </p:nvGraphicFramePr>
        <p:xfrm>
          <a:off x="3124200" y="1905000"/>
          <a:ext cx="1524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1GB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969227"/>
              </p:ext>
            </p:extLst>
          </p:nvPr>
        </p:nvGraphicFramePr>
        <p:xfrm>
          <a:off x="6858000" y="1905000"/>
          <a:ext cx="1524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(2GB)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698335"/>
              </p:ext>
            </p:extLst>
          </p:nvPr>
        </p:nvGraphicFramePr>
        <p:xfrm>
          <a:off x="914400" y="2057400"/>
          <a:ext cx="1524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1371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bit RAM address space (4GB)</a:t>
            </a:r>
          </a:p>
        </p:txBody>
      </p:sp>
    </p:spTree>
    <p:extLst>
      <p:ext uri="{BB962C8B-B14F-4D97-AF65-F5344CB8AC3E}">
        <p14:creationId xmlns:p14="http://schemas.microsoft.com/office/powerpoint/2010/main" val="14312628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4356"/>
              </p:ext>
            </p:extLst>
          </p:nvPr>
        </p:nvGraphicFramePr>
        <p:xfrm>
          <a:off x="4953000" y="1905000"/>
          <a:ext cx="1524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(2GB)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271817"/>
              </p:ext>
            </p:extLst>
          </p:nvPr>
        </p:nvGraphicFramePr>
        <p:xfrm>
          <a:off x="3124200" y="1905000"/>
          <a:ext cx="1524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1GB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45000"/>
              </p:ext>
            </p:extLst>
          </p:nvPr>
        </p:nvGraphicFramePr>
        <p:xfrm>
          <a:off x="6858000" y="1905000"/>
          <a:ext cx="1524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(2GB)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086225"/>
              </p:ext>
            </p:extLst>
          </p:nvPr>
        </p:nvGraphicFramePr>
        <p:xfrm>
          <a:off x="914400" y="2057400"/>
          <a:ext cx="1524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1371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bit RAM address space (4GB)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9400" y="4114800"/>
            <a:ext cx="594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Program 1 &amp; 2 fit </a:t>
            </a:r>
          </a:p>
          <a:p>
            <a:r>
              <a:rPr lang="en-US" sz="2800" b="1" dirty="0"/>
              <a:t>(they use 3 GB of memory leaving 1GB free)</a:t>
            </a:r>
          </a:p>
        </p:txBody>
      </p:sp>
    </p:spTree>
    <p:extLst>
      <p:ext uri="{BB962C8B-B14F-4D97-AF65-F5344CB8AC3E}">
        <p14:creationId xmlns:p14="http://schemas.microsoft.com/office/powerpoint/2010/main" val="25154664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56987"/>
              </p:ext>
            </p:extLst>
          </p:nvPr>
        </p:nvGraphicFramePr>
        <p:xfrm>
          <a:off x="6858000" y="1905000"/>
          <a:ext cx="1524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(2GB)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850448"/>
              </p:ext>
            </p:extLst>
          </p:nvPr>
        </p:nvGraphicFramePr>
        <p:xfrm>
          <a:off x="914400" y="2057400"/>
          <a:ext cx="1524000" cy="449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257">
                <a:tc>
                  <a:txBody>
                    <a:bodyPr/>
                    <a:lstStyle/>
                    <a:p>
                      <a:r>
                        <a:rPr lang="en-US" dirty="0"/>
                        <a:t>Program 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r>
                        <a:rPr lang="en-US" dirty="0"/>
                        <a:t>Program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1371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bit RAM address space (4GB)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9400" y="4114800"/>
            <a:ext cx="594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Program 1 &amp; 2 fit </a:t>
            </a:r>
          </a:p>
          <a:p>
            <a:r>
              <a:rPr lang="en-US" sz="2800" b="1" dirty="0"/>
              <a:t>(they use 3 GB of memory leaving 1GB free)</a:t>
            </a:r>
          </a:p>
        </p:txBody>
      </p:sp>
    </p:spTree>
    <p:extLst>
      <p:ext uri="{BB962C8B-B14F-4D97-AF65-F5344CB8AC3E}">
        <p14:creationId xmlns:p14="http://schemas.microsoft.com/office/powerpoint/2010/main" val="2913493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61421"/>
              </p:ext>
            </p:extLst>
          </p:nvPr>
        </p:nvGraphicFramePr>
        <p:xfrm>
          <a:off x="6858000" y="1905000"/>
          <a:ext cx="1524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(2GB)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164979"/>
              </p:ext>
            </p:extLst>
          </p:nvPr>
        </p:nvGraphicFramePr>
        <p:xfrm>
          <a:off x="914400" y="2057400"/>
          <a:ext cx="1524000" cy="449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r>
                        <a:rPr lang="en-US" dirty="0"/>
                        <a:t>Program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1371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bit RAM address space (4GB)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6942" y="3422302"/>
            <a:ext cx="594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Quit program 1</a:t>
            </a:r>
          </a:p>
          <a:p>
            <a:r>
              <a:rPr lang="en-US" sz="2800" b="1" dirty="0"/>
              <a:t>Program 2 uses 2GB of memory leaving 2GB free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284324"/>
              </p:ext>
            </p:extLst>
          </p:nvPr>
        </p:nvGraphicFramePr>
        <p:xfrm>
          <a:off x="3124200" y="1905000"/>
          <a:ext cx="1524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1GB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ounded Rectangular Callout 9"/>
          <p:cNvSpPr/>
          <p:nvPr/>
        </p:nvSpPr>
        <p:spPr>
          <a:xfrm>
            <a:off x="2286000" y="5486400"/>
            <a:ext cx="1828800" cy="304800"/>
          </a:xfrm>
          <a:prstGeom prst="wedgeRoundRectCallout">
            <a:avLst>
              <a:gd name="adj1" fmla="val -47446"/>
              <a:gd name="adj2" fmla="val 1495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1GB free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438400" y="1524000"/>
            <a:ext cx="1828800" cy="304800"/>
          </a:xfrm>
          <a:prstGeom prst="wedgeRoundRectCallout">
            <a:avLst>
              <a:gd name="adj1" fmla="val -47446"/>
              <a:gd name="adj2" fmla="val 1495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1GB free</a:t>
            </a:r>
          </a:p>
        </p:txBody>
      </p:sp>
    </p:spTree>
    <p:extLst>
      <p:ext uri="{BB962C8B-B14F-4D97-AF65-F5344CB8AC3E}">
        <p14:creationId xmlns:p14="http://schemas.microsoft.com/office/powerpoint/2010/main" val="79885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251807"/>
              </p:ext>
            </p:extLst>
          </p:nvPr>
        </p:nvGraphicFramePr>
        <p:xfrm>
          <a:off x="6858000" y="1905000"/>
          <a:ext cx="1524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(2GB)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335511"/>
              </p:ext>
            </p:extLst>
          </p:nvPr>
        </p:nvGraphicFramePr>
        <p:xfrm>
          <a:off x="914400" y="2057400"/>
          <a:ext cx="1524000" cy="449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r>
                        <a:rPr lang="en-US" dirty="0"/>
                        <a:t>Program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1371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bit RAM address space (4GB)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6942" y="3422302"/>
            <a:ext cx="594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Can’t run program 3</a:t>
            </a:r>
          </a:p>
          <a:p>
            <a:r>
              <a:rPr lang="en-US" sz="2800" b="1" dirty="0"/>
              <a:t>(even though we have enough space)</a:t>
            </a:r>
          </a:p>
          <a:p>
            <a:r>
              <a:rPr lang="en-US" sz="2800" b="1" dirty="0"/>
              <a:t>Memory Fragmentation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0317"/>
              </p:ext>
            </p:extLst>
          </p:nvPr>
        </p:nvGraphicFramePr>
        <p:xfrm>
          <a:off x="3124200" y="1905000"/>
          <a:ext cx="1524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1GB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ounded Rectangular Callout 9"/>
          <p:cNvSpPr/>
          <p:nvPr/>
        </p:nvSpPr>
        <p:spPr>
          <a:xfrm>
            <a:off x="2286000" y="5486400"/>
            <a:ext cx="1828800" cy="304800"/>
          </a:xfrm>
          <a:prstGeom prst="wedgeRoundRectCallout">
            <a:avLst>
              <a:gd name="adj1" fmla="val -47446"/>
              <a:gd name="adj2" fmla="val 1495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1GB free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438400" y="1524000"/>
            <a:ext cx="1828800" cy="304800"/>
          </a:xfrm>
          <a:prstGeom prst="wedgeRoundRectCallout">
            <a:avLst>
              <a:gd name="adj1" fmla="val -47446"/>
              <a:gd name="adj2" fmla="val 1495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1GB free</a:t>
            </a:r>
          </a:p>
        </p:txBody>
      </p:sp>
    </p:spTree>
    <p:extLst>
      <p:ext uri="{BB962C8B-B14F-4D97-AF65-F5344CB8AC3E}">
        <p14:creationId xmlns:p14="http://schemas.microsoft.com/office/powerpoint/2010/main" val="2803108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Each program can access any 32-bit memory address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What if multiple </a:t>
            </a:r>
            <a:r>
              <a:rPr lang="en-US" sz="2800" dirty="0" err="1"/>
              <a:t>programm</a:t>
            </a:r>
            <a:r>
              <a:rPr lang="en-US" sz="2800" dirty="0"/>
              <a:t> access the same address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sw</a:t>
            </a:r>
            <a:r>
              <a:rPr lang="en-US" sz="2400" dirty="0">
                <a:solidFill>
                  <a:srgbClr val="FF0000"/>
                </a:solidFill>
              </a:rPr>
              <a:t>  r2, 1024(r0)    will write to the address 1024 regardless of the program that’s running</a:t>
            </a:r>
          </a:p>
          <a:p>
            <a:endParaRPr lang="en-US" sz="2800" dirty="0"/>
          </a:p>
          <a:p>
            <a:r>
              <a:rPr lang="en-US" sz="2800" dirty="0"/>
              <a:t>They can corrupt each other or crash each other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Security &amp; reliability</a:t>
            </a:r>
          </a:p>
        </p:txBody>
      </p:sp>
    </p:spTree>
    <p:extLst>
      <p:ext uri="{BB962C8B-B14F-4D97-AF65-F5344CB8AC3E}">
        <p14:creationId xmlns:p14="http://schemas.microsoft.com/office/powerpoint/2010/main" val="2548647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56553"/>
              </p:ext>
            </p:extLst>
          </p:nvPr>
        </p:nvGraphicFramePr>
        <p:xfrm>
          <a:off x="1371600" y="3886200"/>
          <a:ext cx="1524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(2GB)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927364"/>
              </p:ext>
            </p:extLst>
          </p:nvPr>
        </p:nvGraphicFramePr>
        <p:xfrm>
          <a:off x="1371600" y="2514600"/>
          <a:ext cx="1524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1GB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473404"/>
              </p:ext>
            </p:extLst>
          </p:nvPr>
        </p:nvGraphicFramePr>
        <p:xfrm>
          <a:off x="4419600" y="1873045"/>
          <a:ext cx="1524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r>
                        <a:rPr lang="en-US" dirty="0"/>
                        <a:t>      10000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0" y="1459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address space </a:t>
            </a: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2895600" y="2667001"/>
            <a:ext cx="1600200" cy="21843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3600" y="2667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1024</a:t>
            </a:r>
          </a:p>
        </p:txBody>
      </p:sp>
    </p:spTree>
    <p:extLst>
      <p:ext uri="{BB962C8B-B14F-4D97-AF65-F5344CB8AC3E}">
        <p14:creationId xmlns:p14="http://schemas.microsoft.com/office/powerpoint/2010/main" val="634385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608369"/>
              </p:ext>
            </p:extLst>
          </p:nvPr>
        </p:nvGraphicFramePr>
        <p:xfrm>
          <a:off x="1371600" y="3886200"/>
          <a:ext cx="1524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(2GB)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559126"/>
              </p:ext>
            </p:extLst>
          </p:nvPr>
        </p:nvGraphicFramePr>
        <p:xfrm>
          <a:off x="1371600" y="2514600"/>
          <a:ext cx="1524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1GB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943222"/>
              </p:ext>
            </p:extLst>
          </p:nvPr>
        </p:nvGraphicFramePr>
        <p:xfrm>
          <a:off x="4419600" y="1873045"/>
          <a:ext cx="1524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r>
                        <a:rPr lang="en-US" dirty="0"/>
                        <a:t>      310x000x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0" y="1459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address space </a:t>
            </a: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2895600" y="2667001"/>
            <a:ext cx="1600200" cy="21843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3600" y="2667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1024</a:t>
            </a:r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 flipV="1">
            <a:off x="2895600" y="2851666"/>
            <a:ext cx="1600200" cy="15907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23487" y="3664269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 1 stores the bank balance at address 1024</a:t>
            </a:r>
          </a:p>
          <a:p>
            <a:endParaRPr lang="en-US" b="1" dirty="0"/>
          </a:p>
          <a:p>
            <a:r>
              <a:rPr lang="en-US" b="1" dirty="0"/>
              <a:t>Program 2 stores the exam marks at address 1024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95600" y="2132471"/>
            <a:ext cx="137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Program Address </a:t>
            </a:r>
          </a:p>
          <a:p>
            <a:r>
              <a:rPr lang="en-US" sz="1400" dirty="0"/>
              <a:t>1024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0" y="3909536"/>
            <a:ext cx="137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Program Address </a:t>
            </a:r>
          </a:p>
          <a:p>
            <a:r>
              <a:rPr lang="en-US" sz="1400" dirty="0"/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446111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all programs have access to the same 32 bit memory space:</a:t>
            </a:r>
          </a:p>
          <a:p>
            <a:pPr lvl="1"/>
            <a:r>
              <a:rPr lang="en-US" sz="2400" dirty="0"/>
              <a:t>Can crash if less than 4GB of RAM memory in the system</a:t>
            </a:r>
          </a:p>
          <a:p>
            <a:pPr lvl="1"/>
            <a:r>
              <a:rPr lang="en-US" sz="2400" dirty="0"/>
              <a:t>Can run out of memory if we run multiple programs</a:t>
            </a:r>
          </a:p>
          <a:p>
            <a:pPr lvl="1"/>
            <a:r>
              <a:rPr lang="en-US" sz="2400" dirty="0"/>
              <a:t>Can corrupt other program’s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65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do we solve this</a:t>
            </a:r>
          </a:p>
          <a:p>
            <a:pPr lvl="1"/>
            <a:r>
              <a:rPr lang="en-US" sz="2400" dirty="0"/>
              <a:t>Key to the problem “SAME MEMORY SPACE”</a:t>
            </a:r>
          </a:p>
          <a:p>
            <a:pPr lvl="1"/>
            <a:r>
              <a:rPr lang="en-US" sz="2400" dirty="0"/>
              <a:t>Can we give each program its own virtual memory space</a:t>
            </a:r>
          </a:p>
          <a:p>
            <a:pPr lvl="1"/>
            <a:r>
              <a:rPr lang="en-US" sz="2400" dirty="0"/>
              <a:t>If so we can</a:t>
            </a:r>
            <a:endParaRPr lang="en-US" sz="1600" dirty="0"/>
          </a:p>
          <a:p>
            <a:pPr lvl="2"/>
            <a:r>
              <a:rPr lang="en-US" sz="2000" dirty="0"/>
              <a:t>Separately map each programs memory space to the RAM memory</a:t>
            </a:r>
          </a:p>
          <a:p>
            <a:pPr lvl="2"/>
            <a:r>
              <a:rPr lang="en-US" sz="2000" dirty="0"/>
              <a:t>Mapping gives the flexibility in how we use the physical RAM</a:t>
            </a:r>
          </a:p>
        </p:txBody>
      </p:sp>
    </p:spTree>
    <p:extLst>
      <p:ext uri="{BB962C8B-B14F-4D97-AF65-F5344CB8AC3E}">
        <p14:creationId xmlns:p14="http://schemas.microsoft.com/office/powerpoint/2010/main" val="401698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7162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1B10B3-F39D-4C5C-AB23-0D0208D0D958}"/>
                  </a:ext>
                </a:extLst>
              </p14:cNvPr>
              <p14:cNvContentPartPr/>
              <p14:nvPr/>
            </p14:nvContentPartPr>
            <p14:xfrm>
              <a:off x="589320" y="2643120"/>
              <a:ext cx="4393800" cy="156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1B10B3-F39D-4C5C-AB23-0D0208D0D9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960" y="2633760"/>
                <a:ext cx="4412520" cy="15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89629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916829"/>
              </p:ext>
            </p:extLst>
          </p:nvPr>
        </p:nvGraphicFramePr>
        <p:xfrm>
          <a:off x="2171700" y="2246531"/>
          <a:ext cx="1524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73354"/>
              </p:ext>
            </p:extLst>
          </p:nvPr>
        </p:nvGraphicFramePr>
        <p:xfrm>
          <a:off x="5638800" y="2246531"/>
          <a:ext cx="1524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90600" y="685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32 bits in MIPS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609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depends upon installed 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14500" y="1477157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bit program address space (4GB)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66071" y="1513888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bit RAM address space (1GB)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2492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6260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0xFFFFFFFF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193882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33800" y="2433935"/>
            <a:ext cx="18288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33800" y="2819400"/>
            <a:ext cx="18288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33800" y="3200400"/>
            <a:ext cx="18288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33800" y="3581400"/>
            <a:ext cx="18288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7400" y="3962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Crash if we try to access more than 1GB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62600" y="3429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93572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2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VIRTUAL MEMORY takes program addresses and maps them to RAM addresses</a:t>
            </a:r>
          </a:p>
        </p:txBody>
      </p:sp>
    </p:spTree>
    <p:extLst>
      <p:ext uri="{BB962C8B-B14F-4D97-AF65-F5344CB8AC3E}">
        <p14:creationId xmlns:p14="http://schemas.microsoft.com/office/powerpoint/2010/main" val="22792294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916829"/>
              </p:ext>
            </p:extLst>
          </p:nvPr>
        </p:nvGraphicFramePr>
        <p:xfrm>
          <a:off x="2171700" y="2246531"/>
          <a:ext cx="1524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73354"/>
              </p:ext>
            </p:extLst>
          </p:nvPr>
        </p:nvGraphicFramePr>
        <p:xfrm>
          <a:off x="5638800" y="2246531"/>
          <a:ext cx="1524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90600" y="685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32 bits in MIPS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609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depends upon installed 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14500" y="1477157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bit program address space (4GB)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66071" y="1513888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bit RAM address space (1GB)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2492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6260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0xFFFFFFFF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193882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43877"/>
              </p:ext>
            </p:extLst>
          </p:nvPr>
        </p:nvGraphicFramePr>
        <p:xfrm>
          <a:off x="4076700" y="2813099"/>
          <a:ext cx="1295400" cy="74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51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endCxn id="2" idx="1"/>
          </p:cNvCxnSpPr>
          <p:nvPr/>
        </p:nvCxnSpPr>
        <p:spPr>
          <a:xfrm>
            <a:off x="3657600" y="2433935"/>
            <a:ext cx="419100" cy="75175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8" idx="1"/>
          </p:cNvCxnSpPr>
          <p:nvPr/>
        </p:nvCxnSpPr>
        <p:spPr>
          <a:xfrm flipV="1">
            <a:off x="5334000" y="2802791"/>
            <a:ext cx="304800" cy="16900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" idx="1"/>
          </p:cNvCxnSpPr>
          <p:nvPr/>
        </p:nvCxnSpPr>
        <p:spPr>
          <a:xfrm>
            <a:off x="3657600" y="3185694"/>
            <a:ext cx="419100" cy="0"/>
          </a:xfrm>
          <a:prstGeom prst="straightConnector1">
            <a:avLst/>
          </a:pr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334000" y="2433935"/>
            <a:ext cx="304800" cy="375879"/>
          </a:xfrm>
          <a:prstGeom prst="straightConnector1">
            <a:avLst/>
          </a:pr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57600" y="2809814"/>
            <a:ext cx="419100" cy="619186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334000" y="3119407"/>
            <a:ext cx="304800" cy="309593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57600" y="3429000"/>
            <a:ext cx="914400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3810000"/>
            <a:ext cx="971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Straight Arrow Connector 32"/>
          <p:cNvCxnSpPr>
            <a:endCxn id="2050" idx="1"/>
          </p:cNvCxnSpPr>
          <p:nvPr/>
        </p:nvCxnSpPr>
        <p:spPr>
          <a:xfrm>
            <a:off x="5029200" y="3429000"/>
            <a:ext cx="116205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72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Map some of the program’s address space to the disk</a:t>
            </a:r>
          </a:p>
          <a:p>
            <a:r>
              <a:rPr lang="en-US" sz="2800" dirty="0"/>
              <a:t>When we need it we bring it to the memory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358994"/>
              </p:ext>
            </p:extLst>
          </p:nvPr>
        </p:nvGraphicFramePr>
        <p:xfrm>
          <a:off x="2133600" y="3124200"/>
          <a:ext cx="1524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62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Program 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Program 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Program2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Program 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61011"/>
              </p:ext>
            </p:extLst>
          </p:nvPr>
        </p:nvGraphicFramePr>
        <p:xfrm>
          <a:off x="4267200" y="3429000"/>
          <a:ext cx="1295400" cy="74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51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161160"/>
              </p:ext>
            </p:extLst>
          </p:nvPr>
        </p:nvGraphicFramePr>
        <p:xfrm>
          <a:off x="6400800" y="3048000"/>
          <a:ext cx="1524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Program 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Program 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Program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457200" y="2743200"/>
            <a:ext cx="1676400" cy="609600"/>
          </a:xfrm>
          <a:prstGeom prst="wedgeRectCallout">
            <a:avLst>
              <a:gd name="adj1" fmla="val 63038"/>
              <a:gd name="adj2" fmla="val 69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loads address 0</a:t>
            </a: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3581400" y="3352800"/>
            <a:ext cx="685800" cy="4487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 flipV="1">
            <a:off x="5562600" y="3604260"/>
            <a:ext cx="838200" cy="1088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7543800" y="2197510"/>
            <a:ext cx="2018071" cy="609600"/>
          </a:xfrm>
          <a:prstGeom prst="wedgeRectCallout">
            <a:avLst>
              <a:gd name="adj1" fmla="val -40775"/>
              <a:gd name="adj2" fmla="val 176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maps address 0 to RAM1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304800" y="3123169"/>
            <a:ext cx="1676400" cy="609600"/>
          </a:xfrm>
          <a:prstGeom prst="wedgeRectCallout">
            <a:avLst>
              <a:gd name="adj1" fmla="val 71836"/>
              <a:gd name="adj2" fmla="val 6008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loads address 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81400" y="3630612"/>
            <a:ext cx="685800" cy="24089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2600" y="3352800"/>
            <a:ext cx="838200" cy="60119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ular Callout 20"/>
          <p:cNvSpPr/>
          <p:nvPr/>
        </p:nvSpPr>
        <p:spPr>
          <a:xfrm>
            <a:off x="6629400" y="1892710"/>
            <a:ext cx="2155723" cy="609600"/>
          </a:xfrm>
          <a:prstGeom prst="wedgeRectCallout">
            <a:avLst>
              <a:gd name="adj1" fmla="val -40775"/>
              <a:gd name="adj2" fmla="val 17620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maps address 1 to RAM 0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304800" y="3496795"/>
            <a:ext cx="1676400" cy="609600"/>
          </a:xfrm>
          <a:prstGeom prst="wedgeRectCallout">
            <a:avLst>
              <a:gd name="adj1" fmla="val 71836"/>
              <a:gd name="adj2" fmla="val 600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loads address 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666203" y="3881680"/>
            <a:ext cx="685800" cy="15240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38800" y="3953995"/>
            <a:ext cx="762000" cy="8008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ular Callout 27"/>
          <p:cNvSpPr/>
          <p:nvPr/>
        </p:nvSpPr>
        <p:spPr>
          <a:xfrm>
            <a:off x="7086600" y="4419600"/>
            <a:ext cx="2155723" cy="609600"/>
          </a:xfrm>
          <a:prstGeom prst="wedgeRectCallout">
            <a:avLst>
              <a:gd name="adj1" fmla="val -40775"/>
              <a:gd name="adj2" fmla="val -1116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 maps address 2 to RAM2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304800" y="3884189"/>
            <a:ext cx="1676400" cy="609600"/>
          </a:xfrm>
          <a:prstGeom prst="wedgeRectCallout">
            <a:avLst>
              <a:gd name="adj1" fmla="val 71836"/>
              <a:gd name="adj2" fmla="val 60081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loads address 3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510116" y="4106395"/>
            <a:ext cx="841887" cy="31320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5181600" y="4953000"/>
            <a:ext cx="1676400" cy="838200"/>
          </a:xfrm>
          <a:prstGeom prst="wedgeRectCallout">
            <a:avLst>
              <a:gd name="adj1" fmla="val -41947"/>
              <a:gd name="adj2" fmla="val -1345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 does not have any more space in RAM</a:t>
            </a:r>
          </a:p>
        </p:txBody>
      </p:sp>
    </p:spTree>
    <p:extLst>
      <p:ext uri="{BB962C8B-B14F-4D97-AF65-F5344CB8AC3E}">
        <p14:creationId xmlns:p14="http://schemas.microsoft.com/office/powerpoint/2010/main" val="297473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21" grpId="0" animBg="1"/>
      <p:bldP spid="22" grpId="0" animBg="1"/>
      <p:bldP spid="28" grpId="0" animBg="1"/>
      <p:bldP spid="31" grpId="0" animBg="1"/>
      <p:bldP spid="3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Map some of the program’s address space to the disk</a:t>
            </a:r>
          </a:p>
          <a:p>
            <a:r>
              <a:rPr lang="en-US" sz="2800" dirty="0"/>
              <a:t>When we need it we bring it to the memory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40784"/>
              </p:ext>
            </p:extLst>
          </p:nvPr>
        </p:nvGraphicFramePr>
        <p:xfrm>
          <a:off x="2133600" y="3124200"/>
          <a:ext cx="1524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62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Program 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Program 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Program2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Program 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5964"/>
              </p:ext>
            </p:extLst>
          </p:nvPr>
        </p:nvGraphicFramePr>
        <p:xfrm>
          <a:off x="4267200" y="3429000"/>
          <a:ext cx="1295400" cy="74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51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40763"/>
              </p:ext>
            </p:extLst>
          </p:nvPr>
        </p:nvGraphicFramePr>
        <p:xfrm>
          <a:off x="6400800" y="3048000"/>
          <a:ext cx="1524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Program 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Program 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Program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457200" y="2743200"/>
            <a:ext cx="1676400" cy="609600"/>
          </a:xfrm>
          <a:prstGeom prst="wedgeRectCallout">
            <a:avLst>
              <a:gd name="adj1" fmla="val 63038"/>
              <a:gd name="adj2" fmla="val 69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loads address 0</a:t>
            </a: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3581400" y="3352800"/>
            <a:ext cx="685800" cy="4487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62600" y="3713104"/>
            <a:ext cx="419100" cy="10112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ular Callout 14"/>
          <p:cNvSpPr/>
          <p:nvPr/>
        </p:nvSpPr>
        <p:spPr>
          <a:xfrm>
            <a:off x="304800" y="3123169"/>
            <a:ext cx="1676400" cy="609600"/>
          </a:xfrm>
          <a:prstGeom prst="wedgeRectCallout">
            <a:avLst>
              <a:gd name="adj1" fmla="val 71836"/>
              <a:gd name="adj2" fmla="val 6008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loads address 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81400" y="3630612"/>
            <a:ext cx="685800" cy="24089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2600" y="3352800"/>
            <a:ext cx="838200" cy="60119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ular Callout 21"/>
          <p:cNvSpPr/>
          <p:nvPr/>
        </p:nvSpPr>
        <p:spPr>
          <a:xfrm>
            <a:off x="304800" y="3496795"/>
            <a:ext cx="1676400" cy="609600"/>
          </a:xfrm>
          <a:prstGeom prst="wedgeRectCallout">
            <a:avLst>
              <a:gd name="adj1" fmla="val 71836"/>
              <a:gd name="adj2" fmla="val 600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loads address 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666203" y="3881680"/>
            <a:ext cx="685800" cy="15240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38800" y="3953995"/>
            <a:ext cx="762000" cy="8008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ular Callout 30"/>
          <p:cNvSpPr/>
          <p:nvPr/>
        </p:nvSpPr>
        <p:spPr>
          <a:xfrm>
            <a:off x="304800" y="3884189"/>
            <a:ext cx="1676400" cy="609600"/>
          </a:xfrm>
          <a:prstGeom prst="wedgeRectCallout">
            <a:avLst>
              <a:gd name="adj1" fmla="val 71836"/>
              <a:gd name="adj2" fmla="val 60081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loads address 3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510116" y="4106395"/>
            <a:ext cx="841887" cy="31320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ular Callout 7"/>
          <p:cNvSpPr/>
          <p:nvPr/>
        </p:nvSpPr>
        <p:spPr>
          <a:xfrm>
            <a:off x="7315199" y="2743199"/>
            <a:ext cx="1828801" cy="684769"/>
          </a:xfrm>
          <a:prstGeom prst="wedgeRectCallout">
            <a:avLst>
              <a:gd name="adj1" fmla="val -68791"/>
              <a:gd name="adj2" fmla="val 79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moves oldest data (0) to Disk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4009103" y="1295400"/>
            <a:ext cx="2229465" cy="974821"/>
          </a:xfrm>
          <a:prstGeom prst="wedgeRectCallout">
            <a:avLst>
              <a:gd name="adj1" fmla="val 3607"/>
              <a:gd name="adj2" fmla="val 176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updates the map to point data </a:t>
            </a:r>
            <a:r>
              <a:rPr lang="en-US" dirty="0" err="1"/>
              <a:t>data</a:t>
            </a:r>
            <a:r>
              <a:rPr lang="en-US" dirty="0"/>
              <a:t> 0 to disk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376" y="4724400"/>
            <a:ext cx="971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Straight Arrow Connector 26"/>
          <p:cNvCxnSpPr>
            <a:endCxn id="6" idx="1"/>
          </p:cNvCxnSpPr>
          <p:nvPr/>
        </p:nvCxnSpPr>
        <p:spPr>
          <a:xfrm>
            <a:off x="5555532" y="3491880"/>
            <a:ext cx="845268" cy="11238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7315200" y="4699818"/>
            <a:ext cx="1981200" cy="684769"/>
          </a:xfrm>
          <a:prstGeom prst="wedgeRectCallout">
            <a:avLst>
              <a:gd name="adj1" fmla="val -88146"/>
              <a:gd name="adj2" fmla="val -196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maps address 3 to RAM 1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4800600" y="5943600"/>
            <a:ext cx="1437968" cy="533400"/>
          </a:xfrm>
          <a:prstGeom prst="wedgeRectCallout">
            <a:avLst>
              <a:gd name="adj1" fmla="val 6859"/>
              <a:gd name="adj2" fmla="val -176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</a:t>
            </a:r>
          </a:p>
          <a:p>
            <a:pPr algn="ctr"/>
            <a:r>
              <a:rPr lang="en-US" dirty="0"/>
              <a:t>Program 1</a:t>
            </a:r>
          </a:p>
        </p:txBody>
      </p:sp>
    </p:spTree>
    <p:extLst>
      <p:ext uri="{BB962C8B-B14F-4D97-AF65-F5344CB8AC3E}">
        <p14:creationId xmlns:p14="http://schemas.microsoft.com/office/powerpoint/2010/main" val="112246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" grpId="0" animBg="1"/>
      <p:bldP spid="24" grpId="0" animBg="1"/>
      <p:bldP spid="2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Mapping uses the secondary storage to give the illusion of unlimited memory</a:t>
            </a:r>
          </a:p>
        </p:txBody>
      </p:sp>
    </p:spTree>
    <p:extLst>
      <p:ext uri="{BB962C8B-B14F-4D97-AF65-F5344CB8AC3E}">
        <p14:creationId xmlns:p14="http://schemas.microsoft.com/office/powerpoint/2010/main" val="1520126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How do we use the holes left when program quits</a:t>
            </a:r>
          </a:p>
          <a:p>
            <a:r>
              <a:rPr lang="en-US" sz="2800" dirty="0"/>
              <a:t>We can map a program address to RAM address however we like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12790"/>
              </p:ext>
            </p:extLst>
          </p:nvPr>
        </p:nvGraphicFramePr>
        <p:xfrm>
          <a:off x="990600" y="3143187"/>
          <a:ext cx="1524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(2GB)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703185"/>
              </p:ext>
            </p:extLst>
          </p:nvPr>
        </p:nvGraphicFramePr>
        <p:xfrm>
          <a:off x="5257800" y="3539952"/>
          <a:ext cx="1524000" cy="3130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271">
                <a:tc>
                  <a:txBody>
                    <a:bodyPr/>
                    <a:lstStyle/>
                    <a:p>
                      <a:r>
                        <a:rPr lang="en-US" dirty="0"/>
                        <a:t>Program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4800" y="2599332"/>
            <a:ext cx="330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32 bit RAM address space (4GB)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781800" y="4800600"/>
            <a:ext cx="1828800" cy="304800"/>
          </a:xfrm>
          <a:prstGeom prst="wedgeRoundRectCallout">
            <a:avLst>
              <a:gd name="adj1" fmla="val -47446"/>
              <a:gd name="adj2" fmla="val 1495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1GB free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7086600" y="2968664"/>
            <a:ext cx="1828800" cy="304800"/>
          </a:xfrm>
          <a:prstGeom prst="wedgeRoundRectCallout">
            <a:avLst>
              <a:gd name="adj1" fmla="val -69220"/>
              <a:gd name="adj2" fmla="val 15443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1GB free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68494"/>
              </p:ext>
            </p:extLst>
          </p:nvPr>
        </p:nvGraphicFramePr>
        <p:xfrm>
          <a:off x="1066800" y="4549140"/>
          <a:ext cx="1524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(2GB)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360146"/>
              </p:ext>
            </p:extLst>
          </p:nvPr>
        </p:nvGraphicFramePr>
        <p:xfrm>
          <a:off x="3173006" y="3326863"/>
          <a:ext cx="1295400" cy="74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51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3</a:t>
                      </a:r>
                    </a:p>
                    <a:p>
                      <a:pPr algn="ctr"/>
                      <a:r>
                        <a:rPr lang="en-US" dirty="0"/>
                        <a:t>MAP</a:t>
                      </a:r>
                    </a:p>
                  </a:txBody>
                  <a:tcPr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69832"/>
              </p:ext>
            </p:extLst>
          </p:nvPr>
        </p:nvGraphicFramePr>
        <p:xfrm>
          <a:off x="3129176" y="4732805"/>
          <a:ext cx="1295400" cy="74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51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2</a:t>
                      </a:r>
                    </a:p>
                    <a:p>
                      <a:pPr algn="ctr"/>
                      <a:r>
                        <a:rPr lang="en-US" dirty="0"/>
                        <a:t>MAP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rapezoid 3"/>
          <p:cNvSpPr/>
          <p:nvPr/>
        </p:nvSpPr>
        <p:spPr>
          <a:xfrm rot="5400000">
            <a:off x="2350652" y="4834170"/>
            <a:ext cx="1077666" cy="542462"/>
          </a:xfrm>
          <a:prstGeom prst="trapezoid">
            <a:avLst>
              <a:gd name="adj" fmla="val 45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rot="16200000">
            <a:off x="4109367" y="4718967"/>
            <a:ext cx="1377034" cy="767432"/>
          </a:xfrm>
          <a:prstGeom prst="trapezoid">
            <a:avLst>
              <a:gd name="adj" fmla="val 51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apezoid 16"/>
          <p:cNvSpPr/>
          <p:nvPr/>
        </p:nvSpPr>
        <p:spPr>
          <a:xfrm rot="5400000">
            <a:off x="2315217" y="3375354"/>
            <a:ext cx="1077666" cy="613331"/>
          </a:xfrm>
          <a:prstGeom prst="trapezoid">
            <a:avLst>
              <a:gd name="adj" fmla="val 4502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414168" y="3375602"/>
            <a:ext cx="919832" cy="204278"/>
          </a:xfrm>
          <a:prstGeom prst="straightConnector1">
            <a:avLst/>
          </a:prstGeom>
          <a:ln w="60325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4168" y="3599481"/>
            <a:ext cx="919832" cy="814684"/>
          </a:xfrm>
          <a:prstGeom prst="straightConnector1">
            <a:avLst/>
          </a:prstGeom>
          <a:ln w="60325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14168" y="3682019"/>
            <a:ext cx="767432" cy="2109181"/>
          </a:xfrm>
          <a:prstGeom prst="straightConnector1">
            <a:avLst/>
          </a:prstGeom>
          <a:ln w="60325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295923" y="4016575"/>
            <a:ext cx="919832" cy="2612825"/>
          </a:xfrm>
          <a:prstGeom prst="straightConnector1">
            <a:avLst/>
          </a:prstGeom>
          <a:ln w="60325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0" y="3579880"/>
            <a:ext cx="1295400" cy="8342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34000" y="5796053"/>
            <a:ext cx="1295400" cy="8342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5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 animBg="1"/>
      <p:bldP spid="8" grpId="0" animBg="1"/>
      <p:bldP spid="2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virtual memory program addresses map to RAM addresses</a:t>
            </a:r>
          </a:p>
          <a:p>
            <a:endParaRPr lang="en-US" dirty="0"/>
          </a:p>
          <a:p>
            <a:r>
              <a:rPr lang="en-US" dirty="0"/>
              <a:t>Each program has its own mapping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Mapping can put program data where ever it wants in the RAM</a:t>
            </a:r>
          </a:p>
        </p:txBody>
      </p:sp>
    </p:spTree>
    <p:extLst>
      <p:ext uri="{BB962C8B-B14F-4D97-AF65-F5344CB8AC3E}">
        <p14:creationId xmlns:p14="http://schemas.microsoft.com/office/powerpoint/2010/main" val="6156688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892764"/>
              </p:ext>
            </p:extLst>
          </p:nvPr>
        </p:nvGraphicFramePr>
        <p:xfrm>
          <a:off x="533400" y="3886200"/>
          <a:ext cx="1524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(2GB)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12468"/>
              </p:ext>
            </p:extLst>
          </p:nvPr>
        </p:nvGraphicFramePr>
        <p:xfrm>
          <a:off x="591165" y="2480826"/>
          <a:ext cx="1524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1GB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288570"/>
              </p:ext>
            </p:extLst>
          </p:nvPr>
        </p:nvGraphicFramePr>
        <p:xfrm>
          <a:off x="5111545" y="1843548"/>
          <a:ext cx="1524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r>
                        <a:rPr lang="en-US" dirty="0"/>
                        <a:t>0.0005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1459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address space </a:t>
            </a:r>
          </a:p>
        </p:txBody>
      </p:sp>
      <p:cxnSp>
        <p:nvCxnSpPr>
          <p:cNvPr id="8" name="Straight Arrow Connector 7"/>
          <p:cNvCxnSpPr>
            <a:stCxn id="5" idx="3"/>
            <a:endCxn id="16" idx="1"/>
          </p:cNvCxnSpPr>
          <p:nvPr/>
        </p:nvCxnSpPr>
        <p:spPr>
          <a:xfrm>
            <a:off x="2115165" y="2851666"/>
            <a:ext cx="775519" cy="1946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81200" y="4442460"/>
            <a:ext cx="109045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56439" y="2871135"/>
            <a:ext cx="2362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 1 stores the bank balance at address 1024</a:t>
            </a:r>
          </a:p>
          <a:p>
            <a:r>
              <a:rPr lang="en-US" b="1" dirty="0">
                <a:solidFill>
                  <a:srgbClr val="FF0000"/>
                </a:solidFill>
              </a:rPr>
              <a:t>VM maps it to RAM address 3</a:t>
            </a:r>
          </a:p>
          <a:p>
            <a:endParaRPr lang="en-US" b="1" dirty="0"/>
          </a:p>
          <a:p>
            <a:r>
              <a:rPr lang="en-US" b="1" dirty="0"/>
              <a:t>Program 2 stores the exam marks at address 1024</a:t>
            </a:r>
          </a:p>
          <a:p>
            <a:r>
              <a:rPr lang="en-US" b="1" dirty="0">
                <a:solidFill>
                  <a:srgbClr val="FF0000"/>
                </a:solidFill>
              </a:rPr>
              <a:t>VM maps it to RAM address </a:t>
            </a:r>
            <a:r>
              <a:rPr lang="en-US" b="1" dirty="0"/>
              <a:t>6</a:t>
            </a:r>
          </a:p>
          <a:p>
            <a:endParaRPr lang="en-US" b="1" dirty="0"/>
          </a:p>
          <a:p>
            <a:r>
              <a:rPr lang="en-US" b="1" dirty="0"/>
              <a:t>Security &amp; Reliability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9941" y="2057400"/>
            <a:ext cx="1090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Program Address </a:t>
            </a:r>
          </a:p>
          <a:p>
            <a:r>
              <a:rPr lang="en-US" sz="1400" dirty="0"/>
              <a:t>1024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984"/>
              </p:ext>
            </p:extLst>
          </p:nvPr>
        </p:nvGraphicFramePr>
        <p:xfrm>
          <a:off x="2890684" y="2498540"/>
          <a:ext cx="1295400" cy="74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51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Program 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MAP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4114800" y="2845890"/>
            <a:ext cx="10668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7400" y="3558354"/>
            <a:ext cx="1090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Program Address </a:t>
            </a:r>
          </a:p>
          <a:p>
            <a:r>
              <a:rPr lang="en-US" sz="1400" dirty="0"/>
              <a:t>1024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29372"/>
              </p:ext>
            </p:extLst>
          </p:nvPr>
        </p:nvGraphicFramePr>
        <p:xfrm>
          <a:off x="3071659" y="4114915"/>
          <a:ext cx="1295400" cy="74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51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Program 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MAP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4367059" y="3910987"/>
            <a:ext cx="838200" cy="57652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91141" y="1981200"/>
            <a:ext cx="1090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RAM Address </a:t>
            </a:r>
          </a:p>
          <a:p>
            <a:pPr algn="ctr"/>
            <a:r>
              <a:rPr lang="en-US" sz="1400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14800" y="3541655"/>
            <a:ext cx="1090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RAM Address </a:t>
            </a:r>
          </a:p>
          <a:p>
            <a:pPr algn="ctr"/>
            <a:r>
              <a:rPr lang="en-US" sz="1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122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8" grpId="0"/>
      <p:bldP spid="2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1’s &amp; 2’s addresses map to different RAM addresses</a:t>
            </a:r>
          </a:p>
          <a:p>
            <a:endParaRPr lang="en-US" dirty="0"/>
          </a:p>
          <a:p>
            <a:r>
              <a:rPr lang="en-US" dirty="0"/>
              <a:t>Because each program has it’s own address space, they cannot access each other’s data</a:t>
            </a:r>
          </a:p>
        </p:txBody>
      </p:sp>
    </p:spTree>
    <p:extLst>
      <p:ext uri="{BB962C8B-B14F-4D97-AF65-F5344CB8AC3E}">
        <p14:creationId xmlns:p14="http://schemas.microsoft.com/office/powerpoint/2010/main" val="378610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 Cache Works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86000"/>
            <a:ext cx="2209800" cy="255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5909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Memory:</a:t>
            </a:r>
          </a:p>
          <a:p>
            <a:pPr lvl="1"/>
            <a:r>
              <a:rPr lang="en-US" dirty="0"/>
              <a:t>What the program sees</a:t>
            </a:r>
          </a:p>
          <a:p>
            <a:pPr lvl="2"/>
            <a:r>
              <a:rPr lang="en-US" dirty="0"/>
              <a:t>e.g. LDR r4, 1024(r0) accesses virtual address r0+1024=1024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Physical Memory:</a:t>
            </a:r>
          </a:p>
          <a:p>
            <a:pPr lvl="1"/>
            <a:r>
              <a:rPr lang="en-US" dirty="0"/>
              <a:t>The physical RAM installed in the computer</a:t>
            </a:r>
          </a:p>
          <a:p>
            <a:pPr lvl="2"/>
            <a:r>
              <a:rPr lang="en-US" dirty="0"/>
              <a:t>e.g. if there is 4GB of RAM installed you have physical addresses from 0 to 2</a:t>
            </a:r>
            <a:r>
              <a:rPr lang="en-US" baseline="30000" dirty="0"/>
              <a:t>32 </a:t>
            </a:r>
            <a:r>
              <a:rPr lang="en-US" dirty="0"/>
              <a:t>- 1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003704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address:</a:t>
            </a:r>
          </a:p>
          <a:p>
            <a:pPr lvl="1"/>
            <a:r>
              <a:rPr lang="en-US" dirty="0"/>
              <a:t>what the program uses</a:t>
            </a:r>
          </a:p>
          <a:p>
            <a:pPr lvl="1"/>
            <a:r>
              <a:rPr lang="en-US" dirty="0"/>
              <a:t>in MIPS, this is the full 32 bit address space           (0 to 2</a:t>
            </a:r>
            <a:r>
              <a:rPr lang="en-US" baseline="30000" dirty="0"/>
              <a:t>32</a:t>
            </a:r>
            <a:r>
              <a:rPr lang="en-US" dirty="0"/>
              <a:t>-1)</a:t>
            </a:r>
          </a:p>
          <a:p>
            <a:r>
              <a:rPr lang="en-US" dirty="0"/>
              <a:t>Physical address:</a:t>
            </a:r>
          </a:p>
          <a:p>
            <a:pPr lvl="1"/>
            <a:r>
              <a:rPr lang="en-US" dirty="0"/>
              <a:t>What the hardware uses to talk to the RAM</a:t>
            </a:r>
          </a:p>
          <a:p>
            <a:pPr lvl="1"/>
            <a:r>
              <a:rPr lang="en-US" dirty="0"/>
              <a:t>Address space is determined by how much RAM is installed</a:t>
            </a:r>
          </a:p>
        </p:txBody>
      </p:sp>
    </p:spTree>
    <p:extLst>
      <p:ext uri="{BB962C8B-B14F-4D97-AF65-F5344CB8AC3E}">
        <p14:creationId xmlns:p14="http://schemas.microsoft.com/office/powerpoint/2010/main" val="2741339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 executes a load specifying a virtual address </a:t>
            </a:r>
          </a:p>
          <a:p>
            <a:r>
              <a:rPr lang="en-US" sz="2800" dirty="0"/>
              <a:t>Computer translates the address to the physical address in the memory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11600"/>
              </p:ext>
            </p:extLst>
          </p:nvPr>
        </p:nvGraphicFramePr>
        <p:xfrm>
          <a:off x="6400800" y="3733800"/>
          <a:ext cx="1524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for r3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878020"/>
              </p:ext>
            </p:extLst>
          </p:nvPr>
        </p:nvGraphicFramePr>
        <p:xfrm>
          <a:off x="1371600" y="3505200"/>
          <a:ext cx="1905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71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for r3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r>
                        <a:rPr lang="en-US" dirty="0"/>
                        <a:t>LDR</a:t>
                      </a:r>
                      <a:r>
                        <a:rPr lang="en-US" baseline="0" dirty="0"/>
                        <a:t> r3, 1024(r0)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848755"/>
              </p:ext>
            </p:extLst>
          </p:nvPr>
        </p:nvGraphicFramePr>
        <p:xfrm>
          <a:off x="4267200" y="3886200"/>
          <a:ext cx="1371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8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786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Disk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 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352800" y="4038600"/>
            <a:ext cx="914400" cy="1524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638800" y="4343400"/>
            <a:ext cx="8382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419600" y="2971800"/>
            <a:ext cx="2057401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124201" y="2971800"/>
            <a:ext cx="1295399" cy="9660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57900" y="2971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RAM </a:t>
            </a:r>
          </a:p>
          <a:p>
            <a:pPr algn="ctr"/>
            <a:r>
              <a:rPr lang="en-US" dirty="0"/>
              <a:t>Physical address space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9543" y="2953434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Virtual address space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5700" y="3303778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Translation </a:t>
            </a:r>
          </a:p>
          <a:p>
            <a:pPr algn="ctr"/>
            <a:r>
              <a:rPr lang="en-US" b="1" dirty="0"/>
              <a:t>From VA</a:t>
            </a:r>
            <a:r>
              <a:rPr lang="en-US" b="1" dirty="0">
                <a:sym typeface="Wingdings" pitchFamily="2" charset="2"/>
              </a:rPr>
              <a:t>PA</a:t>
            </a:r>
            <a:r>
              <a:rPr lang="en-US" b="1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0" y="482272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 1024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04387" y="515978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 2</a:t>
            </a:r>
          </a:p>
        </p:txBody>
      </p:sp>
    </p:spTree>
    <p:extLst>
      <p:ext uri="{BB962C8B-B14F-4D97-AF65-F5344CB8AC3E}">
        <p14:creationId xmlns:p14="http://schemas.microsoft.com/office/powerpoint/2010/main" val="408524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If the PA is not in the memory the OS loads it from disk</a:t>
            </a:r>
          </a:p>
          <a:p>
            <a:r>
              <a:rPr lang="en-US" sz="2800" dirty="0"/>
              <a:t>The computer then reads the RAM using the PA and returns the data to the program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97587"/>
              </p:ext>
            </p:extLst>
          </p:nvPr>
        </p:nvGraphicFramePr>
        <p:xfrm>
          <a:off x="6400800" y="3733800"/>
          <a:ext cx="1524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for r3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565582"/>
              </p:ext>
            </p:extLst>
          </p:nvPr>
        </p:nvGraphicFramePr>
        <p:xfrm>
          <a:off x="1371600" y="3505200"/>
          <a:ext cx="1905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71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for r3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r>
                        <a:rPr lang="en-US" dirty="0"/>
                        <a:t>LDR</a:t>
                      </a:r>
                      <a:r>
                        <a:rPr lang="en-US" baseline="0" dirty="0"/>
                        <a:t> r3, 1024(r0)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r>
                        <a:rPr lang="en-US" dirty="0"/>
                        <a:t>LDR r2, 512 (r0)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r>
                        <a:rPr lang="en-US" dirty="0"/>
                        <a:t>ADD r4, r2, r3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r>
                        <a:rPr lang="en-US" dirty="0"/>
                        <a:t>LDR r5, 786(r0)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051248"/>
              </p:ext>
            </p:extLst>
          </p:nvPr>
        </p:nvGraphicFramePr>
        <p:xfrm>
          <a:off x="4267200" y="3886200"/>
          <a:ext cx="1371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8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786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Disk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 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895600" y="5159789"/>
            <a:ext cx="1447800" cy="32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04387" y="5175922"/>
            <a:ext cx="533400" cy="8438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57900" y="2971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RAM </a:t>
            </a:r>
          </a:p>
          <a:p>
            <a:pPr algn="ctr"/>
            <a:r>
              <a:rPr lang="en-US" dirty="0"/>
              <a:t>Physical address space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9543" y="2953434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Virtual address space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5700" y="3303778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Translation </a:t>
            </a:r>
          </a:p>
          <a:p>
            <a:pPr algn="ctr"/>
            <a:r>
              <a:rPr lang="en-US" b="1" dirty="0"/>
              <a:t>From VA</a:t>
            </a:r>
            <a:r>
              <a:rPr lang="en-US" b="1" dirty="0">
                <a:sym typeface="Wingdings" pitchFamily="2" charset="2"/>
              </a:rPr>
              <a:t>PA</a:t>
            </a:r>
            <a:r>
              <a:rPr lang="en-US" b="1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0" y="482272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 786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637" y="6019800"/>
            <a:ext cx="971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36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If the PA is not in the memory the OS loads it from disk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The computer then reads the RAM using the PA and returns the data to the program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64534"/>
              </p:ext>
            </p:extLst>
          </p:nvPr>
        </p:nvGraphicFramePr>
        <p:xfrm>
          <a:off x="6400800" y="3733800"/>
          <a:ext cx="1524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for r3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for r5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844619"/>
              </p:ext>
            </p:extLst>
          </p:nvPr>
        </p:nvGraphicFramePr>
        <p:xfrm>
          <a:off x="1371600" y="3505200"/>
          <a:ext cx="1905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71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for r3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r>
                        <a:rPr lang="en-US" dirty="0"/>
                        <a:t>LDR</a:t>
                      </a:r>
                      <a:r>
                        <a:rPr lang="en-US" baseline="0" dirty="0"/>
                        <a:t> r3, 1024(r0)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r>
                        <a:rPr lang="en-US" dirty="0"/>
                        <a:t>LDR r2, 512 (r0)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r>
                        <a:rPr lang="en-US" dirty="0"/>
                        <a:t>ADD r4, r2, r3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r>
                        <a:rPr lang="en-US" dirty="0"/>
                        <a:t>LDR r5, 786(r0)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81074"/>
              </p:ext>
            </p:extLst>
          </p:nvPr>
        </p:nvGraphicFramePr>
        <p:xfrm>
          <a:off x="4267200" y="3886200"/>
          <a:ext cx="1371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8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786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Disk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 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895600" y="5159789"/>
            <a:ext cx="1447800" cy="32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04387" y="5175922"/>
            <a:ext cx="533400" cy="8438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57900" y="2971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RAM </a:t>
            </a:r>
          </a:p>
          <a:p>
            <a:pPr algn="ctr"/>
            <a:r>
              <a:rPr lang="en-US" dirty="0"/>
              <a:t>Physical address space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9543" y="2953434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Virtual address space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5700" y="3303778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Translation </a:t>
            </a:r>
          </a:p>
          <a:p>
            <a:pPr algn="ctr"/>
            <a:r>
              <a:rPr lang="en-US" b="1" dirty="0"/>
              <a:t>From VA</a:t>
            </a:r>
            <a:r>
              <a:rPr lang="en-US" b="1" dirty="0">
                <a:sym typeface="Wingdings" pitchFamily="2" charset="2"/>
              </a:rPr>
              <a:t>PA</a:t>
            </a:r>
            <a:r>
              <a:rPr lang="en-US" b="1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0" y="482272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 786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637" y="6019800"/>
            <a:ext cx="971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>
            <a:stCxn id="18" idx="0"/>
          </p:cNvCxnSpPr>
          <p:nvPr/>
        </p:nvCxnSpPr>
        <p:spPr>
          <a:xfrm flipV="1">
            <a:off x="6185412" y="5007390"/>
            <a:ext cx="291589" cy="10124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6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If the PA is not in the memory the OS loads it from disk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The computer then reads the RAM using the PA and returns the data to the program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767331"/>
              </p:ext>
            </p:extLst>
          </p:nvPr>
        </p:nvGraphicFramePr>
        <p:xfrm>
          <a:off x="6400800" y="3733800"/>
          <a:ext cx="1524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for r3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for r5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6424648"/>
              </p:ext>
            </p:extLst>
          </p:nvPr>
        </p:nvGraphicFramePr>
        <p:xfrm>
          <a:off x="1371600" y="3505200"/>
          <a:ext cx="1905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71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for r3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r>
                        <a:rPr lang="en-US" dirty="0"/>
                        <a:t>LDR</a:t>
                      </a:r>
                      <a:r>
                        <a:rPr lang="en-US" baseline="0" dirty="0"/>
                        <a:t> r3, 1024(r0)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r>
                        <a:rPr lang="en-US" dirty="0"/>
                        <a:t>LDR r2, 512 (r0)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r>
                        <a:rPr lang="en-US" dirty="0"/>
                        <a:t>ADD r4, r2, r3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r>
                        <a:rPr lang="en-US" dirty="0"/>
                        <a:t>LDR r5, 786(r0)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96927"/>
              </p:ext>
            </p:extLst>
          </p:nvPr>
        </p:nvGraphicFramePr>
        <p:xfrm>
          <a:off x="4267200" y="3886200"/>
          <a:ext cx="1371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8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786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 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895600" y="5159789"/>
            <a:ext cx="1447800" cy="32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04387" y="5175922"/>
            <a:ext cx="533400" cy="8438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57900" y="2971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RAM </a:t>
            </a:r>
          </a:p>
          <a:p>
            <a:pPr algn="ctr"/>
            <a:r>
              <a:rPr lang="en-US" dirty="0"/>
              <a:t>Physical address space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9543" y="2953434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Virtual address space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5700" y="3303778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Translation </a:t>
            </a:r>
          </a:p>
          <a:p>
            <a:pPr algn="ctr"/>
            <a:r>
              <a:rPr lang="en-US" b="1" dirty="0"/>
              <a:t>From VA</a:t>
            </a:r>
            <a:r>
              <a:rPr lang="en-US" b="1" dirty="0">
                <a:sym typeface="Wingdings" pitchFamily="2" charset="2"/>
              </a:rPr>
              <a:t>PA</a:t>
            </a:r>
            <a:r>
              <a:rPr lang="en-US" b="1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0" y="482272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 786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637" y="6019800"/>
            <a:ext cx="971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>
            <a:stCxn id="18" idx="0"/>
          </p:cNvCxnSpPr>
          <p:nvPr/>
        </p:nvCxnSpPr>
        <p:spPr>
          <a:xfrm flipV="1">
            <a:off x="6185412" y="5007390"/>
            <a:ext cx="291589" cy="10124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5748798" y="2704009"/>
            <a:ext cx="2053713" cy="631724"/>
          </a:xfrm>
          <a:prstGeom prst="wedgeRectCallout">
            <a:avLst>
              <a:gd name="adj1" fmla="val -55303"/>
              <a:gd name="adj2" fmla="val 326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Translation MAP</a:t>
            </a:r>
          </a:p>
        </p:txBody>
      </p:sp>
    </p:spTree>
    <p:extLst>
      <p:ext uri="{BB962C8B-B14F-4D97-AF65-F5344CB8AC3E}">
        <p14:creationId xmlns:p14="http://schemas.microsoft.com/office/powerpoint/2010/main" val="148885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If the PA is not in the memory the OS loads it from disk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The computer then reads the RAM using the PA and returns the data to the program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350131"/>
              </p:ext>
            </p:extLst>
          </p:nvPr>
        </p:nvGraphicFramePr>
        <p:xfrm>
          <a:off x="6400800" y="3733800"/>
          <a:ext cx="1524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for r3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for r5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483159"/>
              </p:ext>
            </p:extLst>
          </p:nvPr>
        </p:nvGraphicFramePr>
        <p:xfrm>
          <a:off x="1371600" y="3505200"/>
          <a:ext cx="1905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71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for r3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r>
                        <a:rPr lang="en-US" dirty="0"/>
                        <a:t>LDR</a:t>
                      </a:r>
                      <a:r>
                        <a:rPr lang="en-US" baseline="0" dirty="0"/>
                        <a:t> r3, 1024(r0)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r>
                        <a:rPr lang="en-US" dirty="0"/>
                        <a:t>LDR r2, 512 (r0)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r>
                        <a:rPr lang="en-US" dirty="0"/>
                        <a:t>ADD r4, r2, r3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r>
                        <a:rPr lang="en-US" dirty="0"/>
                        <a:t>LDR r5, 786(r0)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03759"/>
              </p:ext>
            </p:extLst>
          </p:nvPr>
        </p:nvGraphicFramePr>
        <p:xfrm>
          <a:off x="4267200" y="3886200"/>
          <a:ext cx="1371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8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786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 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895600" y="5159789"/>
            <a:ext cx="1447800" cy="32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04387" y="5175922"/>
            <a:ext cx="533400" cy="8438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57900" y="2971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RAM </a:t>
            </a:r>
          </a:p>
          <a:p>
            <a:pPr algn="ctr"/>
            <a:r>
              <a:rPr lang="en-US" dirty="0"/>
              <a:t>Physical address space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9543" y="2953434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Virtual address space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5700" y="3303778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Translation </a:t>
            </a:r>
          </a:p>
          <a:p>
            <a:pPr algn="ctr"/>
            <a:r>
              <a:rPr lang="en-US" b="1" dirty="0"/>
              <a:t>From VA</a:t>
            </a:r>
            <a:r>
              <a:rPr lang="en-US" b="1" dirty="0">
                <a:sym typeface="Wingdings" pitchFamily="2" charset="2"/>
              </a:rPr>
              <a:t>PA</a:t>
            </a:r>
            <a:r>
              <a:rPr lang="en-US" b="1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0" y="482272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 786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637" y="6019800"/>
            <a:ext cx="971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>
            <a:stCxn id="18" idx="0"/>
          </p:cNvCxnSpPr>
          <p:nvPr/>
        </p:nvCxnSpPr>
        <p:spPr>
          <a:xfrm flipV="1">
            <a:off x="6185412" y="5007390"/>
            <a:ext cx="291589" cy="10124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5748798" y="2704009"/>
            <a:ext cx="2053713" cy="631724"/>
          </a:xfrm>
          <a:prstGeom prst="wedgeRectCallout">
            <a:avLst>
              <a:gd name="adj1" fmla="val -55303"/>
              <a:gd name="adj2" fmla="val 326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Translation MAP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695700" y="3124200"/>
            <a:ext cx="2781301" cy="18831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048000" y="3276599"/>
            <a:ext cx="647700" cy="18831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68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map from VA to PA address is called Page table</a:t>
            </a:r>
          </a:p>
          <a:p>
            <a:r>
              <a:rPr lang="en-US" sz="2800" dirty="0"/>
              <a:t>So far one page table entry for every VA</a:t>
            </a:r>
          </a:p>
          <a:p>
            <a:r>
              <a:rPr lang="en-US" sz="2800" dirty="0"/>
              <a:t>How many entries  for 32 bit virtual address??</a:t>
            </a:r>
          </a:p>
          <a:p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1981200" y="3352800"/>
            <a:ext cx="4876800" cy="1676400"/>
          </a:xfrm>
          <a:prstGeom prst="wedgeRectCallout">
            <a:avLst>
              <a:gd name="adj1" fmla="val -37768"/>
              <a:gd name="adj2" fmla="val 11145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 for every byte  = 2</a:t>
            </a:r>
            <a:r>
              <a:rPr lang="en-US" sz="2400" b="1" baseline="30000" dirty="0">
                <a:solidFill>
                  <a:schemeClr val="tx1"/>
                </a:solidFill>
              </a:rPr>
              <a:t>32</a:t>
            </a:r>
            <a:r>
              <a:rPr lang="en-US" sz="2400" b="1" dirty="0">
                <a:solidFill>
                  <a:schemeClr val="tx1"/>
                </a:solidFill>
              </a:rPr>
              <a:t>  (4 billion)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1 for every word= 2</a:t>
            </a:r>
            <a:r>
              <a:rPr lang="en-US" sz="2400" b="1" baseline="30000" dirty="0">
                <a:solidFill>
                  <a:schemeClr val="tx1"/>
                </a:solidFill>
              </a:rPr>
              <a:t>30</a:t>
            </a:r>
            <a:r>
              <a:rPr lang="en-US" sz="2400" b="1" dirty="0">
                <a:solidFill>
                  <a:schemeClr val="tx1"/>
                </a:solidFill>
              </a:rPr>
              <a:t>  (1 billion)</a:t>
            </a:r>
          </a:p>
        </p:txBody>
      </p:sp>
    </p:spTree>
    <p:extLst>
      <p:ext uri="{BB962C8B-B14F-4D97-AF65-F5344CB8AC3E}">
        <p14:creationId xmlns:p14="http://schemas.microsoft.com/office/powerpoint/2010/main" val="353827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we don’t have a page table entry we cannot access them because we cannot find the physical address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How can we make it more manageable</a:t>
            </a:r>
          </a:p>
          <a:p>
            <a:pPr lvl="1"/>
            <a:r>
              <a:rPr lang="en-US" dirty="0"/>
              <a:t>What if we divided memory up into chunks (pages) instead of words</a:t>
            </a:r>
          </a:p>
        </p:txBody>
      </p:sp>
    </p:spTree>
    <p:extLst>
      <p:ext uri="{BB962C8B-B14F-4D97-AF65-F5344CB8AC3E}">
        <p14:creationId xmlns:p14="http://schemas.microsoft.com/office/powerpoint/2010/main" val="16711273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764426"/>
              </p:ext>
            </p:extLst>
          </p:nvPr>
        </p:nvGraphicFramePr>
        <p:xfrm>
          <a:off x="1866900" y="2703731"/>
          <a:ext cx="1371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8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786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Disk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 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98617"/>
              </p:ext>
            </p:extLst>
          </p:nvPr>
        </p:nvGraphicFramePr>
        <p:xfrm>
          <a:off x="5791200" y="2703730"/>
          <a:ext cx="2743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8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0-4096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8192-4096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9200" y="20574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MAP</a:t>
            </a:r>
          </a:p>
          <a:p>
            <a:pPr algn="ctr"/>
            <a:r>
              <a:rPr lang="en-US" b="1" dirty="0"/>
              <a:t>Translates from VA</a:t>
            </a:r>
            <a:r>
              <a:rPr lang="en-US" b="1" dirty="0">
                <a:sym typeface="Wingdings" pitchFamily="2" charset="2"/>
              </a:rPr>
              <a:t>PA</a:t>
            </a:r>
            <a:r>
              <a:rPr lang="en-US" b="1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205739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MAP</a:t>
            </a:r>
          </a:p>
          <a:p>
            <a:pPr algn="ctr"/>
            <a:r>
              <a:rPr lang="en-US" b="1" dirty="0"/>
              <a:t>Translates from VA</a:t>
            </a:r>
            <a:r>
              <a:rPr lang="en-US" b="1" dirty="0">
                <a:sym typeface="Wingdings" pitchFamily="2" charset="2"/>
              </a:rPr>
              <a:t>PA</a:t>
            </a:r>
            <a:r>
              <a:rPr lang="en-US" b="1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2868421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FINE GRAIN:</a:t>
            </a:r>
          </a:p>
          <a:p>
            <a:pPr algn="ctr"/>
            <a:r>
              <a:rPr lang="en-US" b="1" dirty="0"/>
              <a:t>MAPS each word address </a:t>
            </a:r>
          </a:p>
          <a:p>
            <a:pPr algn="ctr"/>
            <a:r>
              <a:rPr lang="en-US" b="1" dirty="0"/>
              <a:t>2</a:t>
            </a:r>
            <a:r>
              <a:rPr lang="en-US" b="1" baseline="30000" dirty="0"/>
              <a:t>30</a:t>
            </a:r>
            <a:r>
              <a:rPr lang="en-US" b="1" dirty="0"/>
              <a:t> words to map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4800" y="3048000"/>
            <a:ext cx="16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COURSE GRAIN:</a:t>
            </a:r>
          </a:p>
          <a:p>
            <a:pPr algn="ctr"/>
            <a:r>
              <a:rPr lang="en-US" b="1" dirty="0"/>
              <a:t>MAPS chunks of addresses  Fewer mappings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4114800" y="1447800"/>
            <a:ext cx="2133600" cy="932765"/>
          </a:xfrm>
          <a:prstGeom prst="wedgeRectCallout">
            <a:avLst>
              <a:gd name="adj1" fmla="val 29628"/>
              <a:gd name="adj2" fmla="val 248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4KB pages</a:t>
            </a:r>
          </a:p>
          <a:p>
            <a:pPr algn="ctr"/>
            <a:r>
              <a:rPr lang="en-US" dirty="0"/>
              <a:t>Each entry now covers 4KB of data</a:t>
            </a:r>
          </a:p>
        </p:txBody>
      </p:sp>
    </p:spTree>
    <p:extLst>
      <p:ext uri="{BB962C8B-B14F-4D97-AF65-F5344CB8AC3E}">
        <p14:creationId xmlns:p14="http://schemas.microsoft.com/office/powerpoint/2010/main" val="67925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 Cache Works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22098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16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page table maps larger chunks (pages) of data</a:t>
            </a:r>
          </a:p>
          <a:p>
            <a:pPr lvl="1"/>
            <a:r>
              <a:rPr lang="en-US" dirty="0"/>
              <a:t>Fewer page table entries needed to cover the whole address space</a:t>
            </a:r>
          </a:p>
          <a:p>
            <a:pPr lvl="1"/>
            <a:r>
              <a:rPr lang="en-US" dirty="0"/>
              <a:t>Less flexible</a:t>
            </a:r>
          </a:p>
          <a:p>
            <a:pPr lvl="1"/>
            <a:r>
              <a:rPr lang="en-US" dirty="0"/>
              <a:t>Typically 4KB pages</a:t>
            </a:r>
          </a:p>
          <a:p>
            <a:pPr lvl="1"/>
            <a:r>
              <a:rPr lang="en-US" dirty="0"/>
              <a:t>Sometimes 2MB pages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766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366756"/>
              </p:ext>
            </p:extLst>
          </p:nvPr>
        </p:nvGraphicFramePr>
        <p:xfrm>
          <a:off x="2971800" y="2819400"/>
          <a:ext cx="2743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8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0-4096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4096-8191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6800" y="3043084"/>
            <a:ext cx="16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COURSE GRAIN:</a:t>
            </a:r>
          </a:p>
          <a:p>
            <a:pPr algn="ctr"/>
            <a:r>
              <a:rPr lang="en-US" b="1" dirty="0"/>
              <a:t>MAPS chunks of addresses  Fewer mappings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6045" y="2057398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MAP</a:t>
            </a:r>
          </a:p>
          <a:p>
            <a:pPr algn="ctr"/>
            <a:r>
              <a:rPr lang="en-US" b="1" dirty="0"/>
              <a:t>Translates from VA</a:t>
            </a:r>
            <a:r>
              <a:rPr lang="en-US" b="1" dirty="0">
                <a:sym typeface="Wingdings" pitchFamily="2" charset="2"/>
              </a:rPr>
              <a:t>PA</a:t>
            </a:r>
            <a:r>
              <a:rPr lang="en-US" b="1" dirty="0"/>
              <a:t> 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371600" y="896035"/>
            <a:ext cx="2133600" cy="932765"/>
          </a:xfrm>
          <a:prstGeom prst="wedgeRectCallout">
            <a:avLst>
              <a:gd name="adj1" fmla="val 29628"/>
              <a:gd name="adj2" fmla="val 248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4KB pages</a:t>
            </a:r>
          </a:p>
          <a:p>
            <a:pPr algn="ctr"/>
            <a:r>
              <a:rPr lang="en-US" dirty="0"/>
              <a:t>Each entry now covers 4KB of data</a:t>
            </a:r>
          </a:p>
        </p:txBody>
      </p:sp>
    </p:spTree>
    <p:extLst>
      <p:ext uri="{BB962C8B-B14F-4D97-AF65-F5344CB8AC3E}">
        <p14:creationId xmlns:p14="http://schemas.microsoft.com/office/powerpoint/2010/main" val="36866343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76454"/>
              </p:ext>
            </p:extLst>
          </p:nvPr>
        </p:nvGraphicFramePr>
        <p:xfrm>
          <a:off x="457200" y="1600200"/>
          <a:ext cx="2819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Address Space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dirty="0"/>
                        <a:t>            16382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  12280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dirty="0"/>
                        <a:t>            12287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    8192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dirty="0"/>
                        <a:t>              8191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    4096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dirty="0"/>
                        <a:t>              4095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 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918324"/>
              </p:ext>
            </p:extLst>
          </p:nvPr>
        </p:nvGraphicFramePr>
        <p:xfrm>
          <a:off x="5029200" y="2971800"/>
          <a:ext cx="2819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  12287</a:t>
                      </a:r>
                    </a:p>
                    <a:p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    8192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    8191</a:t>
                      </a:r>
                    </a:p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    4096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    4095</a:t>
                      </a:r>
                    </a:p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           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2426" y="1833265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 Address</a:t>
            </a:r>
          </a:p>
          <a:p>
            <a:pPr algn="ctr"/>
            <a:r>
              <a:rPr lang="en-US" b="1" dirty="0"/>
              <a:t> 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0" y="5791200"/>
            <a:ext cx="1371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7000" y="4572000"/>
            <a:ext cx="1371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3581400" y="4114800"/>
            <a:ext cx="1447800" cy="1447800"/>
          </a:xfrm>
          <a:prstGeom prst="wedgeRectCallout">
            <a:avLst>
              <a:gd name="adj1" fmla="val -67692"/>
              <a:gd name="adj2" fmla="val 721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physical address for virtual address 4</a:t>
            </a:r>
          </a:p>
        </p:txBody>
      </p:sp>
    </p:spTree>
    <p:extLst>
      <p:ext uri="{BB962C8B-B14F-4D97-AF65-F5344CB8AC3E}">
        <p14:creationId xmlns:p14="http://schemas.microsoft.com/office/powerpoint/2010/main" val="25546134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999671"/>
              </p:ext>
            </p:extLst>
          </p:nvPr>
        </p:nvGraphicFramePr>
        <p:xfrm>
          <a:off x="457200" y="1600200"/>
          <a:ext cx="2819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Address Space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dirty="0"/>
                        <a:t>            16382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  12280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4KB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dirty="0"/>
                        <a:t>            12287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    8192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4KB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dirty="0"/>
                        <a:t>              8191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    4096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4KB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dirty="0"/>
                        <a:t>              4095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 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</a:p>
                    <a:p>
                      <a:r>
                        <a:rPr lang="en-US" dirty="0"/>
                        <a:t>      4KB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067961"/>
              </p:ext>
            </p:extLst>
          </p:nvPr>
        </p:nvGraphicFramePr>
        <p:xfrm>
          <a:off x="5029200" y="2971800"/>
          <a:ext cx="2819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  12287</a:t>
                      </a:r>
                    </a:p>
                    <a:p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    8192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4KB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    8191</a:t>
                      </a:r>
                    </a:p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    4096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4KB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    4095</a:t>
                      </a:r>
                    </a:p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           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4KB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2426" y="1833265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 Address</a:t>
            </a:r>
          </a:p>
          <a:p>
            <a:pPr algn="ctr"/>
            <a:r>
              <a:rPr lang="en-US" b="1" dirty="0"/>
              <a:t> 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0" y="5791200"/>
            <a:ext cx="1371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7000" y="4572000"/>
            <a:ext cx="1371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276600" y="4648200"/>
            <a:ext cx="3200400" cy="121920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ular Callout 2"/>
          <p:cNvSpPr/>
          <p:nvPr/>
        </p:nvSpPr>
        <p:spPr>
          <a:xfrm>
            <a:off x="1143000" y="6172200"/>
            <a:ext cx="3352800" cy="609600"/>
          </a:xfrm>
          <a:prstGeom prst="wedgeRectCallout">
            <a:avLst>
              <a:gd name="adj1" fmla="val -13373"/>
              <a:gd name="adj2" fmla="val -901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 is 4 bytes offset from the start of virtual page at VA 0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5136126" y="5943600"/>
            <a:ext cx="3352800" cy="820994"/>
          </a:xfrm>
          <a:prstGeom prst="wedgeRectCallout">
            <a:avLst>
              <a:gd name="adj1" fmla="val 8621"/>
              <a:gd name="adj2" fmla="val -2077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 will map to 4  bytes offset from corresponding physical page: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4096+4</a:t>
            </a:r>
          </a:p>
        </p:txBody>
      </p:sp>
    </p:spTree>
    <p:extLst>
      <p:ext uri="{BB962C8B-B14F-4D97-AF65-F5344CB8AC3E}">
        <p14:creationId xmlns:p14="http://schemas.microsoft.com/office/powerpoint/2010/main" val="388678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1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happens on a 32 bit machine with 256 MB of RAM and 4 KB pages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30090"/>
              </p:ext>
            </p:extLst>
          </p:nvPr>
        </p:nvGraphicFramePr>
        <p:xfrm>
          <a:off x="1447800" y="3124200"/>
          <a:ext cx="381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bits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bits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48869"/>
              </p:ext>
            </p:extLst>
          </p:nvPr>
        </p:nvGraphicFramePr>
        <p:xfrm>
          <a:off x="1828800" y="4876800"/>
          <a:ext cx="2819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bits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bits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84260"/>
              </p:ext>
            </p:extLst>
          </p:nvPr>
        </p:nvGraphicFramePr>
        <p:xfrm>
          <a:off x="2209800" y="3810000"/>
          <a:ext cx="19812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 table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5791200" y="2514600"/>
            <a:ext cx="2057400" cy="838200"/>
          </a:xfrm>
          <a:prstGeom prst="wedgeRectCallout">
            <a:avLst>
              <a:gd name="adj1" fmla="val -136962"/>
              <a:gd name="adj2" fmla="val 1399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Each PTE handles 4KB of address space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95600" y="34290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00400" y="4419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19600" y="34290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ular Callout 21"/>
          <p:cNvSpPr/>
          <p:nvPr/>
        </p:nvSpPr>
        <p:spPr>
          <a:xfrm>
            <a:off x="6783029" y="3429000"/>
            <a:ext cx="2057400" cy="1752600"/>
          </a:xfrm>
          <a:prstGeom prst="wedgeRectCallout">
            <a:avLst>
              <a:gd name="adj1" fmla="val -161335"/>
              <a:gd name="adj2" fmla="val 132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each page we have 4096 addresses (12) bits that don’t get translated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4000" y="2743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Page No.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04668" y="5257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Page No.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62400" y="27037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Offset.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62400" y="5257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Offset.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76200" y="312451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Address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2459" y="48884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476286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happens on a 32 bit machine with 256 MB of RAM and 4 KB pages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153762"/>
              </p:ext>
            </p:extLst>
          </p:nvPr>
        </p:nvGraphicFramePr>
        <p:xfrm>
          <a:off x="1447800" y="3124200"/>
          <a:ext cx="381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bits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bits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153423"/>
              </p:ext>
            </p:extLst>
          </p:nvPr>
        </p:nvGraphicFramePr>
        <p:xfrm>
          <a:off x="1828800" y="4876800"/>
          <a:ext cx="2819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bits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bits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09483"/>
              </p:ext>
            </p:extLst>
          </p:nvPr>
        </p:nvGraphicFramePr>
        <p:xfrm>
          <a:off x="2209800" y="3810000"/>
          <a:ext cx="19812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 table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5791200" y="2514600"/>
            <a:ext cx="2057400" cy="838200"/>
          </a:xfrm>
          <a:prstGeom prst="wedgeRectCallout">
            <a:avLst>
              <a:gd name="adj1" fmla="val -136962"/>
              <a:gd name="adj2" fmla="val 1399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Each PTE handles 4KB of address space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95600" y="34290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00400" y="4419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19600" y="34290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ular Callout 21"/>
          <p:cNvSpPr/>
          <p:nvPr/>
        </p:nvSpPr>
        <p:spPr>
          <a:xfrm>
            <a:off x="6783029" y="3429000"/>
            <a:ext cx="2057400" cy="1752600"/>
          </a:xfrm>
          <a:prstGeom prst="wedgeRectCallout">
            <a:avLst>
              <a:gd name="adj1" fmla="val -161335"/>
              <a:gd name="adj2" fmla="val 132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each page we have 4096 addresses (12) bits that don’t get translated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4000" y="2743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Page No.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04668" y="5257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Page No.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62400" y="27037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Offset.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62400" y="5257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Offset.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76200" y="312451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Address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2459" y="48884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58980"/>
              </p:ext>
            </p:extLst>
          </p:nvPr>
        </p:nvGraphicFramePr>
        <p:xfrm>
          <a:off x="5791199" y="762000"/>
          <a:ext cx="24384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4095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  <a:p>
                      <a:r>
                        <a:rPr lang="en-US" dirty="0"/>
                        <a:t>   4KB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052048"/>
              </p:ext>
            </p:extLst>
          </p:nvPr>
        </p:nvGraphicFramePr>
        <p:xfrm>
          <a:off x="6019800" y="5471963"/>
          <a:ext cx="24384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8191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4096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  <a:p>
                      <a:r>
                        <a:rPr lang="en-US" dirty="0"/>
                        <a:t>   4KB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010400" y="1295400"/>
            <a:ext cx="12192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39000" y="6096000"/>
            <a:ext cx="12192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36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173773"/>
              </p:ext>
            </p:extLst>
          </p:nvPr>
        </p:nvGraphicFramePr>
        <p:xfrm>
          <a:off x="152400" y="1600200"/>
          <a:ext cx="38862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Address Space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dirty="0"/>
                        <a:t>            16382</a:t>
                      </a:r>
                    </a:p>
                    <a:p>
                      <a:r>
                        <a:rPr lang="en-US" dirty="0"/>
                        <a:t>Virtual Page No.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  <a:p>
                      <a:r>
                        <a:rPr lang="en-US" dirty="0"/>
                        <a:t>            12280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4KB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dirty="0"/>
                        <a:t>            12287</a:t>
                      </a:r>
                    </a:p>
                    <a:p>
                      <a:r>
                        <a:rPr lang="en-US" dirty="0"/>
                        <a:t>Virtual Page No.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  <a:p>
                      <a:r>
                        <a:rPr lang="en-US" dirty="0"/>
                        <a:t>              8192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4KB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dirty="0"/>
                        <a:t>              8191</a:t>
                      </a:r>
                    </a:p>
                    <a:p>
                      <a:r>
                        <a:rPr lang="en-US" dirty="0"/>
                        <a:t>Virtual Page No. 1</a:t>
                      </a:r>
                    </a:p>
                    <a:p>
                      <a:r>
                        <a:rPr lang="en-US" dirty="0"/>
                        <a:t>              4096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4KB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dirty="0"/>
                        <a:t>              4095</a:t>
                      </a:r>
                    </a:p>
                    <a:p>
                      <a:r>
                        <a:rPr lang="en-US" dirty="0"/>
                        <a:t>Virtual Page No. 0</a:t>
                      </a:r>
                    </a:p>
                    <a:p>
                      <a:r>
                        <a:rPr lang="en-US" dirty="0"/>
                        <a:t>           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</a:p>
                    <a:p>
                      <a:r>
                        <a:rPr lang="en-US" dirty="0"/>
                        <a:t>      4KB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66473"/>
              </p:ext>
            </p:extLst>
          </p:nvPr>
        </p:nvGraphicFramePr>
        <p:xfrm>
          <a:off x="5029200" y="2971800"/>
          <a:ext cx="2819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  12287</a:t>
                      </a:r>
                    </a:p>
                    <a:p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    8192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4KB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    8191</a:t>
                      </a:r>
                    </a:p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    4096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4KB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    4095</a:t>
                      </a:r>
                    </a:p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           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4KB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2426" y="1833265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 Address</a:t>
            </a:r>
          </a:p>
          <a:p>
            <a:pPr algn="ctr"/>
            <a:r>
              <a:rPr lang="en-US" b="1" dirty="0"/>
              <a:t> 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5791200"/>
            <a:ext cx="19812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7000" y="4572000"/>
            <a:ext cx="1371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87233"/>
              </p:ext>
            </p:extLst>
          </p:nvPr>
        </p:nvGraphicFramePr>
        <p:xfrm>
          <a:off x="304800" y="1295400"/>
          <a:ext cx="4191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bits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bits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990600" y="1371600"/>
            <a:ext cx="0" cy="4267200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90600" y="5638800"/>
            <a:ext cx="1066800" cy="0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43400" y="1676400"/>
            <a:ext cx="0" cy="42672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771900" y="5867400"/>
            <a:ext cx="571500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161082"/>
              </p:ext>
            </p:extLst>
          </p:nvPr>
        </p:nvGraphicFramePr>
        <p:xfrm>
          <a:off x="5257800" y="1493520"/>
          <a:ext cx="3200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bits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bits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5486400" y="1600200"/>
            <a:ext cx="0" cy="28194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86400" y="4267200"/>
            <a:ext cx="990600" cy="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153400" y="1828800"/>
            <a:ext cx="0" cy="28194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529052" y="4648200"/>
            <a:ext cx="624348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ular Callout 34"/>
          <p:cNvSpPr/>
          <p:nvPr/>
        </p:nvSpPr>
        <p:spPr>
          <a:xfrm>
            <a:off x="4114800" y="4724400"/>
            <a:ext cx="1447800" cy="609600"/>
          </a:xfrm>
          <a:prstGeom prst="wedgeRectCallout">
            <a:avLst>
              <a:gd name="adj1" fmla="val -57505"/>
              <a:gd name="adj2" fmla="val 8427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Which Page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4073627" y="6096000"/>
            <a:ext cx="1447800" cy="609600"/>
          </a:xfrm>
          <a:prstGeom prst="wedgeRectCallout">
            <a:avLst>
              <a:gd name="adj1" fmla="val -106402"/>
              <a:gd name="adj2" fmla="val -9475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Offset</a:t>
            </a:r>
          </a:p>
        </p:txBody>
      </p:sp>
      <p:sp>
        <p:nvSpPr>
          <p:cNvPr id="37" name="Rectangular Callout 36"/>
          <p:cNvSpPr/>
          <p:nvPr/>
        </p:nvSpPr>
        <p:spPr>
          <a:xfrm>
            <a:off x="4431890" y="2705100"/>
            <a:ext cx="1447800" cy="609600"/>
          </a:xfrm>
          <a:prstGeom prst="wedgeRectCallout">
            <a:avLst>
              <a:gd name="adj1" fmla="val 86128"/>
              <a:gd name="adj2" fmla="val 17620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Which Page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7696200" y="4876800"/>
            <a:ext cx="1447800" cy="609600"/>
          </a:xfrm>
          <a:prstGeom prst="wedgeRectCallout">
            <a:avLst>
              <a:gd name="adj1" fmla="val -106402"/>
              <a:gd name="adj2" fmla="val -9475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Offset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600" y="6096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Address Space</a:t>
            </a:r>
          </a:p>
          <a:p>
            <a:pPr algn="ctr"/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62600" y="75708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 Space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09900" y="110753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401490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32809"/>
              </p:ext>
            </p:extLst>
          </p:nvPr>
        </p:nvGraphicFramePr>
        <p:xfrm>
          <a:off x="1676399" y="2209800"/>
          <a:ext cx="459658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bits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bits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24976"/>
              </p:ext>
            </p:extLst>
          </p:nvPr>
        </p:nvGraphicFramePr>
        <p:xfrm>
          <a:off x="2971800" y="2819400"/>
          <a:ext cx="2743200" cy="2514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9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Physical Page No</a:t>
                      </a:r>
                      <a:r>
                        <a:rPr lang="en-US" sz="1800" dirty="0"/>
                        <a:t>.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0x00000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Disk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0x0005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0xfffff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0x00f6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173975"/>
              </p:ext>
            </p:extLst>
          </p:nvPr>
        </p:nvGraphicFramePr>
        <p:xfrm>
          <a:off x="2911577" y="5686306"/>
          <a:ext cx="3276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bits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bits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52600" y="179715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Page No.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09900" y="62367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Page No.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79715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Offset.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623673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Offset.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16648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Address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0100" y="5715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57400" y="2535821"/>
            <a:ext cx="0" cy="1197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057400" y="3733800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657600" y="5174537"/>
            <a:ext cx="0" cy="540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43600" y="2535821"/>
            <a:ext cx="0" cy="31423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>
            <a:off x="876300" y="3886201"/>
            <a:ext cx="1485900" cy="1288336"/>
          </a:xfrm>
          <a:prstGeom prst="wedgeRectCallout">
            <a:avLst>
              <a:gd name="adj1" fmla="val 90333"/>
              <a:gd name="adj2" fmla="val -473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Table Entry (PTE) tells which page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6528618" y="2166489"/>
            <a:ext cx="1700981" cy="1940486"/>
          </a:xfrm>
          <a:prstGeom prst="wedgeRectCallout">
            <a:avLst>
              <a:gd name="adj1" fmla="val -88327"/>
              <a:gd name="adj2" fmla="val 566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4KB page =12 bits for page offset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Same for VA &amp; PA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 translation</a:t>
            </a:r>
          </a:p>
        </p:txBody>
      </p:sp>
      <p:sp>
        <p:nvSpPr>
          <p:cNvPr id="32" name="Rectangular Callout 31"/>
          <p:cNvSpPr/>
          <p:nvPr/>
        </p:nvSpPr>
        <p:spPr>
          <a:xfrm>
            <a:off x="5791200" y="685800"/>
            <a:ext cx="2057400" cy="914400"/>
          </a:xfrm>
          <a:prstGeom prst="wedgeRectCallout">
            <a:avLst>
              <a:gd name="adj1" fmla="val -49507"/>
              <a:gd name="adj2" fmla="val 9475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Address (VA) size set by ISA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6553200" y="4763729"/>
            <a:ext cx="2057400" cy="914400"/>
          </a:xfrm>
          <a:prstGeom prst="wedgeRectCallout">
            <a:avLst>
              <a:gd name="adj1" fmla="val -63127"/>
              <a:gd name="adj2" fmla="val 10927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 Address (PA) size set by amount of RAM</a:t>
            </a:r>
          </a:p>
        </p:txBody>
      </p:sp>
    </p:spTree>
    <p:extLst>
      <p:ext uri="{BB962C8B-B14F-4D97-AF65-F5344CB8AC3E}">
        <p14:creationId xmlns:p14="http://schemas.microsoft.com/office/powerpoint/2010/main" val="37506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2" grpId="0" animBg="1"/>
      <p:bldP spid="3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584525"/>
              </p:ext>
            </p:extLst>
          </p:nvPr>
        </p:nvGraphicFramePr>
        <p:xfrm>
          <a:off x="1676399" y="2209800"/>
          <a:ext cx="459658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bits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bits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38890"/>
              </p:ext>
            </p:extLst>
          </p:nvPr>
        </p:nvGraphicFramePr>
        <p:xfrm>
          <a:off x="2971800" y="2819400"/>
          <a:ext cx="2743200" cy="2514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9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Physical Page No</a:t>
                      </a:r>
                      <a:r>
                        <a:rPr lang="en-US" sz="1800" dirty="0"/>
                        <a:t>.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0x00000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Disk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0x0005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0xfffff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0x00f6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910466"/>
              </p:ext>
            </p:extLst>
          </p:nvPr>
        </p:nvGraphicFramePr>
        <p:xfrm>
          <a:off x="2911577" y="5686306"/>
          <a:ext cx="3276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bits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bits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52600" y="179715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Page No.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09900" y="62367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Page No.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79715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Offset.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623673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Offset.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16648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Address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0100" y="5715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57400" y="2535821"/>
            <a:ext cx="0" cy="1571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057400" y="4106975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657600" y="5174537"/>
            <a:ext cx="0" cy="540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43600" y="2535821"/>
            <a:ext cx="0" cy="31423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2057400" y="2535821"/>
            <a:ext cx="228600" cy="1571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286000" y="3886200"/>
            <a:ext cx="723900" cy="220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811661" y="4033458"/>
            <a:ext cx="228600" cy="1608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943600" y="2535821"/>
            <a:ext cx="228600" cy="31423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884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977542"/>
              </p:ext>
            </p:extLst>
          </p:nvPr>
        </p:nvGraphicFramePr>
        <p:xfrm>
          <a:off x="1676399" y="2209800"/>
          <a:ext cx="459658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bits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bits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17261"/>
              </p:ext>
            </p:extLst>
          </p:nvPr>
        </p:nvGraphicFramePr>
        <p:xfrm>
          <a:off x="2971800" y="2819400"/>
          <a:ext cx="2743200" cy="2514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9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Physical Page No</a:t>
                      </a:r>
                      <a:r>
                        <a:rPr lang="en-US" sz="1800" dirty="0"/>
                        <a:t>.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0x00000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Disk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0x0005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0xfffff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0x00f6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94100"/>
              </p:ext>
            </p:extLst>
          </p:nvPr>
        </p:nvGraphicFramePr>
        <p:xfrm>
          <a:off x="2911577" y="5686306"/>
          <a:ext cx="3276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bits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bits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52600" y="179715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Page No.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09900" y="62367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Page No.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79715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Offset.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623673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Offset.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16648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Address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0100" y="5715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57400" y="2535821"/>
            <a:ext cx="0" cy="1571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057400" y="4106975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657600" y="5174537"/>
            <a:ext cx="0" cy="540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43600" y="2535821"/>
            <a:ext cx="0" cy="31423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2083824" y="2535821"/>
            <a:ext cx="228600" cy="1925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293989" y="4343400"/>
            <a:ext cx="723900" cy="220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811661" y="4370524"/>
            <a:ext cx="217539" cy="1307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943600" y="2535821"/>
            <a:ext cx="228600" cy="31423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Temporal Locality</a:t>
            </a:r>
          </a:p>
          <a:p>
            <a:r>
              <a:rPr lang="en-GB" dirty="0"/>
              <a:t>Spatial Locality</a:t>
            </a:r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1685C4-7440-4443-B10C-5A6673999217}"/>
                  </a:ext>
                </a:extLst>
              </p14:cNvPr>
              <p14:cNvContentPartPr/>
              <p14:nvPr/>
            </p14:nvContentPartPr>
            <p14:xfrm>
              <a:off x="366120" y="169560"/>
              <a:ext cx="8090640" cy="638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1685C4-7440-4443-B10C-5A66739992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760" y="160200"/>
                <a:ext cx="8109360" cy="64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20237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62188"/>
            <a:ext cx="7086599" cy="36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1141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153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1688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92479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2779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53197"/>
              </p:ext>
            </p:extLst>
          </p:nvPr>
        </p:nvGraphicFramePr>
        <p:xfrm>
          <a:off x="1676399" y="2209800"/>
          <a:ext cx="459658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bits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bits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64590"/>
              </p:ext>
            </p:extLst>
          </p:nvPr>
        </p:nvGraphicFramePr>
        <p:xfrm>
          <a:off x="2971800" y="2819400"/>
          <a:ext cx="2743200" cy="2514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9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Physical Page No</a:t>
                      </a:r>
                      <a:r>
                        <a:rPr lang="en-US" sz="1800" dirty="0"/>
                        <a:t>.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0x00000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Disk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0x0005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0xfffff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0x00f6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0716"/>
              </p:ext>
            </p:extLst>
          </p:nvPr>
        </p:nvGraphicFramePr>
        <p:xfrm>
          <a:off x="2911577" y="5686306"/>
          <a:ext cx="3276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bits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bits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52600" y="179715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Page No.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09900" y="62367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Page No.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179715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Offset.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623673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Offset.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16648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Address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0100" y="5715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57400" y="2535821"/>
            <a:ext cx="0" cy="1571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057400" y="4106975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657600" y="5174537"/>
            <a:ext cx="0" cy="540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43600" y="2535821"/>
            <a:ext cx="0" cy="31423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2083824" y="2535821"/>
            <a:ext cx="228600" cy="1925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293989" y="4343400"/>
            <a:ext cx="723900" cy="220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811661" y="4370524"/>
            <a:ext cx="217539" cy="1307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943600" y="2535821"/>
            <a:ext cx="228600" cy="31423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Cache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6629400" cy="335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91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9966</TotalTime>
  <Words>2485</Words>
  <Application>Microsoft Office PowerPoint</Application>
  <PresentationFormat>On-screen Show (4:3)</PresentationFormat>
  <Paragraphs>672</Paragraphs>
  <Slides>83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6" baseType="lpstr">
      <vt:lpstr>Arial</vt:lpstr>
      <vt:lpstr>Calibri</vt:lpstr>
      <vt:lpstr>Office Theme</vt:lpstr>
      <vt:lpstr>Large &amp; Fast: Exploiting Memory Hierarchy</vt:lpstr>
      <vt:lpstr>Memory Hierarchy</vt:lpstr>
      <vt:lpstr>Memory Hierarchy</vt:lpstr>
      <vt:lpstr>Memory Hierarchy</vt:lpstr>
      <vt:lpstr>Memory Technologies</vt:lpstr>
      <vt:lpstr>How a Cache Works</vt:lpstr>
      <vt:lpstr>How a Cache Works</vt:lpstr>
      <vt:lpstr>HINT</vt:lpstr>
      <vt:lpstr>A Cache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Example</vt:lpstr>
      <vt:lpstr>PowerPoint Presentation</vt:lpstr>
      <vt:lpstr>Direct Mapped Cache</vt:lpstr>
      <vt:lpstr>Fully Associative Cache</vt:lpstr>
      <vt:lpstr>Set-Associative Cache</vt:lpstr>
      <vt:lpstr>Example</vt:lpstr>
      <vt:lpstr>PowerPoint Presentation</vt:lpstr>
      <vt:lpstr>Example</vt:lpstr>
      <vt:lpstr>Solution: Direct Map</vt:lpstr>
      <vt:lpstr>Solution: Set Associative Cache</vt:lpstr>
      <vt:lpstr>Solution: Fully Associative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Virtual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TLB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Farhan</dc:creator>
  <cp:lastModifiedBy>Farhan Hussain</cp:lastModifiedBy>
  <cp:revision>79</cp:revision>
  <dcterms:created xsi:type="dcterms:W3CDTF">2017-01-19T04:58:36Z</dcterms:created>
  <dcterms:modified xsi:type="dcterms:W3CDTF">2021-01-26T14:17:44Z</dcterms:modified>
</cp:coreProperties>
</file>