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15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500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04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7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20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0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69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45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8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64C17-4868-4E16-A2D6-2D4DBA7D7190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85245-1D2C-459E-8449-8874456FE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2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27652"/>
            <a:ext cx="4906410" cy="49064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427" y="1343645"/>
            <a:ext cx="6927978" cy="463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43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5944" y="581823"/>
            <a:ext cx="9196926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Transmitter → Trigger (trigPin)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smtClean="0"/>
              <a:t>Receiver → Echo (</a:t>
            </a:r>
            <a:r>
              <a:rPr lang="en-US" sz="1600" dirty="0" err="1" smtClean="0"/>
              <a:t>echoPin</a:t>
            </a:r>
            <a:r>
              <a:rPr lang="en-US" sz="1600" dirty="0" smtClean="0"/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digitalWrite(trigPin, HIGH); activates the sensor.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delayMicroseconds(10); maintains the HIGH signal for 10 microseconds.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digitalWrite(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trigPin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LOW); stops the trigger pulse.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delayMicroseconds(2); ensures a clean LOW-to-HIGH transition.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Arduino </a:t>
            </a:r>
            <a:r>
              <a:rPr lang="en-US" altLang="en-US" sz="1600" dirty="0" err="1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pulseIn</a:t>
            </a:r>
            <a:r>
              <a:rPr lang="en-US" altLang="en-US" sz="16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() function reads the duration of a pulse (either HIGH or LOW) on a specified pin, returning the pulse length in microseconds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/>
              <a:t>NewPing</a:t>
            </a:r>
            <a:r>
              <a:rPr lang="en-US" dirty="0"/>
              <a:t> sonar(trigPin, </a:t>
            </a:r>
            <a:r>
              <a:rPr lang="en-US" dirty="0" err="1"/>
              <a:t>echoPin</a:t>
            </a:r>
            <a:r>
              <a:rPr lang="en-US" dirty="0"/>
              <a:t>, MAX_DISTANCE); // Create a </a:t>
            </a:r>
            <a:r>
              <a:rPr lang="en-US" dirty="0" err="1"/>
              <a:t>NewPing</a:t>
            </a:r>
            <a:r>
              <a:rPr lang="en-US" dirty="0"/>
              <a:t> </a:t>
            </a:r>
            <a:r>
              <a:rPr lang="en-US" dirty="0" smtClean="0"/>
              <a:t>object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NewPing</a:t>
            </a:r>
            <a:r>
              <a:rPr lang="en-US" dirty="0" smtClean="0"/>
              <a:t> → This is the class from the </a:t>
            </a:r>
            <a:r>
              <a:rPr lang="en-US" dirty="0" err="1" smtClean="0"/>
              <a:t>NewPing</a:t>
            </a:r>
            <a:r>
              <a:rPr lang="en-US" dirty="0" smtClean="0"/>
              <a:t> library that we use to create an ultrasonic sensor object.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sonar(trigPin, </a:t>
            </a:r>
            <a:r>
              <a:rPr lang="en-US" dirty="0" err="1" smtClean="0"/>
              <a:t>echoPin</a:t>
            </a:r>
            <a:r>
              <a:rPr lang="en-US" dirty="0" smtClean="0"/>
              <a:t>, MAX_DISTANCE); → Creates an object named sonar with: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trigPin → The pin used to send the ultrasonic pulse (transmitter).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 smtClean="0"/>
              <a:t>echoPin</a:t>
            </a:r>
            <a:r>
              <a:rPr lang="en-US" dirty="0" smtClean="0"/>
              <a:t> → The pin used to receive the reflected pulse (receiver).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MAX_DISTANCE → The maximum distance (in cm) to measure.</a:t>
            </a:r>
            <a:endParaRPr lang="en-US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 smtClean="0"/>
              <a:t>Speed of sound in air ≈ 343 m/s</a:t>
            </a:r>
            <a:r>
              <a:rPr lang="en-US" sz="1600" dirty="0" smtClean="0"/>
              <a:t> (or </a:t>
            </a:r>
            <a:r>
              <a:rPr lang="en-US" sz="1600" b="1" dirty="0" smtClean="0"/>
              <a:t>0.0343 cm/µs</a:t>
            </a:r>
            <a:r>
              <a:rPr lang="en-US" sz="1600" dirty="0" smtClean="0"/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314" y="5619241"/>
            <a:ext cx="5829452" cy="123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43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</TotalTime>
  <Words>173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4</cp:revision>
  <dcterms:created xsi:type="dcterms:W3CDTF">2025-03-07T08:59:56Z</dcterms:created>
  <dcterms:modified xsi:type="dcterms:W3CDTF">2025-03-13T04:40:17Z</dcterms:modified>
</cp:coreProperties>
</file>