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59" r:id="rId6"/>
    <p:sldId id="281" r:id="rId7"/>
    <p:sldId id="260" r:id="rId8"/>
    <p:sldId id="263" r:id="rId9"/>
    <p:sldId id="275" r:id="rId10"/>
    <p:sldId id="274" r:id="rId11"/>
    <p:sldId id="277" r:id="rId12"/>
    <p:sldId id="278" r:id="rId13"/>
    <p:sldId id="279" r:id="rId14"/>
    <p:sldId id="280" r:id="rId15"/>
    <p:sldId id="261" r:id="rId16"/>
    <p:sldId id="27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C194-D3FF-4931-8364-078A899F35B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C292-301E-4109-9222-99C278EB6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33327-0927-4C07-BC3C-F661447F0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606-D4CC-4710-9AAE-5B1E76DA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9" y="2065044"/>
            <a:ext cx="7176940" cy="2387600"/>
          </a:xfrm>
        </p:spPr>
        <p:txBody>
          <a:bodyPr anchor="b">
            <a:normAutofit/>
          </a:bodyPr>
          <a:lstStyle>
            <a:lvl1pPr algn="l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E703-E501-4532-835D-EB58B9A6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69" y="4741682"/>
            <a:ext cx="7176940" cy="12701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11E-D7CA-425E-A038-6D3CF2A1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A33B-6AAD-4730-95C6-0117EA92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5691-E74A-45EF-A434-0E50E30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DFF6-A8B0-42D3-BD64-1C5F11A91250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2E76-792C-4080-82A2-447DD43E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94FE-EA1D-4EDA-8FCB-B982FFCB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759B-4236-42E2-B39B-DC70D6559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7A36-C69A-4475-8D14-F3C289AA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ABE6-1136-4A27-95EF-DA17BF8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7E37-15AC-4D4F-A4BF-FE44BDA29313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0DC-8103-464F-A574-630E6EE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2292-D6BB-400D-B5BE-D3216A00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0A22-1847-4DDA-A869-70392BE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A854-AF97-4D02-B87C-79C80FB8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907-AE9C-46D5-A71D-38B3A21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790" y="6476869"/>
            <a:ext cx="114064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D335-F6F5-43B4-A0D2-E196C69D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73" y="53270"/>
            <a:ext cx="11943761" cy="365125"/>
          </a:xfrm>
        </p:spPr>
        <p:txBody>
          <a:bodyPr/>
          <a:lstStyle>
            <a:lvl1pPr algn="r"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5F9-0F8B-4089-A208-7D52E27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433" y="6483612"/>
            <a:ext cx="669302" cy="365125"/>
          </a:xfrm>
        </p:spPr>
        <p:txBody>
          <a:bodyPr/>
          <a:lstStyle>
            <a:lvl1pPr>
              <a:defRPr sz="1500"/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7002-78DD-411F-B7CD-3D488A5C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0AE-22BD-4813-9777-EC529DB1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FEEE-6633-4D5D-85C8-AE7B66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5E0-FF6A-4854-AA0B-A2663F443FFF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0E01-CDCA-496D-BBBE-A365288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0CCA-CFDB-4383-BC05-9D855E6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B519-D2E3-4443-BA5F-C26A41E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B42D-F1C1-4EA3-9A08-DDB9BE1C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1F9E-610B-4C7D-991A-370C2B49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B2D-E8F7-4626-AD87-907E309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7F0-828A-43F0-8BA2-6A77E45C6ADA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9779-EEAE-4B70-86DF-34AE9504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8B51D-E0C8-439F-92E6-5125687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F46-E110-47E3-84D8-C6A70BA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6B23-EE05-4903-A35C-8B837F5F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CBC1-D71A-465A-9FC0-93B1035C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3ACE-A520-4617-9C40-5D07DEC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FCCE-E8BC-4634-8F84-95E6C286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4F7BC-C257-4525-A838-3DA1CF37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401-8BCA-470A-8F1F-C194A6F291FE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AE9E1-A273-41CE-B718-0F1F090F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AA94C-AC86-4541-87EC-45EA930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096-568B-4092-9C0E-8E85BF1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7352-9F32-4FF2-93A7-3D907234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B6B-B64F-4D5C-AF37-46318E9F630D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D7D69-1AE9-466F-8F1B-FF2B5C47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B5D1-90E6-4ED5-B668-C2E425F2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91EC-3D4A-4474-8B79-C5E83BA0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F18-B88A-449C-B59B-DB2EAEF91E8B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53CED-FA93-4340-B537-38DBDC7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9D68-633F-4717-AFBE-17A7089C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9266-9DE6-4D5C-82A7-8CAF807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36B0-DD49-48B8-AA3A-96FC855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CE9C-A9C0-4345-A7C0-CC607CB1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F279-7847-4444-B868-D3EAC1F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8AE-117E-4CDD-B925-E1369893A5F8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6444-2F96-40D2-A33F-7BE4EE4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5DDC-2E68-4A07-827B-D7F7AB41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043C-C012-43E8-83C7-80410CED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9C3DC-754F-45EC-85DD-82A4D1C94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0586-05D3-4243-99CC-F2CEB372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DB7E-3AC1-48BA-9E69-ABE46F3D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E336-D9AF-4FD6-AC50-DE54CE7C78C3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38D9-CE12-4180-9436-E6750A7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25E0-B806-47FC-9479-C3D6934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8E6BE-4E38-4757-A2DC-E5EC107A0B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9CC5C-BCC6-45F8-B058-35AA8A0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499621"/>
            <a:ext cx="1194376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6A00-C1FD-4B18-9F91-79D90721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4" y="1599381"/>
            <a:ext cx="11943761" cy="4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3D67-F063-48E0-A677-CA1EBED8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390E-D504-4741-A5DE-606D440153A4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B35-680A-4E05-B318-D853A826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A9D9-9D52-4D7D-8458-AE0B104D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2535" y="6483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FAC-8AB1-4E7A-A074-FCFD198B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DEA0-06D5-4676-8CF0-08F2D1B3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161120 | Usama Rao</a:t>
            </a:r>
          </a:p>
          <a:p>
            <a:r>
              <a:rPr lang="en-US" dirty="0"/>
              <a:t>161132 | Sami Ahmad Malik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6BC5D-C6ED-410F-BD7B-F1F93ECFB221}"/>
              </a:ext>
            </a:extLst>
          </p:cNvPr>
          <p:cNvSpPr txBox="1"/>
          <p:nvPr/>
        </p:nvSpPr>
        <p:spPr>
          <a:xfrm>
            <a:off x="8125905" y="659877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III (03 Cr. Hrs.)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E1A4A-5516-49AC-8B6B-195510F3A690}"/>
              </a:ext>
            </a:extLst>
          </p:cNvPr>
          <p:cNvSpPr txBox="1"/>
          <p:nvPr/>
        </p:nvSpPr>
        <p:spPr>
          <a:xfrm>
            <a:off x="8125905" y="155225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1630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1A9D6-DCA7-4F54-9106-158EC1DBD4E8}"/>
              </a:ext>
            </a:extLst>
          </p:cNvPr>
          <p:cNvSpPr txBox="1"/>
          <p:nvPr/>
        </p:nvSpPr>
        <p:spPr>
          <a:xfrm>
            <a:off x="8122764" y="2444641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19BFE-20B7-4424-8844-CD29560C4EC7}"/>
              </a:ext>
            </a:extLst>
          </p:cNvPr>
          <p:cNvSpPr txBox="1"/>
          <p:nvPr/>
        </p:nvSpPr>
        <p:spPr>
          <a:xfrm>
            <a:off x="8122764" y="3327596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01-07-2020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62575-F90D-4192-A6AB-791217AC33D2}"/>
              </a:ext>
            </a:extLst>
          </p:cNvPr>
          <p:cNvSpPr txBox="1"/>
          <p:nvPr/>
        </p:nvSpPr>
        <p:spPr>
          <a:xfrm>
            <a:off x="8125905" y="4192192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Shoaib Malik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8FE2-4DE3-4934-B0E6-B754659B2A43}"/>
              </a:ext>
            </a:extLst>
          </p:cNvPr>
          <p:cNvSpPr txBox="1"/>
          <p:nvPr/>
        </p:nvSpPr>
        <p:spPr>
          <a:xfrm>
            <a:off x="8122764" y="5084574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>
                <a:solidFill>
                  <a:schemeClr val="bg1"/>
                </a:solidFill>
              </a:rPr>
              <a:t>Naila</a:t>
            </a:r>
            <a:r>
              <a:rPr lang="en-US" sz="2500" dirty="0">
                <a:solidFill>
                  <a:schemeClr val="bg1"/>
                </a:solidFill>
              </a:rPr>
              <a:t> Hussain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81F3-1C5B-4335-B9FC-713EEE48DD76}"/>
              </a:ext>
            </a:extLst>
          </p:cNvPr>
          <p:cNvSpPr txBox="1"/>
          <p:nvPr/>
        </p:nvSpPr>
        <p:spPr>
          <a:xfrm>
            <a:off x="8122764" y="596752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Imran Ihsan</a:t>
            </a:r>
          </a:p>
        </p:txBody>
      </p:sp>
    </p:spTree>
    <p:extLst>
      <p:ext uri="{BB962C8B-B14F-4D97-AF65-F5344CB8AC3E}">
        <p14:creationId xmlns:p14="http://schemas.microsoft.com/office/powerpoint/2010/main" val="19240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CBFFE-D19E-4B18-9D4C-90C89633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48" y="1619902"/>
            <a:ext cx="5499652" cy="3973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9B58D-8852-42A1-ACF1-C203A5074256}"/>
              </a:ext>
            </a:extLst>
          </p:cNvPr>
          <p:cNvSpPr txBox="1"/>
          <p:nvPr/>
        </p:nvSpPr>
        <p:spPr>
          <a:xfrm>
            <a:off x="4778423" y="5850492"/>
            <a:ext cx="21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278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634839"/>
            <a:ext cx="2245620" cy="4621212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4839"/>
            <a:ext cx="2245620" cy="4621211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39"/>
            <a:ext cx="2245620" cy="4621211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8"/>
            <a:ext cx="2245620" cy="4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637447"/>
            <a:ext cx="2245620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7446"/>
            <a:ext cx="2245620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39"/>
            <a:ext cx="2245619" cy="4621211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8"/>
            <a:ext cx="2245619" cy="4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637447"/>
            <a:ext cx="2245619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7446"/>
            <a:ext cx="2245619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40"/>
            <a:ext cx="2245619" cy="4621209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9"/>
            <a:ext cx="2245619" cy="46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70" y="1637447"/>
            <a:ext cx="2243085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176" y="1637446"/>
            <a:ext cx="2243085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40"/>
            <a:ext cx="2245618" cy="4621209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9"/>
            <a:ext cx="2245618" cy="46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user interface testing</a:t>
            </a:r>
          </a:p>
          <a:p>
            <a:pPr lvl="1"/>
            <a:r>
              <a:rPr lang="en-US" dirty="0"/>
              <a:t>User interface testing</a:t>
            </a:r>
          </a:p>
          <a:p>
            <a:pPr lvl="1"/>
            <a:r>
              <a:rPr lang="en-US" dirty="0"/>
              <a:t>Usability Testing</a:t>
            </a:r>
          </a:p>
          <a:p>
            <a:r>
              <a:rPr lang="en-US" dirty="0"/>
              <a:t>Software performance testing</a:t>
            </a:r>
          </a:p>
          <a:p>
            <a:r>
              <a:rPr lang="en-US" dirty="0"/>
              <a:t>Compatibility testing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Installation testing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577A2-FA4F-4581-916D-B1AA34CB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color and size of buttons on the home screens of different users.</a:t>
            </a:r>
          </a:p>
          <a:p>
            <a:r>
              <a:rPr lang="en-US" dirty="0"/>
              <a:t>Make sure that icons pixels won’t fall when the app would be opened on different screen sizes.</a:t>
            </a:r>
          </a:p>
          <a:p>
            <a:pPr fontAlgn="t"/>
            <a:r>
              <a:rPr lang="en-US" dirty="0"/>
              <a:t>Ensure the ripple effect working on all buttons.</a:t>
            </a:r>
          </a:p>
          <a:p>
            <a:pPr fontAlgn="t"/>
            <a:r>
              <a:rPr lang="en-US" dirty="0"/>
              <a:t>Is text visible on smaller screens?</a:t>
            </a:r>
          </a:p>
          <a:p>
            <a:pPr fontAlgn="t"/>
            <a:r>
              <a:rPr lang="en-US" dirty="0"/>
              <a:t>Buttons must be separated by some distance so the user won’t press the wrong button.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DF8E5-D51E-4280-A9C8-23522A33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t"/>
            <a:r>
              <a:rPr lang="en-US" sz="11200" dirty="0"/>
              <a:t>Check if user is registered on </a:t>
            </a:r>
            <a:r>
              <a:rPr lang="en-US" sz="11200" dirty="0" err="1"/>
              <a:t>CarPool</a:t>
            </a:r>
            <a:r>
              <a:rPr lang="en-US" sz="11200" dirty="0"/>
              <a:t>.</a:t>
            </a:r>
          </a:p>
          <a:p>
            <a:pPr fontAlgn="t"/>
            <a:r>
              <a:rPr lang="en-US" sz="11200" dirty="0"/>
              <a:t>Forgot Password?</a:t>
            </a:r>
          </a:p>
          <a:p>
            <a:pPr fontAlgn="t"/>
            <a:r>
              <a:rPr lang="en-US" sz="11200" dirty="0"/>
              <a:t>Login to Carpool application. </a:t>
            </a:r>
          </a:p>
          <a:p>
            <a:pPr fontAlgn="t"/>
            <a:r>
              <a:rPr lang="en-US" sz="11200" dirty="0"/>
              <a:t>Select “driver” user type.</a:t>
            </a:r>
          </a:p>
          <a:p>
            <a:pPr fontAlgn="t"/>
            <a:r>
              <a:rPr lang="en-US" sz="11200" dirty="0"/>
              <a:t>Check if driver can select riders.</a:t>
            </a:r>
          </a:p>
          <a:p>
            <a:pPr fontAlgn="t"/>
            <a:r>
              <a:rPr lang="en-US" sz="11200" dirty="0"/>
              <a:t>Check if driver can see pick up points of selected riders.</a:t>
            </a:r>
          </a:p>
          <a:p>
            <a:pPr fontAlgn="t"/>
            <a:r>
              <a:rPr lang="en-US" sz="11200" dirty="0"/>
              <a:t>Drop off riders on different location.</a:t>
            </a:r>
          </a:p>
          <a:p>
            <a:pPr fontAlgn="t"/>
            <a:r>
              <a:rPr lang="en-US" sz="11200" dirty="0"/>
              <a:t>Ride summary display.</a:t>
            </a:r>
          </a:p>
          <a:p>
            <a:pPr fontAlgn="t"/>
            <a:r>
              <a:rPr lang="en-US" sz="11200" dirty="0"/>
              <a:t>Select “rider” user type.</a:t>
            </a:r>
          </a:p>
          <a:p>
            <a:pPr fontAlgn="t"/>
            <a:r>
              <a:rPr lang="en-US" sz="11200" dirty="0"/>
              <a:t>Notify details of driver to rider.  </a:t>
            </a:r>
          </a:p>
          <a:p>
            <a:pPr fontAlgn="t"/>
            <a:r>
              <a:rPr lang="en-US" sz="11200" dirty="0"/>
              <a:t>Show summary of ride to rider.</a:t>
            </a:r>
          </a:p>
          <a:p>
            <a:pPr fontAlgn="t"/>
            <a:endParaRPr lang="en-US" dirty="0"/>
          </a:p>
          <a:p>
            <a:pPr marL="0" indent="0" fontAlgn="t">
              <a:buNone/>
            </a:pPr>
            <a:r>
              <a:rPr lang="en-US" b="1" dirty="0"/>
              <a:t> </a:t>
            </a:r>
            <a:endParaRPr lang="en-US" dirty="0"/>
          </a:p>
          <a:p>
            <a:pPr fontAlgn="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BA07C-590A-41D0-9781-3082A7FE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To check if the app works smoothly when multiple riders are selected by a driver.</a:t>
            </a:r>
          </a:p>
          <a:p>
            <a:pPr fontAlgn="t"/>
            <a:r>
              <a:rPr lang="en-US" dirty="0"/>
              <a:t>Check the speed of the app after registration of multiple accounts.</a:t>
            </a:r>
          </a:p>
          <a:p>
            <a:pPr fontAlgn="t"/>
            <a:r>
              <a:rPr lang="en-US" dirty="0"/>
              <a:t>To check firebase cloud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BCA48-0813-4599-8D16-6465C9A9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To check if the location of the user keeps on updating when user is moving.</a:t>
            </a:r>
          </a:p>
          <a:p>
            <a:pPr fontAlgn="t"/>
            <a:r>
              <a:rPr lang="en-US" dirty="0"/>
              <a:t>Ensure the readability of text on different screens.</a:t>
            </a:r>
          </a:p>
          <a:p>
            <a:pPr fontAlgn="t"/>
            <a:r>
              <a:rPr lang="en-US" dirty="0"/>
              <a:t>Check if push notifications work on different mobile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39A-D28E-4B8F-8BF4-461B578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3AC-BB32-4516-93F7-34AE54D7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Project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4088A-2A18-4B1E-B356-2CC87DD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C0C91-F20A-4941-83A3-FE291D1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A2A6CB-4684-44F3-A8AF-E52B5F3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E41-67EF-47DA-95EE-0D43EC2F7BE4}" type="datetime1">
              <a:rPr lang="en-US" smtClean="0"/>
              <a:t>6/24/2020</a:t>
            </a:fld>
            <a:endParaRPr lang="en-US"/>
          </a:p>
        </p:txBody>
      </p:sp>
      <p:pic>
        <p:nvPicPr>
          <p:cNvPr id="1026" name="Picture 2" descr="Contents Vector, Free Download Table of contents, Content ...">
            <a:extLst>
              <a:ext uri="{FF2B5EF4-FFF2-40B4-BE49-F238E27FC236}">
                <a16:creationId xmlns:a16="http://schemas.microsoft.com/office/drawing/2014/main" id="{9B4F47FE-B14B-4BEE-8AF7-FC3C1ED2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32" y="219510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Of Contents Stock Illustrations, Cliparts And Royalty Free ...">
            <a:extLst>
              <a:ext uri="{FF2B5EF4-FFF2-40B4-BE49-F238E27FC236}">
                <a16:creationId xmlns:a16="http://schemas.microsoft.com/office/drawing/2014/main" id="{98649ABB-C8F3-496C-BBF3-F90C34FE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28380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8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194E5-444D-49F8-AAA7-71969AAA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Only university email format required for signup; Invalid email won’t be accepted.</a:t>
            </a:r>
          </a:p>
          <a:p>
            <a:pPr fontAlgn="t"/>
            <a:r>
              <a:rPr lang="en-US" dirty="0"/>
              <a:t>If email is not verified, the user won’t be able to sign in the app.</a:t>
            </a:r>
          </a:p>
          <a:p>
            <a:pPr fontAlgn="t"/>
            <a:r>
              <a:rPr lang="en-US" dirty="0"/>
              <a:t>An invalid phone number is not allowed.</a:t>
            </a:r>
          </a:p>
          <a:p>
            <a:pPr fontAlgn="t"/>
            <a:r>
              <a:rPr lang="en-US" dirty="0"/>
              <a:t>Users not allowed to enter the same email twice.</a:t>
            </a:r>
          </a:p>
          <a:p>
            <a:pPr fontAlgn="t"/>
            <a:r>
              <a:rPr lang="en-US" dirty="0"/>
              <a:t>The app won’t crash if user do not allow location permission.</a:t>
            </a:r>
          </a:p>
          <a:p>
            <a:pPr fontAlgn="t"/>
            <a:r>
              <a:rPr lang="en-US" dirty="0"/>
              <a:t>Users can’t edit roll number or email after signup. </a:t>
            </a:r>
          </a:p>
          <a:p>
            <a:pPr fontAlgn="t"/>
            <a:r>
              <a:rPr lang="en-US" dirty="0"/>
              <a:t>Only selected riders will be notified by driver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452B2-D4D5-4150-A584-93EC136C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Eliminate the risk of password leakage when someone tries to guess the password of the user.</a:t>
            </a:r>
          </a:p>
          <a:p>
            <a:pPr fontAlgn="t"/>
            <a:r>
              <a:rPr lang="en-US" dirty="0"/>
              <a:t>Prevention of a denial of service attack by an attacker.</a:t>
            </a:r>
          </a:p>
          <a:p>
            <a:pPr fontAlgn="t"/>
            <a:r>
              <a:rPr lang="en-US" dirty="0"/>
              <a:t>Reduce the risk of SQL injection.</a:t>
            </a:r>
          </a:p>
          <a:p>
            <a:pPr fontAlgn="t"/>
            <a:r>
              <a:rPr lang="en-US" dirty="0"/>
              <a:t>Validate an attacker from accessing sensitive data.</a:t>
            </a:r>
          </a:p>
          <a:p>
            <a:pPr fontAlgn="t"/>
            <a:r>
              <a:rPr lang="en-US" dirty="0"/>
              <a:t>Analyze the vulnerability of file system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F5D1DE-F240-4278-B019-A2F4DC1D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Installed the app on different android versions starting from 4.4 to 9.0.</a:t>
            </a:r>
          </a:p>
          <a:p>
            <a:pPr fontAlgn="t"/>
            <a:r>
              <a:rPr lang="en-US" dirty="0"/>
              <a:t>Checked if app is installed with all resources.</a:t>
            </a:r>
          </a:p>
          <a:p>
            <a:pPr fontAlgn="t"/>
            <a:r>
              <a:rPr lang="en-US" dirty="0"/>
              <a:t>Tried to uninstall the app from the android phone.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8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C6F623-7D64-40CA-8B5F-D041031D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from a concept to a real application was extremely challenging but it was very eﬀective and full of experience. </a:t>
            </a:r>
          </a:p>
          <a:p>
            <a:r>
              <a:rPr lang="en-US" dirty="0"/>
              <a:t>We have implemented all functional and non-functional needs and some of the optional needs. </a:t>
            </a:r>
          </a:p>
          <a:p>
            <a:r>
              <a:rPr lang="en-US" dirty="0"/>
              <a:t> From design to backend features, everything is checked. </a:t>
            </a:r>
          </a:p>
          <a:p>
            <a:r>
              <a:rPr lang="en-US" dirty="0"/>
              <a:t> This implementation was deﬁnitely helpful to our career, since implementing a concept into a real application gives us good knowledge of the development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F577A6-8351-44FE-84B7-998A0FA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Our FYP is a Carpool application which is a ride sharing application designed only for university students.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Vehicle owning students can share their rides with other students for traveling to and from their institutes and earn money.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0"/>
            <a:r>
              <a:rPr lang="en-US" dirty="0">
                <a:sym typeface="+mn-ea"/>
              </a:rPr>
              <a:t>Cost Effective: </a:t>
            </a:r>
            <a:endParaRPr lang="en-US" sz="2400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Much Cheaper than Cab services.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>
                <a:sym typeface="+mn-ea"/>
              </a:rPr>
              <a:t>Ease of getting ride: Riders are easy approachable. Which reduces the tension of finding and catching of local transport right on time.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sym typeface="+mn-ea"/>
              </a:rPr>
              <a:t>Fewer Cars on the road will have reduced fuel consumption which will make environment Eco-friendly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</a:t>
            </a:r>
            <a:r>
              <a:rPr lang="en-US" dirty="0" err="1"/>
              <a:t>carpoolings</a:t>
            </a:r>
            <a:r>
              <a:rPr lang="en-US" dirty="0"/>
              <a:t> applications and websites have been developed around the world. Following are some examples of carpooling systems around the globe:</a:t>
            </a:r>
          </a:p>
          <a:p>
            <a:pPr marL="0" indent="0">
              <a:buNone/>
            </a:pPr>
            <a:r>
              <a:rPr lang="en-US" b="1" dirty="0"/>
              <a:t>Websites</a:t>
            </a:r>
          </a:p>
          <a:p>
            <a:r>
              <a:rPr lang="en-US" dirty="0"/>
              <a:t> New Zealand: https://www.asa.ac.nz/carpool</a:t>
            </a:r>
          </a:p>
          <a:p>
            <a:r>
              <a:rPr lang="en-US" dirty="0"/>
              <a:t>Algeria: www.nroho.com, www.m3aya.com, www.nsogo.net</a:t>
            </a:r>
          </a:p>
          <a:p>
            <a:r>
              <a:rPr lang="en-US" dirty="0"/>
              <a:t>Europe: BlaBlaCar.com, carpooling.com, GoMore.com</a:t>
            </a:r>
          </a:p>
          <a:p>
            <a:r>
              <a:rPr lang="en-US" dirty="0"/>
              <a:t>France: covoiturage.fr</a:t>
            </a:r>
          </a:p>
          <a:p>
            <a:r>
              <a:rPr lang="en-US" dirty="0"/>
              <a:t>USA: car.ma, www.rdvouz.com</a:t>
            </a:r>
          </a:p>
          <a:p>
            <a:r>
              <a:rPr lang="en-US" dirty="0"/>
              <a:t>World: Outpost.travel, joinntravel.com, www.letsride.in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Mobile Applications</a:t>
            </a:r>
          </a:p>
          <a:p>
            <a:r>
              <a:rPr lang="en-US" dirty="0"/>
              <a:t>New Zealand: ASA</a:t>
            </a:r>
          </a:p>
          <a:p>
            <a:r>
              <a:rPr lang="en-US" dirty="0"/>
              <a:t>Algeria: </a:t>
            </a:r>
            <a:r>
              <a:rPr lang="en-US" dirty="0" err="1"/>
              <a:t>YAssir</a:t>
            </a:r>
            <a:r>
              <a:rPr lang="en-US" dirty="0"/>
              <a:t>, </a:t>
            </a:r>
            <a:r>
              <a:rPr lang="en-US" dirty="0" err="1"/>
              <a:t>Nsogo</a:t>
            </a:r>
            <a:r>
              <a:rPr lang="en-US" dirty="0"/>
              <a:t>, AMIR</a:t>
            </a:r>
          </a:p>
          <a:p>
            <a:r>
              <a:rPr lang="en-US" dirty="0"/>
              <a:t>World: Uber, </a:t>
            </a:r>
            <a:r>
              <a:rPr lang="en-US" dirty="0" err="1"/>
              <a:t>sRide</a:t>
            </a:r>
            <a:r>
              <a:rPr lang="en-US" dirty="0"/>
              <a:t>, </a:t>
            </a:r>
            <a:r>
              <a:rPr lang="en-US" dirty="0" err="1"/>
              <a:t>RideShare</a:t>
            </a:r>
            <a:r>
              <a:rPr lang="en-US" dirty="0"/>
              <a:t>,</a:t>
            </a:r>
          </a:p>
          <a:p>
            <a:r>
              <a:rPr lang="en-US" dirty="0"/>
              <a:t>USA: Uber, Lyft</a:t>
            </a:r>
          </a:p>
          <a:p>
            <a:r>
              <a:rPr lang="en-US" dirty="0"/>
              <a:t>France: </a:t>
            </a:r>
            <a:r>
              <a:rPr lang="en-US" dirty="0" err="1"/>
              <a:t>Karos</a:t>
            </a:r>
            <a:r>
              <a:rPr lang="en-US" dirty="0"/>
              <a:t>, </a:t>
            </a:r>
            <a:r>
              <a:rPr lang="en-US" dirty="0" err="1"/>
              <a:t>Wever</a:t>
            </a:r>
            <a:r>
              <a:rPr lang="en-US" dirty="0"/>
              <a:t>, </a:t>
            </a:r>
            <a:r>
              <a:rPr lang="en-US" dirty="0" err="1"/>
              <a:t>BlaBlaCar</a:t>
            </a:r>
            <a:r>
              <a:rPr lang="en-US" dirty="0"/>
              <a:t>, </a:t>
            </a:r>
            <a:r>
              <a:rPr lang="en-US" dirty="0" err="1"/>
              <a:t>OuiHop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Carpooling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Regular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Occasional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Eventual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E321F4-BF71-402F-B5BC-FB2CB749D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1605061"/>
            <a:ext cx="5168348" cy="46807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9B58D-8852-42A1-ACF1-C203A5074256}"/>
              </a:ext>
            </a:extLst>
          </p:cNvPr>
          <p:cNvSpPr txBox="1"/>
          <p:nvPr/>
        </p:nvSpPr>
        <p:spPr>
          <a:xfrm>
            <a:off x="5006172" y="5817867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17126-816F-4F54-8F13-D05080DE3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1" y="1771252"/>
            <a:ext cx="6546574" cy="38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930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CarPool Application</vt:lpstr>
      <vt:lpstr>Table of Contents</vt:lpstr>
      <vt:lpstr>Introduction</vt:lpstr>
      <vt:lpstr>Goals and Objectives</vt:lpstr>
      <vt:lpstr>Literature Review</vt:lpstr>
      <vt:lpstr>Literature Review</vt:lpstr>
      <vt:lpstr> Carpooling Types</vt:lpstr>
      <vt:lpstr>Methodology</vt:lpstr>
      <vt:lpstr>Design</vt:lpstr>
      <vt:lpstr>Design</vt:lpstr>
      <vt:lpstr>Results</vt:lpstr>
      <vt:lpstr>Results</vt:lpstr>
      <vt:lpstr>Results</vt:lpstr>
      <vt:lpstr>Results</vt:lpstr>
      <vt:lpstr> Testing</vt:lpstr>
      <vt:lpstr>User Interface Testing</vt:lpstr>
      <vt:lpstr>Usability Testing</vt:lpstr>
      <vt:lpstr>Performance Testing</vt:lpstr>
      <vt:lpstr>Compatibility Testing</vt:lpstr>
      <vt:lpstr>Exception Handling</vt:lpstr>
      <vt:lpstr>Security Testing</vt:lpstr>
      <vt:lpstr>Installation Testing</vt:lpstr>
      <vt:lpstr>Conclusion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Ihsan</dc:creator>
  <cp:lastModifiedBy>Usama Saif Ullah</cp:lastModifiedBy>
  <cp:revision>34</cp:revision>
  <dcterms:created xsi:type="dcterms:W3CDTF">2020-06-18T12:10:45Z</dcterms:created>
  <dcterms:modified xsi:type="dcterms:W3CDTF">2020-06-24T12:33:51Z</dcterms:modified>
</cp:coreProperties>
</file>