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x="9144000" cy="5143500"/>
  <p:notesSz cx="9144000" cy="5143500"/>
  <p:embeddedFontLst>
    <p:embeddedFont>
      <p:font typeface="VKCQBA+Arial-BoldMT"/>
      <p:regular r:id="rId96"/>
    </p:embeddedFont>
    <p:embeddedFont>
      <p:font typeface="LETBJD+ArialMT"/>
      <p:regular r:id="rId9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slide" Target="slides/slide39.xml" /><Relationship Id="rId45" Type="http://schemas.openxmlformats.org/officeDocument/2006/relationships/slide" Target="slides/slide40.xml" /><Relationship Id="rId46" Type="http://schemas.openxmlformats.org/officeDocument/2006/relationships/slide" Target="slides/slide41.xml" /><Relationship Id="rId47" Type="http://schemas.openxmlformats.org/officeDocument/2006/relationships/slide" Target="slides/slide42.xml" /><Relationship Id="rId48" Type="http://schemas.openxmlformats.org/officeDocument/2006/relationships/slide" Target="slides/slide43.xml" /><Relationship Id="rId49" Type="http://schemas.openxmlformats.org/officeDocument/2006/relationships/slide" Target="slides/slide44.xml" /><Relationship Id="rId5" Type="http://schemas.openxmlformats.org/officeDocument/2006/relationships/slideMaster" Target="slideMasters/slideMaster1.xml" /><Relationship Id="rId50" Type="http://schemas.openxmlformats.org/officeDocument/2006/relationships/slide" Target="slides/slide45.xml" /><Relationship Id="rId51" Type="http://schemas.openxmlformats.org/officeDocument/2006/relationships/slide" Target="slides/slide46.xml" /><Relationship Id="rId52" Type="http://schemas.openxmlformats.org/officeDocument/2006/relationships/slide" Target="slides/slide47.xml" /><Relationship Id="rId53" Type="http://schemas.openxmlformats.org/officeDocument/2006/relationships/slide" Target="slides/slide48.xml" /><Relationship Id="rId54" Type="http://schemas.openxmlformats.org/officeDocument/2006/relationships/slide" Target="slides/slide49.xml" /><Relationship Id="rId55" Type="http://schemas.openxmlformats.org/officeDocument/2006/relationships/slide" Target="slides/slide50.xml" /><Relationship Id="rId56" Type="http://schemas.openxmlformats.org/officeDocument/2006/relationships/slide" Target="slides/slide51.xml" /><Relationship Id="rId57" Type="http://schemas.openxmlformats.org/officeDocument/2006/relationships/slide" Target="slides/slide52.xml" /><Relationship Id="rId58" Type="http://schemas.openxmlformats.org/officeDocument/2006/relationships/slide" Target="slides/slide53.xml" /><Relationship Id="rId59" Type="http://schemas.openxmlformats.org/officeDocument/2006/relationships/slide" Target="slides/slide54.xml" /><Relationship Id="rId6" Type="http://schemas.openxmlformats.org/officeDocument/2006/relationships/slide" Target="slides/slide1.xml" /><Relationship Id="rId60" Type="http://schemas.openxmlformats.org/officeDocument/2006/relationships/slide" Target="slides/slide55.xml" /><Relationship Id="rId61" Type="http://schemas.openxmlformats.org/officeDocument/2006/relationships/slide" Target="slides/slide56.xml" /><Relationship Id="rId62" Type="http://schemas.openxmlformats.org/officeDocument/2006/relationships/slide" Target="slides/slide57.xml" /><Relationship Id="rId63" Type="http://schemas.openxmlformats.org/officeDocument/2006/relationships/slide" Target="slides/slide58.xml" /><Relationship Id="rId64" Type="http://schemas.openxmlformats.org/officeDocument/2006/relationships/slide" Target="slides/slide59.xml" /><Relationship Id="rId65" Type="http://schemas.openxmlformats.org/officeDocument/2006/relationships/slide" Target="slides/slide60.xml" /><Relationship Id="rId66" Type="http://schemas.openxmlformats.org/officeDocument/2006/relationships/slide" Target="slides/slide61.xml" /><Relationship Id="rId67" Type="http://schemas.openxmlformats.org/officeDocument/2006/relationships/slide" Target="slides/slide62.xml" /><Relationship Id="rId68" Type="http://schemas.openxmlformats.org/officeDocument/2006/relationships/slide" Target="slides/slide63.xml" /><Relationship Id="rId69" Type="http://schemas.openxmlformats.org/officeDocument/2006/relationships/slide" Target="slides/slide64.xml" /><Relationship Id="rId7" Type="http://schemas.openxmlformats.org/officeDocument/2006/relationships/slide" Target="slides/slide2.xml" /><Relationship Id="rId70" Type="http://schemas.openxmlformats.org/officeDocument/2006/relationships/slide" Target="slides/slide65.xml" /><Relationship Id="rId71" Type="http://schemas.openxmlformats.org/officeDocument/2006/relationships/slide" Target="slides/slide66.xml" /><Relationship Id="rId72" Type="http://schemas.openxmlformats.org/officeDocument/2006/relationships/slide" Target="slides/slide67.xml" /><Relationship Id="rId73" Type="http://schemas.openxmlformats.org/officeDocument/2006/relationships/slide" Target="slides/slide68.xml" /><Relationship Id="rId74" Type="http://schemas.openxmlformats.org/officeDocument/2006/relationships/slide" Target="slides/slide69.xml" /><Relationship Id="rId75" Type="http://schemas.openxmlformats.org/officeDocument/2006/relationships/slide" Target="slides/slide70.xml" /><Relationship Id="rId76" Type="http://schemas.openxmlformats.org/officeDocument/2006/relationships/slide" Target="slides/slide71.xml" /><Relationship Id="rId77" Type="http://schemas.openxmlformats.org/officeDocument/2006/relationships/slide" Target="slides/slide72.xml" /><Relationship Id="rId78" Type="http://schemas.openxmlformats.org/officeDocument/2006/relationships/slide" Target="slides/slide73.xml" /><Relationship Id="rId79" Type="http://schemas.openxmlformats.org/officeDocument/2006/relationships/slide" Target="slides/slide74.xml" /><Relationship Id="rId8" Type="http://schemas.openxmlformats.org/officeDocument/2006/relationships/slide" Target="slides/slide3.xml" /><Relationship Id="rId80" Type="http://schemas.openxmlformats.org/officeDocument/2006/relationships/slide" Target="slides/slide75.xml" /><Relationship Id="rId81" Type="http://schemas.openxmlformats.org/officeDocument/2006/relationships/slide" Target="slides/slide76.xml" /><Relationship Id="rId82" Type="http://schemas.openxmlformats.org/officeDocument/2006/relationships/slide" Target="slides/slide77.xml" /><Relationship Id="rId83" Type="http://schemas.openxmlformats.org/officeDocument/2006/relationships/slide" Target="slides/slide78.xml" /><Relationship Id="rId84" Type="http://schemas.openxmlformats.org/officeDocument/2006/relationships/slide" Target="slides/slide79.xml" /><Relationship Id="rId85" Type="http://schemas.openxmlformats.org/officeDocument/2006/relationships/slide" Target="slides/slide80.xml" /><Relationship Id="rId86" Type="http://schemas.openxmlformats.org/officeDocument/2006/relationships/slide" Target="slides/slide81.xml" /><Relationship Id="rId87" Type="http://schemas.openxmlformats.org/officeDocument/2006/relationships/slide" Target="slides/slide82.xml" /><Relationship Id="rId88" Type="http://schemas.openxmlformats.org/officeDocument/2006/relationships/slide" Target="slides/slide83.xml" /><Relationship Id="rId89" Type="http://schemas.openxmlformats.org/officeDocument/2006/relationships/slide" Target="slides/slide84.xml" /><Relationship Id="rId9" Type="http://schemas.openxmlformats.org/officeDocument/2006/relationships/slide" Target="slides/slide4.xml" /><Relationship Id="rId90" Type="http://schemas.openxmlformats.org/officeDocument/2006/relationships/slide" Target="slides/slide85.xml" /><Relationship Id="rId91" Type="http://schemas.openxmlformats.org/officeDocument/2006/relationships/slide" Target="slides/slide86.xml" /><Relationship Id="rId92" Type="http://schemas.openxmlformats.org/officeDocument/2006/relationships/slide" Target="slides/slide87.xml" /><Relationship Id="rId93" Type="http://schemas.openxmlformats.org/officeDocument/2006/relationships/slide" Target="slides/slide88.xml" /><Relationship Id="rId94" Type="http://schemas.openxmlformats.org/officeDocument/2006/relationships/slide" Target="slides/slide89.xml" /><Relationship Id="rId95" Type="http://schemas.openxmlformats.org/officeDocument/2006/relationships/slide" Target="slides/slide90.xml" /><Relationship Id="rId96" Type="http://schemas.openxmlformats.org/officeDocument/2006/relationships/font" Target="fonts/font1.fntdata" /><Relationship Id="rId97" Type="http://schemas.openxmlformats.org/officeDocument/2006/relationships/font" Target="fonts/font2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" Target="slide60.xml" /><Relationship Id="rId11" Type="http://schemas.openxmlformats.org/officeDocument/2006/relationships/slide" Target="slide66.xml" /><Relationship Id="rId12" Type="http://schemas.openxmlformats.org/officeDocument/2006/relationships/hyperlink" Target="file:///" TargetMode="External" /><Relationship Id="rId13" Type="http://schemas.openxmlformats.org/officeDocument/2006/relationships/slide" Target="slide71.xml" /><Relationship Id="rId14" Type="http://schemas.openxmlformats.org/officeDocument/2006/relationships/slide" Target="slide72.xml" /><Relationship Id="rId15" Type="http://schemas.openxmlformats.org/officeDocument/2006/relationships/slide" Target="slide77.xml" /><Relationship Id="rId2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 /><Relationship Id="rId3" Type="http://schemas.openxmlformats.org/officeDocument/2006/relationships/image" Target="../media/image2.png" /><Relationship Id="rId4" Type="http://schemas.openxmlformats.org/officeDocument/2006/relationships/hyperlink" Target="http://bit.ly/2Tynxth" TargetMode="External" /><Relationship Id="rId5" Type="http://schemas.openxmlformats.org/officeDocument/2006/relationships/hyperlink" Target="http://bit.ly/30B07Gq" TargetMode="External" /><Relationship Id="rId6" Type="http://schemas.openxmlformats.org/officeDocument/2006/relationships/hyperlink" Target="http://bit.ly/33VAFh3" TargetMode="External" /><Relationship Id="rId7" Type="http://schemas.openxmlformats.org/officeDocument/2006/relationships/slide" Target="slide70.xml" /><Relationship Id="rId8" Type="http://schemas.openxmlformats.org/officeDocument/2006/relationships/hyperlink" Target="https://slidesgo.com/slidesgo-school/powerpoint-tutorials/how-to-download-the-fonts-for-our-powerpoint-templates?utm_source=slidesgo_template&amp;utm_medium=referral-link&amp;utm_campaign=sg_credits&amp;utm_content=slidesgo-school" TargetMode="External" /><Relationship Id="rId9" Type="http://schemas.openxmlformats.org/officeDocument/2006/relationships/slide" Target="slide6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docs.google.com/spreadsheets/d/1Jb4xSB0gj1bTkCMLsuMnvyEEbvi5s3pWJpOn8oc_Lns/copy" TargetMode="External" /><Relationship Id="rId3" Type="http://schemas.openxmlformats.org/officeDocument/2006/relationships/image" Target="../media/image33.png" /><Relationship Id="rId4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docs.google.com/spreadsheets/d/1Jb4xSB0gj1bTkCMLsuMnvyEEbvi5s3pWJpOn8oc_Lns/copy" TargetMode="External" /><Relationship Id="rId3" Type="http://schemas.openxmlformats.org/officeDocument/2006/relationships/image" Target="../media/image34.png" /><Relationship Id="rId4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1.pn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2.pn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3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4.png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5.png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6.png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7.png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8.png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9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slide" Target="slide6.xml" /><Relationship Id="rId4" Type="http://schemas.openxmlformats.org/officeDocument/2006/relationships/slide" Target="slide28.xml" /><Relationship Id="rId5" Type="http://schemas.openxmlformats.org/officeDocument/2006/relationships/slide" Target="slide19.xml" /><Relationship Id="rId6" Type="http://schemas.openxmlformats.org/officeDocument/2006/relationships/slide" Target="slide42.xm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0.png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1.png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2.png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3.png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4.png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5.png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6.png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7.png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docs.google.com/spreadsheets/d/1Jb4xSB0gj1bTkCMLsuMnvyEEbvi5s3pWJpOn8oc_Lns/copy" TargetMode="External" /><Relationship Id="rId3" Type="http://schemas.openxmlformats.org/officeDocument/2006/relationships/image" Target="../media/image58.png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9.png" /><Relationship Id="rId3" Type="http://schemas.openxmlformats.org/officeDocument/2006/relationships/image" Target="../media/image60.png" /><Relationship Id="rId4" Type="http://schemas.openxmlformats.org/officeDocument/2006/relationships/image" Target="../media/image61.png" /><Relationship Id="rId5" Type="http://schemas.openxmlformats.org/officeDocument/2006/relationships/image" Target="../media/image62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3.png" /><Relationship Id="rId3" Type="http://schemas.openxmlformats.org/officeDocument/2006/relationships/hyperlink" Target="https://slidesgo.com/" TargetMode="External" /><Relationship Id="rId4" Type="http://schemas.openxmlformats.org/officeDocument/2006/relationships/hyperlink" Target="https://www.flaticon.com/" TargetMode="External" /><Relationship Id="rId5" Type="http://schemas.openxmlformats.org/officeDocument/2006/relationships/hyperlink" Target="https://www.freepik.com/" TargetMode="External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4.png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hyperlink" Target="https://www.freepik.com/free-photo/african-american-man-reading-his-notes-close-up_11235006.htm/?utm_source=slidesgo_template&amp;utm_medium=referral-link&amp;utm_campaign=sg_resources&amp;utm_content=freepik" TargetMode="External" /><Relationship Id="rId11" Type="http://schemas.openxmlformats.org/officeDocument/2006/relationships/hyperlink" Target="https://www.freepik.com/free-photo/adorable-model-holding-glasses_6209249.htm/?utm_source=slidesgo_template&amp;utm_medium=referral-link&amp;utm_campaign=sg_resources&amp;utm_content=freepik" TargetMode="External" /><Relationship Id="rId2" Type="http://schemas.openxmlformats.org/officeDocument/2006/relationships/image" Target="../media/image65.png" /><Relationship Id="rId3" Type="http://schemas.openxmlformats.org/officeDocument/2006/relationships/hyperlink" Target="https://www.freepik.com/free-photo/woman-desk-working-from-home_9143087.htm/?utm_source=slidesgo_template&amp;utm_medium=referral-link&amp;utm_campaign=sg_resources&amp;utm_content=freepik" TargetMode="External" /><Relationship Id="rId4" Type="http://schemas.openxmlformats.org/officeDocument/2006/relationships/hyperlink" Target="https://www.freepik.com/premium-photo/mid-shot-woman-laptop_11127898.htm/?utm_source=slidesgo_template&amp;utm_medium=referral-link&amp;utm_campaign=sg_resources&amp;utm_content=freepik" TargetMode="External" /><Relationship Id="rId5" Type="http://schemas.openxmlformats.org/officeDocument/2006/relationships/hyperlink" Target="https://www.freepik.com/free-photo/worried-woman-looking-phone_6264629.htm/?utm_source=slidesgo_template&amp;utm_medium=referral-link&amp;utm_campaign=sg_resources&amp;utm_content=freepik" TargetMode="External" /><Relationship Id="rId6" Type="http://schemas.openxmlformats.org/officeDocument/2006/relationships/hyperlink" Target="https://www.freepik.com/free-photo/woman-jumping-holding-camera_8508696.htm/?utm_source=slidesgo_template&amp;utm_medium=referral-link&amp;utm_campaign=sg_resources&amp;utm_content=freepik" TargetMode="External" /><Relationship Id="rId7" Type="http://schemas.openxmlformats.org/officeDocument/2006/relationships/hyperlink" Target="https://www.freepik.com/free-photo/african-american-man-high-view_11235027.htm/?utm_source=slidesgo_template&amp;utm_medium=referral-link&amp;utm_campaign=sg_resources&amp;utm_content=freepik" TargetMode="External" /><Relationship Id="rId8" Type="http://schemas.openxmlformats.org/officeDocument/2006/relationships/hyperlink" Target="https://www.freepik.com/free-photo/girls-dancing_4485145.htm/?utm_source=slidesgo_template&amp;utm_medium=referral-link&amp;utm_campaign=sg_resources&amp;utm_content=freepik" TargetMode="External" /><Relationship Id="rId9" Type="http://schemas.openxmlformats.org/officeDocument/2006/relationships/hyperlink" Target="https://www.freepik.com/free-photo/front-view-guy-with-headphones-holding-cup-coffee_6446806.htm/?utm_source=slidesgo_template&amp;utm_medium=referral-link&amp;utm_campaign=sg_resources&amp;utm_content=freepik" TargetMode="External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hyperlink" Target="https://www.freepik.com/premium-photo/long-shot-business-people-meeting_7030991.htm/?utm_source=slidesgo_template&amp;utm_medium=referral-link&amp;utm_campaign=sg_resources&amp;utm_content=freepik" TargetMode="External" /><Relationship Id="rId11" Type="http://schemas.openxmlformats.org/officeDocument/2006/relationships/hyperlink" Target="https://www.freepik.com/premium-photo/low-angle-womens-team-meeting_7068894.htm/?utm_source=slidesgo_template&amp;utm_medium=referral-link&amp;utm_campaign=sg_resources&amp;utm_content=freepik" TargetMode="External" /><Relationship Id="rId12" Type="http://schemas.openxmlformats.org/officeDocument/2006/relationships/hyperlink" Target="https://www.freepik.com/premium-photo/colleagues-working-together-office_10887906.htm/?utm_source=slidesgo_template&amp;utm_medium=referral-link&amp;utm_campaign=sg_resources&amp;utm_content=freepik" TargetMode="External" /><Relationship Id="rId13" Type="http://schemas.openxmlformats.org/officeDocument/2006/relationships/hyperlink" Target="https://www.freepik.com/premium-photo/business-people-working-new-project-office_11043541.htm/?utm_source=slidesgo_template&amp;utm_medium=referral-link&amp;utm_campaign=sg_resources&amp;utm_content=freepik" TargetMode="External" /><Relationship Id="rId14" Type="http://schemas.openxmlformats.org/officeDocument/2006/relationships/hyperlink" Target="https://www.freepik.com/premium-photo/female-colleagues-discussing-work-office_4856776.htm/?utm_source=slidesgo_template&amp;utm_medium=referral-link&amp;utm_campaign=sg_resources&amp;utm_content=freepik" TargetMode="External" /><Relationship Id="rId15" Type="http://schemas.openxmlformats.org/officeDocument/2006/relationships/hyperlink" Target="https://www.freepik.com/premium-photo/stressed-young-businessman-sitting-workplace-office_3149700.htm/?utm_source=slidesgo_template&amp;utm_medium=referral-link&amp;utm_campaign=sg_resources&amp;utm_content=freepik" TargetMode="External" /><Relationship Id="rId16" Type="http://schemas.openxmlformats.org/officeDocument/2006/relationships/hyperlink" Target="https://www.freepik.com/premium-photo/group-adult-men-working-together-office_7388220.htm/?utm_source=slidesgo_template&amp;utm_medium=referral-link&amp;utm_campaign=sg_resources&amp;utm_content=freepik" TargetMode="External" /><Relationship Id="rId2" Type="http://schemas.openxmlformats.org/officeDocument/2006/relationships/image" Target="../media/image66.png" /><Relationship Id="rId3" Type="http://schemas.openxmlformats.org/officeDocument/2006/relationships/hyperlink" Target="https://www.freepik.com/premium-photo/thoughtful-young-man-looking-digital-tablet-kitchen-counter_3421188.htm/?utm_source=slidesgo_template&amp;utm_medium=referral-link&amp;utm_campaign=sg_resources&amp;utm_content=freepik" TargetMode="External" /><Relationship Id="rId4" Type="http://schemas.openxmlformats.org/officeDocument/2006/relationships/hyperlink" Target="https://www.freepik.com/premium-photo/happy-young-african-businesswoman-holding-clipboard-hand-looking-away_4765036.htm/?utm_source=slidesgo_template&amp;utm_medium=referral-link&amp;utm_campaign=sg_resources&amp;utm_content=freepik" TargetMode="External" /><Relationship Id="rId5" Type="http://schemas.openxmlformats.org/officeDocument/2006/relationships/hyperlink" Target="https://www.freepik.com/premium-photo/young-office-team-coworking_1575889.htm/?utm_source=slidesgo_template&amp;utm_medium=referral-link&amp;utm_campaign=sg_resources&amp;utm_content=freepik" TargetMode="External" /><Relationship Id="rId6" Type="http://schemas.openxmlformats.org/officeDocument/2006/relationships/hyperlink" Target="https://www.freepik.com/premium-photo/multiracial-group-coworkers-listening-speaker_4989633.htm/?utm_source=slidesgo_template&amp;utm_medium=referral-link&amp;utm_campaign=sg_resources&amp;utm_content=freepik" TargetMode="External" /><Relationship Id="rId7" Type="http://schemas.openxmlformats.org/officeDocument/2006/relationships/hyperlink" Target="https://www.freepik.com/premium-photo/multiracial-group-coworkers-laughing-together_4989634.htm/?utm_source=slidesgo_template&amp;utm_medium=referral-link&amp;utm_campaign=sg_resources&amp;utm_content=freepik" TargetMode="External" /><Relationship Id="rId8" Type="http://schemas.openxmlformats.org/officeDocument/2006/relationships/hyperlink" Target="https://www.freepik.com/premium-photo/group-businesspeople-looking-business-plan-office_3105851.htm/?utm_source=slidesgo_template&amp;utm_medium=referral-link&amp;utm_campaign=sg_resources&amp;utm_content=freepik" TargetMode="External" /><Relationship Id="rId9" Type="http://schemas.openxmlformats.org/officeDocument/2006/relationships/hyperlink" Target="https://www.freepik.com/premium-photo/man-woman-walking-together-dealership_5873236.htm/?utm_source=slidesgo_template&amp;utm_medium=referral-link&amp;utm_campaign=sg_resources&amp;utm_content=freepik" TargetMode="External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7.png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8.png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hyperlink" Target="https://www.freepik.com/free-photo/african-american-man-writing_11235004.htm/?utm_source=slidesgo_template&amp;utm_medium=referral-link&amp;utm_campaign=sg_resources&amp;utm_content=freepik" TargetMode="External" /><Relationship Id="rId11" Type="http://schemas.openxmlformats.org/officeDocument/2006/relationships/hyperlink" Target="https://www.freepik.com/free-photo/man-with-black-jacket-talking-phone_6446340.htm/?utm_source=slidesgo_template&amp;utm_medium=referral-link&amp;utm_campaign=sg_resources&amp;utm_content=freepik" TargetMode="External" /><Relationship Id="rId12" Type="http://schemas.openxmlformats.org/officeDocument/2006/relationships/hyperlink" Target="https://www.freepik.com/free-photo/african-american-man-front-view_11235008.htm/?utm_source=slidesgo_template&amp;utm_medium=referral-link&amp;utm_campaign=sg_resources&amp;utm_content=freepik" TargetMode="External" /><Relationship Id="rId13" Type="http://schemas.openxmlformats.org/officeDocument/2006/relationships/hyperlink" Target="https://www.freepik.com/free-photo/young-girl-speaking-phone-office_4995636.htm/?utm_source=slidesgo_template&amp;utm_medium=referral-link&amp;utm_campaign=sg_resources&amp;utm_content=freepik" TargetMode="External" /><Relationship Id="rId14" Type="http://schemas.openxmlformats.org/officeDocument/2006/relationships/hyperlink" Target="https://www.freepik.com/premium-photo/young-man-wearing-eyeglasses-using-laptop-kitchen-counter_3421182.htm/?utm_source=slidesgo_template&amp;utm_medium=referral-link&amp;utm_campaign=sg_resources&amp;utm_content=freepik" TargetMode="External" /><Relationship Id="rId15" Type="http://schemas.openxmlformats.org/officeDocument/2006/relationships/hyperlink" Target="https://www.freepik.com/free-photo/mid-shot-woman-talking-phone-table_11127892.htm/?utm_source=slidesgo_template&amp;utm_medium=referral-link&amp;utm_campaign=sg_resources&amp;utm_content=freepik" TargetMode="External" /><Relationship Id="rId2" Type="http://schemas.openxmlformats.org/officeDocument/2006/relationships/image" Target="../media/image69.png" /><Relationship Id="rId3" Type="http://schemas.openxmlformats.org/officeDocument/2006/relationships/hyperlink" Target="https://www.freepik.com/free-photo/man-with-black-jacket-talking-phone-drinking-coffee_6446350.htm/?utm_source=slidesgo_template&amp;utm_medium=referral-link&amp;utm_campaign=sg_resources&amp;utm_content=freepik" TargetMode="External" /><Relationship Id="rId4" Type="http://schemas.openxmlformats.org/officeDocument/2006/relationships/hyperlink" Target="https://www.freepik.com/free-photo/woman-jumping-using-her-camera-photo_8508695.htm/?utm_source=slidesgo_template&amp;utm_medium=referral-link&amp;utm_campaign=sg_resources&amp;utm_content=freepik" TargetMode="External" /><Relationship Id="rId5" Type="http://schemas.openxmlformats.org/officeDocument/2006/relationships/hyperlink" Target="https://www.freepik.com/free-photo/alluring-woman-posing-yellow-top_6113177.htm/?utm_source=slidesgo_template&amp;utm_medium=referral-link&amp;utm_campaign=sg_resources&amp;utm_content=freepik" TargetMode="External" /><Relationship Id="rId6" Type="http://schemas.openxmlformats.org/officeDocument/2006/relationships/hyperlink" Target="https://www.freepik.com/free-photo/african-american-man-copy-space_11234991.htm/?utm_source=slidesgo_template&amp;utm_medium=referral-link&amp;utm_campaign=sg_resources&amp;utm_content=freepik" TargetMode="External" /><Relationship Id="rId7" Type="http://schemas.openxmlformats.org/officeDocument/2006/relationships/hyperlink" Target="https://www.freepik.com/free-photo/man-posing-with-arms-crossed_6112866.htm/?utm_source=slidesgo_template&amp;utm_medium=referral-link&amp;utm_campaign=sg_resources&amp;utm_content=freepik" TargetMode="External" /><Relationship Id="rId8" Type="http://schemas.openxmlformats.org/officeDocument/2006/relationships/hyperlink" Target="https://www.freepik.com/free-photo/woman-holding-camera-photo_8508763.htm/?utm_source=slidesgo_template&amp;utm_medium=referral-link&amp;utm_campaign=sg_resources&amp;utm_content=freepik" TargetMode="External" /><Relationship Id="rId9" Type="http://schemas.openxmlformats.org/officeDocument/2006/relationships/hyperlink" Target="https://www.freepik.com/free-photo/side-view-male-photographer_7010249.htm/?utm_source=slidesgo_template&amp;utm_medium=referral-link&amp;utm_campaign=sg_resources&amp;utm_content=freepik" TargetMode="External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0.png" /><Relationship Id="rId3" Type="http://schemas.openxmlformats.org/officeDocument/2006/relationships/hyperlink" Target="https://www.freepik.com/free-photo/front-view-older-woman-working-with-pen_9943201.htm/?utm_source=slidesgo_template&amp;utm_medium=referral-link&amp;utm_campaign=sg_resources&amp;utm_content=freepik" TargetMode="External" /><Relationship Id="rId4" Type="http://schemas.openxmlformats.org/officeDocument/2006/relationships/hyperlink" Target="https://www.freepik.com/free-photo/stylish-model-pointing-phone_6209248.htm/?utm_source=slidesgo_template&amp;utm_medium=referral-link&amp;utm_campaign=sg_resources&amp;utm_content=freepik" TargetMode="External" /><Relationship Id="rId5" Type="http://schemas.openxmlformats.org/officeDocument/2006/relationships/hyperlink" Target="https://www.freepik.com/free-photo/studio-shot-woman-posing_6124948.htm/?utm_source=slidesgo_template&amp;utm_medium=referral-link&amp;utm_campaign=sg_resources&amp;utm_content=freepik/?utm_source=slidesgo_template&amp;utm_medium=referral-link&amp;utm_campaign=sg_resources&amp;utm_content=freepik" TargetMode="External" /><Relationship Id="rId6" Type="http://schemas.openxmlformats.org/officeDocument/2006/relationships/hyperlink" Target="https://www.freepik.com/free-photo/guy-sitting-chair-holding-digital-tablet_6446343.htm/?utm_source=slidesgo_template&amp;utm_medium=referral-link&amp;utm_campaign=sg_resources&amp;utm_content=freepik" TargetMode="External" /><Relationship Id="rId7" Type="http://schemas.openxmlformats.org/officeDocument/2006/relationships/hyperlink" Target="https://www.freepik.com/free-photo/portrait-freelance-woman-working-from-home_9143606.htm/?utm_source=slidesgo_template&amp;utm_medium=referral-link&amp;utm_campaign=sg_resources&amp;utm_content=freepik" TargetMode="External" /><Relationship Id="rId8" Type="http://schemas.openxmlformats.org/officeDocument/2006/relationships/hyperlink" Target="https://www.freepik.com/free-photo/front-view-businesswoman-working-with-laptop-notebook_11512435.htm/?utm_source=slidesgo_template&amp;utm_medium=referral-link&amp;utm_campaign=sg_resources&amp;utm_content=freepik" TargetMode="External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hyperlink" Target="https://www.freepik.com/premium-photo/office-studio-photographer-taking-photos_6717395.htm/?utm_source=slidesgo_template&amp;utm_medium=referral-link&amp;utm_campaign=sg_resources&amp;utm_content=freepik" TargetMode="External" /><Relationship Id="rId11" Type="http://schemas.openxmlformats.org/officeDocument/2006/relationships/hyperlink" Target="https://www.freepik.com/premium-photo/teamwork-meeting-with-business-people_12162275.htm/?utm_source=slidesgo_template&amp;utm_medium=referral-link&amp;utm_campaign=sg_resources&amp;utm_content=freepik" TargetMode="External" /><Relationship Id="rId12" Type="http://schemas.openxmlformats.org/officeDocument/2006/relationships/hyperlink" Target="https://www.freepik.com/premium-photo/cheerful-coworkers-table-with-gadgets_1291635.htm/?utm_source=slidesgo_template&amp;utm_medium=referral-link&amp;utm_campaign=sg_resources&amp;utm_content=freepik" TargetMode="External" /><Relationship Id="rId13" Type="http://schemas.openxmlformats.org/officeDocument/2006/relationships/hyperlink" Target="https://www.freepik.com/premium-photo/colleagues-looking-charts_1372802.htm/?utm_source=slidesgo_template&amp;utm_medium=referral-link&amp;utm_campaign=sg_resources&amp;utm_content=freepik" TargetMode="External" /><Relationship Id="rId14" Type="http://schemas.openxmlformats.org/officeDocument/2006/relationships/hyperlink" Target="https://www.freepik.com/premium-photo/portrait-male-psychologist-sitting-chair-writing-diary-with-pencil-looking-camera_3717256.htm/?utm_source=slidesgo_template&amp;utm_medium=referral-link&amp;utm_campaign=sg_resources&amp;utm_content=freepik" TargetMode="External" /><Relationship Id="rId2" Type="http://schemas.openxmlformats.org/officeDocument/2006/relationships/image" Target="../media/image71.png" /><Relationship Id="rId3" Type="http://schemas.openxmlformats.org/officeDocument/2006/relationships/hyperlink" Target="https://www.freepik.com/premium-photo/business-woman-working-home_4465608.htm/?utm_source=slidesgo_template&amp;utm_medium=referral-link&amp;utm_campaign=sg_resources&amp;utm_content=freepik" TargetMode="External" /><Relationship Id="rId4" Type="http://schemas.openxmlformats.org/officeDocument/2006/relationships/hyperlink" Target="https://www.freepik.com/premium-photo/portrait-young-man-wearing-shirt-posing_13107622.htm/?utm_source=slidesgo_template&amp;utm_medium=referral-link&amp;utm_campaign=sg_resources&amp;utm_content=freepik" TargetMode="External" /><Relationship Id="rId5" Type="http://schemas.openxmlformats.org/officeDocument/2006/relationships/hyperlink" Target="https://www.freepik.com/premium-photo/blonde-businesswoman-working-laptop_12142812.htm/?utm_source=slidesgo_template&amp;utm_medium=referral-link&amp;utm_campaign=sg_resources&amp;utm_content=freepik" TargetMode="External" /><Relationship Id="rId6" Type="http://schemas.openxmlformats.org/officeDocument/2006/relationships/hyperlink" Target="https://www.freepik.com/premium-photo/front-view-smiley-woman-holding-tablet_13757390.htm/?utm_source=slidesgo_template&amp;utm_medium=referral-link&amp;utm_campaign=sg_resources&amp;utm_content=freepik" TargetMode="External" /><Relationship Id="rId7" Type="http://schemas.openxmlformats.org/officeDocument/2006/relationships/hyperlink" Target="https://www.freepik.com/premium-photo/contemplating-businesswoman-sitting-front-laptop-office_4831011.htm/?utm_source=slidesgo_template&amp;utm_medium=referral-link&amp;utm_campaign=sg_resources&amp;utm_content=freepik" TargetMode="External" /><Relationship Id="rId8" Type="http://schemas.openxmlformats.org/officeDocument/2006/relationships/hyperlink" Target="https://www.freepik.com/premium-photo/friendly-brunette-looking-camera_2042606.htm/?utm_source=slidesgo_template&amp;utm_medium=referral-link&amp;utm_campaign=sg_resources&amp;utm_content=freepik" TargetMode="External" /><Relationship Id="rId9" Type="http://schemas.openxmlformats.org/officeDocument/2006/relationships/hyperlink" Target="https://www.freepik.com/premium-photo/medium-shot-man-watching-tv-home_13375530.htm/?utm_source=slidesgo_template&amp;utm_medium=referral-link&amp;utm_campaign=sg_resources&amp;utm_content=freepik" TargetMode="External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2.png" /><Relationship Id="rId3" Type="http://schemas.openxmlformats.org/officeDocument/2006/relationships/hyperlink" Target="http://bit.ly/2PfT4lq" TargetMode="External" /><Relationship Id="rId4" Type="http://schemas.openxmlformats.org/officeDocument/2006/relationships/hyperlink" Target="file:///" TargetMode="External" /><Relationship Id="rId5" Type="http://schemas.openxmlformats.org/officeDocument/2006/relationships/hyperlink" Target="https://slidesgo.com/faqs" TargetMode="External" /><Relationship Id="rId6" Type="http://schemas.openxmlformats.org/officeDocument/2006/relationships/hyperlink" Target="https://slidesgo.com/slidesgo-school" TargetMode="Ex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3.png" /><Relationship Id="rId3" Type="http://schemas.openxmlformats.org/officeDocument/2006/relationships/hyperlink" Target="https://fonts.google.com/specimen/Julius+Sans+One" TargetMode="External" /><Relationship Id="rId4" Type="http://schemas.openxmlformats.org/officeDocument/2006/relationships/hyperlink" Target="https://fonts.google.com/specimen/Didact+Gothic" TargetMode="External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4.png" /><Relationship Id="rId3" Type="http://schemas.openxmlformats.org/officeDocument/2006/relationships/hyperlink" Target="https://storyset.com/how-it-works?utm_source=slidesgo_template&amp;utm_medium=referral-link&amp;utm_campaign=slidesgo_final_slides&amp;utm_term=how%20it%20works&amp;utm_content=storyset" TargetMode="External" /><Relationship Id="rId4" Type="http://schemas.openxmlformats.org/officeDocument/2006/relationships/hyperlink" Target="https://storyset.com/pana?utm_source=slidesgo_template&amp;utm_medium=referral-link&amp;utm_campaign=slidesgo_final_slides&amp;utm_term=pana&amp;utm_content=storyset" TargetMode="External" /><Relationship Id="rId5" Type="http://schemas.openxmlformats.org/officeDocument/2006/relationships/hyperlink" Target="https://storyset.com/amico?utm_source=slidesgo_template&amp;utm_medium=referral-link&amp;utm_campaign=slidesgo_final_slides&amp;utm_term=amico&amp;utm_content=storyset" TargetMode="External" /><Relationship Id="rId6" Type="http://schemas.openxmlformats.org/officeDocument/2006/relationships/hyperlink" Target="https://storyset.com/bro?utm_source=slidesgo_template&amp;utm_medium=referral-link&amp;utm_campaign=slidesgo_final_slides&amp;utm_term=bro&amp;utm_content=storyset" TargetMode="External" /><Relationship Id="rId7" Type="http://schemas.openxmlformats.org/officeDocument/2006/relationships/hyperlink" Target="https://storyset.com/rafiki?utm_source=slidesgo_template&amp;utm_medium=referral-link&amp;utm_campaign=slidesgo_final_slides&amp;utm_term=rafiki&amp;utm_content=storyset" TargetMode="External" /><Relationship Id="rId8" Type="http://schemas.openxmlformats.org/officeDocument/2006/relationships/hyperlink" Target="https://storyset.com/cuate?utm_source=slidesgo_template&amp;utm_medium=referral-link&amp;utm_campaign=slidesgo_final_slides&amp;utm_term=cuate&amp;utm_content=storyset" TargetMode="External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5.png" /><Relationship Id="rId3" Type="http://schemas.openxmlformats.org/officeDocument/2006/relationships/hyperlink" Target="https://bit.ly/2ZjL1pd" TargetMode="External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6.png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7.png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8.png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9.png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0.png" /><Relationship Id="rId3" Type="http://schemas.openxmlformats.org/officeDocument/2006/relationships/hyperlink" Target="https://workspace.google.com/marketplace/app/icons_for_slides_docs/381578326502" TargetMode="External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1.png" /></Relationships>
</file>

<file path=ppt/slides/_rels/slide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2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3.png" /></Relationships>
</file>

<file path=ppt/slides/_rels/slide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4.png" /></Relationships>
</file>

<file path=ppt/slides/_rels/slide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5.png" /></Relationships>
</file>

<file path=ppt/slides/_rels/slide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6.png" /></Relationships>
</file>

<file path=ppt/slides/_rels/slide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7.png" /></Relationships>
</file>

<file path=ppt/slides/_rels/slide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8.png" /></Relationships>
</file>

<file path=ppt/slides/_rels/slide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9.png" /></Relationships>
</file>

<file path=ppt/slides/_rels/slide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0.png" /></Relationships>
</file>

<file path=ppt/slides/_rels/slide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1.png" /></Relationships>
</file>

<file path=ppt/slides/_rels/slide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2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_rels/slide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3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97545" y="2114606"/>
            <a:ext cx="3341786" cy="1702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7204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eeeeee"/>
                </a:solidFill>
                <a:latin typeface="VKCQBA+Arial-BoldMT"/>
                <a:cs typeface="VKCQBA+Arial-BoldMT"/>
              </a:rPr>
              <a:t>MINIMALIST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eeeeee"/>
                </a:solidFill>
                <a:latin typeface="VKCQBA+Arial-BoldMT"/>
                <a:cs typeface="VKCQBA+Arial-BoldMT"/>
              </a:rPr>
              <a:t>GRAYSCALE</a:t>
            </a:r>
          </a:p>
          <a:p>
            <a:pPr marL="37504" marR="0">
              <a:lnSpc>
                <a:spcPts val="4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eeeeee"/>
                </a:solidFill>
                <a:latin typeface="VKCQBA+Arial-BoldMT"/>
                <a:cs typeface="VKCQBA+Arial-BoldMT"/>
              </a:rPr>
              <a:t>PITCH</a:t>
            </a:r>
            <a:r>
              <a:rPr dirty="0" sz="4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4000" b="1">
                <a:solidFill>
                  <a:srgbClr val="eeeeee"/>
                </a:solidFill>
                <a:latin typeface="VKCQBA+Arial-BoldMT"/>
                <a:cs typeface="VKCQBA+Arial-BoldMT"/>
              </a:rPr>
              <a:t>DECK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4099" y="4257731"/>
            <a:ext cx="324416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Here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where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your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presentation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begins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0" y="1638316"/>
            <a:ext cx="2606098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Our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company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50" y="2451198"/>
            <a:ext cx="3728105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Do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know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what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helps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make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your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point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clear?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Lists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like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one: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4350" y="3091277"/>
            <a:ext cx="3285185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They’re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simple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can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organize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your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ideas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clearly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You’ll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never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forget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buy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milk!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32162" y="647716"/>
            <a:ext cx="2626171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Our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evolution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66198" y="2109500"/>
            <a:ext cx="717450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2010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05748" y="2480513"/>
            <a:ext cx="178208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1248" y="2725877"/>
            <a:ext cx="222608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Solar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3583" y="3383024"/>
            <a:ext cx="186126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beautiful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31560" y="3628388"/>
            <a:ext cx="208772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name,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but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terribly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hot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93598" y="3914636"/>
            <a:ext cx="717450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2005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32162" y="647716"/>
            <a:ext cx="2626171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Our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evolution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4302" y="2115312"/>
            <a:ext cx="717450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2015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04302" y="2480513"/>
            <a:ext cx="2216480" cy="48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</a:p>
          <a:p>
            <a:pPr marL="0" marR="0">
              <a:lnSpc>
                <a:spcPts val="1564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place,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not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hot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76902" y="3383024"/>
            <a:ext cx="2127784" cy="48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76902" y="3914636"/>
            <a:ext cx="717450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2020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36181" y="647716"/>
            <a:ext cx="1823908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Our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team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9474" y="3450616"/>
            <a:ext cx="1586901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Lyssa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Turner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75100" y="3450616"/>
            <a:ext cx="134595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Peter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Rose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47205" y="3450616"/>
            <a:ext cx="147138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John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Dublin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1818" y="3762767"/>
            <a:ext cx="1762583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448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can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replace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image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screen</a:t>
            </a:r>
          </a:p>
          <a:p>
            <a:pPr marL="260349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with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your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own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69516" y="3762767"/>
            <a:ext cx="1762583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448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can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replace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image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screen</a:t>
            </a:r>
          </a:p>
          <a:p>
            <a:pPr marL="2603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with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your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own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05119" y="3762767"/>
            <a:ext cx="1762583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448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can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replace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image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screen</a:t>
            </a:r>
          </a:p>
          <a:p>
            <a:pPr marL="2603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with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your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own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10000" y="2617216"/>
            <a:ext cx="1676772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50218" y="3437656"/>
            <a:ext cx="4606259" cy="8768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closest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Sun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smallest</a:t>
            </a:r>
          </a:p>
          <a:p>
            <a:pPr marL="109556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one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Solar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System—it’s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only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bit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larger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than</a:t>
            </a:r>
            <a:r>
              <a:rPr dirty="0" sz="1400" spc="-62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</a:p>
          <a:p>
            <a:pPr marL="189724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Moon.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planet’s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name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nothing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do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with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</a:p>
          <a:p>
            <a:pPr marL="1773237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liquid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metal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76326" y="1937076"/>
            <a:ext cx="1168524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Them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16785" y="1937076"/>
            <a:ext cx="639440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1158" y="2744933"/>
            <a:ext cx="2901609" cy="8768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5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131743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smallest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one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Solar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System.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  <a:r>
              <a:rPr dirty="0" sz="1400" spc="-38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</a:p>
          <a:p>
            <a:pPr marL="57925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nothing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with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liquid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metal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7454" y="2744933"/>
            <a:ext cx="2946882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3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beautiful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second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from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Sun.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</a:p>
          <a:p>
            <a:pPr marL="25001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terribly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hot—even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hotter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47871" y="3385013"/>
            <a:ext cx="278047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Mercury.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  <a:r>
              <a:rPr dirty="0" sz="1400" spc="-128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extremely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poisonous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79999" y="647716"/>
            <a:ext cx="1168524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Them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4831" y="1467265"/>
            <a:ext cx="2907588" cy="8768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5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131743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smallest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one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Solar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System.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</a:p>
          <a:p>
            <a:pPr marL="57925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nothing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with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liquid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metal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11885" y="2821641"/>
            <a:ext cx="639440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Us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2554" y="3631901"/>
            <a:ext cx="2946882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3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beautiful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second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from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Sun.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</a:p>
          <a:p>
            <a:pPr marL="25001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terribly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hot—even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hotter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42970" y="4271981"/>
            <a:ext cx="279913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Mercury.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extremely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poisonous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0" y="1762241"/>
            <a:ext cx="1676027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50" y="2575360"/>
            <a:ext cx="2897658" cy="1090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closest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Sun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smallest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one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Solar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System.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planet’s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name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nothing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do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with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liquid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metal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08412" y="1321816"/>
            <a:ext cx="1676027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2781" y="1976723"/>
            <a:ext cx="2897658" cy="10901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127793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smallest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one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65106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Solar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System.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</a:p>
          <a:p>
            <a:pPr marL="127793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nothing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with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liquid</a:t>
            </a:r>
          </a:p>
          <a:p>
            <a:pPr marL="1152525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metal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08424" y="1429038"/>
            <a:ext cx="1879624" cy="1635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8425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eeeeee"/>
                </a:solidFill>
                <a:latin typeface="VKCQBA+Arial-BoldMT"/>
                <a:cs typeface="VKCQBA+Arial-BoldMT"/>
              </a:rPr>
              <a:t>02</a:t>
            </a:r>
          </a:p>
          <a:p>
            <a:pPr marL="0" marR="0">
              <a:lnSpc>
                <a:spcPts val="4021"/>
              </a:lnSpc>
              <a:spcBef>
                <a:spcPts val="50"/>
              </a:spcBef>
              <a:spcAft>
                <a:spcPts val="0"/>
              </a:spcAft>
            </a:pPr>
            <a:r>
              <a:rPr dirty="0" sz="3600" b="1">
                <a:solidFill>
                  <a:srgbClr val="eeeeee"/>
                </a:solidFill>
                <a:latin typeface="VKCQBA+Arial-BoldMT"/>
                <a:cs typeface="VKCQBA+Arial-BoldMT"/>
              </a:rPr>
              <a:t>Product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1050" y="3396543"/>
            <a:ext cx="2660829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Enter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subtitle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here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if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need</a:t>
            </a:r>
          </a:p>
          <a:p>
            <a:pPr marL="120650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0" y="647575"/>
            <a:ext cx="4726807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Contents</a:t>
            </a:r>
            <a:r>
              <a:rPr dirty="0" sz="3000" spc="15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of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this</a:t>
            </a:r>
            <a:r>
              <a:rPr dirty="0" sz="3000" spc="12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template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49" y="1524523"/>
            <a:ext cx="3119929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Here’s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what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you’ll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find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this</a:t>
            </a:r>
            <a:r>
              <a:rPr dirty="0" sz="1050" spc="46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minmallist</a:t>
            </a:r>
            <a:r>
              <a:rPr dirty="0" sz="1050" b="1">
                <a:solidFill>
                  <a:srgbClr val="383838"/>
                </a:solidFill>
                <a:latin typeface="VKCQBA+Arial-BoldMT"/>
                <a:cs typeface="VKCQBA+Arial-Bold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template: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6574" y="1684543"/>
            <a:ext cx="5771636" cy="1787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1.</a:t>
            </a:r>
            <a:r>
              <a:rPr dirty="0" sz="1050" spc="1157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slide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structure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based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on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050" spc="27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pitch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deck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presentation</a:t>
            </a:r>
            <a:r>
              <a:rPr dirty="0" sz="1050" spc="31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which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you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can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easily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adapt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your</a:t>
            </a:r>
          </a:p>
          <a:p>
            <a:pPr marL="295275" marR="0">
              <a:lnSpc>
                <a:spcPts val="1173"/>
              </a:lnSpc>
              <a:spcBef>
                <a:spcPts val="3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needs.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For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more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info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on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how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edit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template,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please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visit</a:t>
            </a:r>
            <a:r>
              <a:rPr dirty="0" sz="1050" spc="52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minmallist</a:t>
            </a:r>
            <a:r>
              <a:rPr dirty="0" sz="1050" b="1">
                <a:solidFill>
                  <a:srgbClr val="383838"/>
                </a:solidFill>
                <a:latin typeface="VKCQBA+Arial-BoldMT"/>
                <a:cs typeface="VKCQBA+Arial-Bold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School</a:t>
            </a:r>
            <a:r>
              <a:rPr dirty="0" sz="1050" b="1">
                <a:solidFill>
                  <a:srgbClr val="383838"/>
                </a:solidFill>
                <a:latin typeface="VKCQBA+Arial-BoldMT"/>
                <a:cs typeface="VKCQBA+Arial-Bold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or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read</a:t>
            </a:r>
          </a:p>
          <a:p>
            <a:pPr marL="295275" marR="0">
              <a:lnSpc>
                <a:spcPts val="1173"/>
              </a:lnSpc>
              <a:spcBef>
                <a:spcPts val="8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our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.</a:t>
            </a:r>
          </a:p>
          <a:p>
            <a:pPr marL="0" marR="0">
              <a:lnSpc>
                <a:spcPts val="1173"/>
              </a:lnSpc>
              <a:spcBef>
                <a:spcPts val="8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2.</a:t>
            </a:r>
            <a:r>
              <a:rPr dirty="0" sz="1050" spc="1157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view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this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template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with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correct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fonts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ppt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format,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download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install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on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your</a:t>
            </a:r>
          </a:p>
          <a:p>
            <a:pPr marL="295275" marR="0">
              <a:lnSpc>
                <a:spcPts val="1173"/>
              </a:lnSpc>
              <a:spcBef>
                <a:spcPts val="3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computer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050" spc="28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</a:t>
            </a:r>
            <a:r>
              <a:rPr dirty="0" sz="1050" spc="28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that</a:t>
            </a:r>
            <a:r>
              <a:rPr dirty="0" sz="1050" spc="28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</a:t>
            </a:r>
            <a:r>
              <a:rPr dirty="0" sz="1050" spc="29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have</a:t>
            </a:r>
            <a:r>
              <a:rPr dirty="0" sz="1050" spc="28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.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You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can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learn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how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download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install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fonts</a:t>
            </a:r>
          </a:p>
          <a:p>
            <a:pPr marL="295275" marR="0">
              <a:lnSpc>
                <a:spcPts val="1173"/>
              </a:lnSpc>
              <a:spcBef>
                <a:spcPts val="86"/>
              </a:spcBef>
              <a:spcAft>
                <a:spcPts val="0"/>
              </a:spcAft>
            </a:pP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here.</a:t>
            </a:r>
          </a:p>
          <a:p>
            <a:pPr marL="0" marR="0">
              <a:lnSpc>
                <a:spcPts val="1173"/>
              </a:lnSpc>
              <a:spcBef>
                <a:spcPts val="3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3.</a:t>
            </a:r>
            <a:r>
              <a:rPr dirty="0" sz="1050" spc="1157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assortment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infographic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resources</a:t>
            </a:r>
            <a:r>
              <a:rPr dirty="0" sz="1050" spc="38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that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are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suitable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for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use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presentation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can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be</a:t>
            </a:r>
          </a:p>
          <a:p>
            <a:pPr marL="295275" marR="0">
              <a:lnSpc>
                <a:spcPts val="1173"/>
              </a:lnSpc>
              <a:spcBef>
                <a:spcPts val="8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found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050" spc="12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alternative</a:t>
            </a:r>
            <a:r>
              <a:rPr dirty="0" sz="1050" spc="28" b="1" u="sng">
                <a:solidFill>
                  <a:srgbClr val="383838"/>
                </a:solidFill>
                <a:latin typeface="VKCQBA+Arial-BoldMT"/>
                <a:cs typeface="VKCQBA+Arial-BoldM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</a:t>
            </a:r>
            <a:r>
              <a:rPr dirty="0" sz="1050" spc="-260" b="1">
                <a:solidFill>
                  <a:srgbClr val="383838"/>
                </a:solidFill>
                <a:latin typeface="VKCQBA+Arial-BoldMT"/>
                <a:cs typeface="VKCQBA+Arial-BoldM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spc="28" b="1" u="sng">
                <a:solidFill>
                  <a:srgbClr val="383838"/>
                </a:solidFill>
                <a:latin typeface="VKCQBA+Arial-BoldMT"/>
                <a:cs typeface="VKCQBA+Arial-BoldM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.</a:t>
            </a:r>
          </a:p>
          <a:p>
            <a:pPr marL="0" marR="0">
              <a:lnSpc>
                <a:spcPts val="1173"/>
              </a:lnSpc>
              <a:spcBef>
                <a:spcPts val="8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4.</a:t>
            </a:r>
            <a:r>
              <a:rPr dirty="0" sz="1050" spc="1157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</a:t>
            </a:r>
            <a:r>
              <a:rPr dirty="0" sz="1050" spc="30" b="1" u="sng">
                <a:solidFill>
                  <a:srgbClr val="383838"/>
                </a:solidFill>
                <a:latin typeface="VKCQBA+Arial-BoldMT"/>
                <a:cs typeface="VKCQBA+Arial-BoldM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which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you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must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keep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so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that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proper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credits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for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our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design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are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given.</a:t>
            </a:r>
          </a:p>
          <a:p>
            <a:pPr marL="0" marR="0">
              <a:lnSpc>
                <a:spcPts val="1173"/>
              </a:lnSpc>
              <a:spcBef>
                <a:spcPts val="3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5.</a:t>
            </a:r>
            <a:r>
              <a:rPr dirty="0" sz="1050" spc="1157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Two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</a:t>
            </a:r>
            <a:r>
              <a:rPr dirty="0" sz="1050" spc="46" b="1" u="sng">
                <a:solidFill>
                  <a:srgbClr val="383838"/>
                </a:solidFill>
                <a:latin typeface="VKCQBA+Arial-BoldMT"/>
                <a:cs typeface="VKCQBA+Arial-BoldM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where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you’ll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find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links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all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elements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used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template.</a:t>
            </a:r>
          </a:p>
          <a:p>
            <a:pPr marL="0" marR="0">
              <a:lnSpc>
                <a:spcPts val="1173"/>
              </a:lnSpc>
              <a:spcBef>
                <a:spcPts val="86"/>
              </a:spcBef>
              <a:spcAft>
                <a:spcPts val="0"/>
              </a:spcAft>
            </a:pPr>
            <a:r>
              <a:rPr dirty="0" sz="1050" b="1">
                <a:solidFill>
                  <a:srgbClr val="383838"/>
                </a:solidFill>
                <a:latin typeface="VKCQBA+Arial-BoldMT"/>
                <a:cs typeface="VKCQBA+Arial-BoldMT"/>
              </a:rPr>
              <a:t>6.</a:t>
            </a:r>
            <a:r>
              <a:rPr dirty="0" sz="1050" spc="1157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</a:t>
            </a:r>
            <a:r>
              <a:rPr dirty="0" sz="1050" spc="28" b="1" u="sng">
                <a:solidFill>
                  <a:srgbClr val="383838"/>
                </a:solidFill>
                <a:latin typeface="VKCQBA+Arial-BoldMT"/>
                <a:cs typeface="VKCQBA+Arial-Bold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1050" spc="28" b="1" u="sng">
                <a:solidFill>
                  <a:srgbClr val="383838"/>
                </a:solidFill>
                <a:latin typeface="VKCQBA+Arial-BoldMT"/>
                <a:cs typeface="VKCQBA+Arial-Bold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6574" y="3444763"/>
            <a:ext cx="1425241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7.</a:t>
            </a:r>
            <a:r>
              <a:rPr dirty="0" sz="1050" spc="1157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Final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slides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with: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23774" y="3604783"/>
            <a:ext cx="232943" cy="347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</a:p>
          <a:p>
            <a:pPr marL="0" marR="0">
              <a:lnSpc>
                <a:spcPts val="1173"/>
              </a:lnSpc>
              <a:spcBef>
                <a:spcPts val="3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19049" y="3604783"/>
            <a:ext cx="5063096" cy="507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</a:t>
            </a:r>
            <a:r>
              <a:rPr dirty="0" sz="1050" spc="28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050" spc="28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colors</a:t>
            </a:r>
            <a:r>
              <a:rPr dirty="0" sz="1050" b="1">
                <a:solidFill>
                  <a:srgbClr val="383838"/>
                </a:solidFill>
                <a:latin typeface="VKCQBA+Arial-BoldMT"/>
                <a:cs typeface="VKCQBA+Arial-BoldM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used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template.</a:t>
            </a:r>
          </a:p>
          <a:p>
            <a:pPr marL="0" marR="0">
              <a:lnSpc>
                <a:spcPts val="1173"/>
              </a:lnSpc>
              <a:spcBef>
                <a:spcPts val="3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selection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050" spc="1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illustrations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.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You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can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also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customize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animate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them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as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you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wish</a:t>
            </a:r>
          </a:p>
          <a:p>
            <a:pPr marL="0" marR="0">
              <a:lnSpc>
                <a:spcPts val="1173"/>
              </a:lnSpc>
              <a:spcBef>
                <a:spcPts val="8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with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online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editor.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Visit</a:t>
            </a:r>
            <a:r>
              <a:rPr dirty="0" sz="1050" spc="3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dirty="0" sz="1050" spc="10" b="1">
                <a:solidFill>
                  <a:srgbClr val="383838"/>
                </a:solidFill>
                <a:latin typeface="VKCQBA+Arial-BoldMT"/>
                <a:cs typeface="VKCQBA+Arial-Bold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find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more.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3774" y="4084842"/>
            <a:ext cx="232943" cy="347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</a:p>
          <a:p>
            <a:pPr marL="0" marR="0">
              <a:lnSpc>
                <a:spcPts val="1173"/>
              </a:lnSpc>
              <a:spcBef>
                <a:spcPts val="3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19049" y="4084842"/>
            <a:ext cx="5018452" cy="6671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More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</a:t>
            </a:r>
            <a:r>
              <a:rPr dirty="0" sz="1050" spc="29" b="1" u="sng">
                <a:solidFill>
                  <a:srgbClr val="383838"/>
                </a:solidFill>
                <a:latin typeface="VKCQBA+Arial-BoldMT"/>
                <a:cs typeface="VKCQBA+Arial-BoldMT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whose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size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color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can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be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edited.</a:t>
            </a:r>
          </a:p>
          <a:p>
            <a:pPr marL="0" marR="0">
              <a:lnSpc>
                <a:spcPts val="1173"/>
              </a:lnSpc>
              <a:spcBef>
                <a:spcPts val="3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Sets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customizable</a:t>
            </a:r>
            <a:r>
              <a:rPr dirty="0" sz="1050" spc="28" b="1" u="sng">
                <a:solidFill>
                  <a:srgbClr val="383838"/>
                </a:solidFill>
                <a:latin typeface="VKCQBA+Arial-BoldMT"/>
                <a:cs typeface="VKCQBA+Arial-BoldMT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 b="1" u="sng">
                <a:solidFill>
                  <a:srgbClr val="383838"/>
                </a:solidFill>
                <a:latin typeface="VKCQBA+Arial-BoldMT"/>
                <a:cs typeface="VKCQBA+Arial-BoldMT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icons</a:t>
            </a:r>
            <a:r>
              <a:rPr dirty="0" sz="1050" b="1">
                <a:solidFill>
                  <a:srgbClr val="383838"/>
                </a:solidFill>
                <a:latin typeface="VKCQBA+Arial-BoldMT"/>
                <a:cs typeface="VKCQBA+Arial-BoldMT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following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themes: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general,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business,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avatar,</a:t>
            </a:r>
          </a:p>
          <a:p>
            <a:pPr marL="0" marR="0">
              <a:lnSpc>
                <a:spcPts val="1173"/>
              </a:lnSpc>
              <a:spcBef>
                <a:spcPts val="8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creative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process,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education,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help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&amp;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support,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medical,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nature,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performing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arts,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SEO</a:t>
            </a:r>
          </a:p>
          <a:p>
            <a:pPr marL="0" marR="0">
              <a:lnSpc>
                <a:spcPts val="1173"/>
              </a:lnSpc>
              <a:spcBef>
                <a:spcPts val="86"/>
              </a:spcBef>
              <a:spcAft>
                <a:spcPts val="0"/>
              </a:spcAft>
            </a:pP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&amp;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marketing,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050">
                <a:solidFill>
                  <a:srgbClr val="383838"/>
                </a:solidFill>
                <a:latin typeface="LETBJD+ArialMT"/>
                <a:cs typeface="LETBJD+ArialMT"/>
              </a:rPr>
              <a:t>teamwork.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4649" y="4725774"/>
            <a:ext cx="4525696" cy="201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84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You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can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delete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this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slide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when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you’re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done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editing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50">
                <a:solidFill>
                  <a:srgbClr val="383838"/>
                </a:solidFill>
                <a:latin typeface="LETBJD+ArialMT"/>
                <a:cs typeface="LETBJD+ArialMT"/>
              </a:rPr>
              <a:t>presentation.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0" y="1040016"/>
            <a:ext cx="3747573" cy="920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An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image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is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worth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a</a:t>
            </a:r>
          </a:p>
          <a:p>
            <a:pPr marL="0" marR="0">
              <a:lnSpc>
                <a:spcPts val="3351"/>
              </a:lnSpc>
              <a:spcBef>
                <a:spcPts val="248"/>
              </a:spcBef>
              <a:spcAft>
                <a:spcPts val="0"/>
              </a:spcAft>
            </a:pP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thousand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words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50" y="2307961"/>
            <a:ext cx="3816649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Images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reveal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large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amounts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data,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so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remember: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use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image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instead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long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text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38824" y="1080066"/>
            <a:ext cx="3747573" cy="9209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An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image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is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worth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a</a:t>
            </a:r>
          </a:p>
          <a:p>
            <a:pPr marL="655637" marR="0">
              <a:lnSpc>
                <a:spcPts val="3351"/>
              </a:lnSpc>
              <a:spcBef>
                <a:spcPts val="248"/>
              </a:spcBef>
              <a:spcAft>
                <a:spcPts val="0"/>
              </a:spcAft>
            </a:pP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thousand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words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762" y="2348644"/>
            <a:ext cx="4231457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Images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reveal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large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amounts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data,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so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remember:</a:t>
            </a:r>
          </a:p>
          <a:p>
            <a:pPr marL="1317625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use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image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instead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long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text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384" y="1983058"/>
            <a:ext cx="7300717" cy="8893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03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 b="1">
                <a:solidFill>
                  <a:srgbClr val="eeeeee"/>
                </a:solidFill>
                <a:latin typeface="VKCQBA+Arial-BoldMT"/>
                <a:cs typeface="VKCQBA+Arial-BoldMT"/>
              </a:rPr>
              <a:t>AWESOME</a:t>
            </a:r>
            <a:r>
              <a:rPr dirty="0" sz="6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6000" b="1">
                <a:solidFill>
                  <a:srgbClr val="eeeeee"/>
                </a:solidFill>
                <a:latin typeface="VKCQBA+Arial-BoldMT"/>
                <a:cs typeface="VKCQBA+Arial-BoldMT"/>
              </a:rPr>
              <a:t>WORDS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0" y="1769708"/>
            <a:ext cx="3709764" cy="18037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03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 b="1">
                <a:solidFill>
                  <a:srgbClr val="383838"/>
                </a:solidFill>
                <a:latin typeface="VKCQBA+Arial-BoldMT"/>
                <a:cs typeface="VKCQBA+Arial-BoldMT"/>
              </a:rPr>
              <a:t>Awesome</a:t>
            </a:r>
          </a:p>
          <a:p>
            <a:pPr marL="0" marR="0">
              <a:lnSpc>
                <a:spcPts val="6703"/>
              </a:lnSpc>
              <a:spcBef>
                <a:spcPts val="496"/>
              </a:spcBef>
              <a:spcAft>
                <a:spcPts val="0"/>
              </a:spcAft>
            </a:pPr>
            <a:r>
              <a:rPr dirty="0" sz="6000" b="1">
                <a:solidFill>
                  <a:srgbClr val="383838"/>
                </a:solidFill>
                <a:latin typeface="VKCQBA+Arial-BoldMT"/>
                <a:cs typeface="VKCQBA+Arial-BoldMT"/>
              </a:rPr>
              <a:t>words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89900" y="3842305"/>
            <a:ext cx="3100118" cy="773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A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picture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is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worth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a</a:t>
            </a:r>
          </a:p>
          <a:p>
            <a:pPr marL="498475" marR="0">
              <a:lnSpc>
                <a:spcPts val="2792"/>
              </a:lnSpc>
              <a:spcBef>
                <a:spcPts val="207"/>
              </a:spcBef>
              <a:spcAft>
                <a:spcPts val="0"/>
              </a:spcAft>
            </a:pP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thousand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words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0" y="643455"/>
            <a:ext cx="3095356" cy="773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A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picture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is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worth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a</a:t>
            </a:r>
          </a:p>
          <a:p>
            <a:pPr marL="0" marR="0">
              <a:lnSpc>
                <a:spcPts val="2792"/>
              </a:lnSpc>
              <a:spcBef>
                <a:spcPts val="207"/>
              </a:spcBef>
              <a:spcAft>
                <a:spcPts val="0"/>
              </a:spcAft>
            </a:pP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thousand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2500" b="1">
                <a:solidFill>
                  <a:srgbClr val="eeeeee"/>
                </a:solidFill>
                <a:latin typeface="VKCQBA+Arial-BoldMT"/>
                <a:cs typeface="VKCQBA+Arial-BoldMT"/>
              </a:rPr>
              <a:t>words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67124" y="944605"/>
            <a:ext cx="121927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Strengths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94196" y="944605"/>
            <a:ext cx="165091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Opportunities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8812" y="1270230"/>
            <a:ext cx="2463088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2218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actually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place.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</a:p>
          <a:p>
            <a:pPr marL="33891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full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iron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oxide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dust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71962" y="1270230"/>
            <a:ext cx="1901032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737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  <a:p>
            <a:pPr marL="102393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Solar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99706" y="2424441"/>
            <a:ext cx="1295213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SWOT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16789" y="3523105"/>
            <a:ext cx="152489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Weaknesses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30746" y="3523255"/>
            <a:ext cx="9781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Threats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7368" y="3851171"/>
            <a:ext cx="2404206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  <a:p>
            <a:pPr marL="4921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smallest</a:t>
            </a:r>
          </a:p>
          <a:p>
            <a:pPr marL="181768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one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Solar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System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10856" y="3849444"/>
            <a:ext cx="1821378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Saturn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giant,</a:t>
            </a:r>
          </a:p>
          <a:p>
            <a:pPr marL="444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composed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mostly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</a:p>
          <a:p>
            <a:pPr marL="5556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hydrogen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helium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96381" y="647716"/>
            <a:ext cx="1295213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SWOT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0999" y="2056254"/>
            <a:ext cx="121927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Strengths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72823" y="2056404"/>
            <a:ext cx="165091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Opportunities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11001" y="2389931"/>
            <a:ext cx="2038857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actually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72800" y="2388406"/>
            <a:ext cx="1782084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Solar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02374" y="3313555"/>
            <a:ext cx="152489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Weaknesses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64197" y="3313705"/>
            <a:ext cx="9781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Threats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02376" y="3647231"/>
            <a:ext cx="1870806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64175" y="3645706"/>
            <a:ext cx="1999590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Saturn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composed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mostly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hydrogen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helium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3125" y="909383"/>
            <a:ext cx="1975532" cy="1641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383838"/>
                </a:solidFill>
                <a:latin typeface="VKCQBA+Arial-BoldMT"/>
                <a:cs typeface="VKCQBA+Arial-BoldMT"/>
              </a:rPr>
              <a:t>03</a:t>
            </a:r>
          </a:p>
          <a:p>
            <a:pPr marL="0" marR="0">
              <a:lnSpc>
                <a:spcPts val="3798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b="1">
                <a:solidFill>
                  <a:srgbClr val="383838"/>
                </a:solidFill>
                <a:latin typeface="VKCQBA+Arial-BoldMT"/>
                <a:cs typeface="VKCQBA+Arial-BoldMT"/>
              </a:rPr>
              <a:t>Market</a:t>
            </a:r>
            <a:r>
              <a:rPr dirty="0" sz="34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400" b="1">
                <a:solidFill>
                  <a:srgbClr val="383838"/>
                </a:solidFill>
                <a:latin typeface="VKCQBA+Arial-BoldMT"/>
                <a:cs typeface="VKCQBA+Arial-BoldMT"/>
              </a:rPr>
              <a:t>&amp;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3125" y="2548943"/>
            <a:ext cx="2670881" cy="5205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98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b="1">
                <a:solidFill>
                  <a:srgbClr val="383838"/>
                </a:solidFill>
                <a:latin typeface="VKCQBA+Arial-BoldMT"/>
                <a:cs typeface="VKCQBA+Arial-BoldMT"/>
              </a:rPr>
              <a:t>Competition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3125" y="3429586"/>
            <a:ext cx="1880408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Enter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subtitle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here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if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need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10794" y="647716"/>
            <a:ext cx="1676958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Strategy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90193" y="1574645"/>
            <a:ext cx="716954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Goal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62530" y="2388490"/>
            <a:ext cx="153592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Key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Action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43935" y="2388490"/>
            <a:ext cx="153592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Key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Action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63406" y="2710056"/>
            <a:ext cx="1337436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Saturn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gas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with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rings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52743" y="2710056"/>
            <a:ext cx="1722729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Neptune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far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away</a:t>
            </a:r>
          </a:p>
          <a:p>
            <a:pPr marL="369887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from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Earth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52055" y="3653523"/>
            <a:ext cx="83842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Venus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57667" y="3653523"/>
            <a:ext cx="68606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Mars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38511" y="3653523"/>
            <a:ext cx="111781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JUPITER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12327" y="3653523"/>
            <a:ext cx="104179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Mercury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07624" y="3975082"/>
            <a:ext cx="1318083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301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beautiful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40935" y="3975082"/>
            <a:ext cx="1722756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293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69454" y="3975082"/>
            <a:ext cx="1258997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21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65484" y="3975082"/>
            <a:ext cx="1337762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92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smallest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04356" y="1841052"/>
            <a:ext cx="3087290" cy="1173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eeeeee"/>
                </a:solidFill>
                <a:latin typeface="VKCQBA+Arial-BoldMT"/>
                <a:cs typeface="VKCQBA+Arial-BoldMT"/>
              </a:rPr>
              <a:t>whoa!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7868" y="3236595"/>
            <a:ext cx="4112743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can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be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part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presentation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where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you</a:t>
            </a:r>
          </a:p>
          <a:p>
            <a:pPr marL="531018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introduce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yourself,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write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your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email...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19475" y="647716"/>
            <a:ext cx="2459413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Our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9838" y="3280779"/>
            <a:ext cx="11175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Planning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06711" y="3280779"/>
            <a:ext cx="156206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Photography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2961" y="3612206"/>
            <a:ext cx="2286147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second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  <a:p>
            <a:pPr marL="552307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from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1288" y="3612206"/>
            <a:ext cx="2117828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Saturn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</a:p>
          <a:p>
            <a:pPr marL="310356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several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rings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82206" y="647716"/>
            <a:ext cx="1928679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Our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plans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1575" y="2240480"/>
            <a:ext cx="76240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Basic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1500" y="2240480"/>
            <a:ext cx="53347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Pro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8798" y="2240480"/>
            <a:ext cx="113064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Premium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6781" y="2562606"/>
            <a:ext cx="2216480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red,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</a:p>
          <a:p>
            <a:pPr marL="30480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actually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07581" y="2562606"/>
            <a:ext cx="2285644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Saturn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composed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mostly</a:t>
            </a:r>
          </a:p>
          <a:p>
            <a:pPr marL="138906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hydrogen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helium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2689" y="2562606"/>
            <a:ext cx="2127784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giant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and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biggest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planet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48099" y="1064755"/>
            <a:ext cx="86364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BASIC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4206" y="1379481"/>
            <a:ext cx="2216480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</a:p>
          <a:p>
            <a:pPr marL="30480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actually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4650" y="2396691"/>
            <a:ext cx="1928679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Our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plans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56049" y="2493340"/>
            <a:ext cx="64777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PRO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39281" y="2812828"/>
            <a:ext cx="2285644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Saturn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composed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mostly</a:t>
            </a:r>
          </a:p>
          <a:p>
            <a:pPr marL="138906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hydrogen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helium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63949" y="3909949"/>
            <a:ext cx="12318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PREMIUM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18656" y="4229437"/>
            <a:ext cx="2127784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53080" y="647716"/>
            <a:ext cx="1210754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-34" b="1">
                <a:solidFill>
                  <a:srgbClr val="383838"/>
                </a:solidFill>
                <a:latin typeface="VKCQBA+Arial-BoldMT"/>
                <a:cs typeface="VKCQBA+Arial-BoldMT"/>
              </a:rPr>
              <a:t>Trend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9852" y="1321693"/>
            <a:ext cx="90193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People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95849" y="1517740"/>
            <a:ext cx="69889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458K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9924" y="1578840"/>
            <a:ext cx="60993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90%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3375" y="1655460"/>
            <a:ext cx="1120192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small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71725" y="1726064"/>
            <a:ext cx="60993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85%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67200" y="1851800"/>
            <a:ext cx="196006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Neptune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ice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79852" y="2418576"/>
            <a:ext cx="74979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Sales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97399" y="2540710"/>
            <a:ext cx="129651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$7,520,000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73375" y="2750332"/>
            <a:ext cx="1258316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very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16413" y="2877369"/>
            <a:ext cx="186120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Uranus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ice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79852" y="3565104"/>
            <a:ext cx="88932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Market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40299" y="3567509"/>
            <a:ext cx="60993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86%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67924" y="3631765"/>
            <a:ext cx="60993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10%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73375" y="3896255"/>
            <a:ext cx="1011556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741413" y="3899368"/>
            <a:ext cx="1633678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</a:p>
          <a:p>
            <a:pPr marL="105410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45381" y="4437204"/>
            <a:ext cx="6606688" cy="1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Follow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modify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its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then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paste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here.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info,</a:t>
            </a:r>
            <a:r>
              <a:rPr dirty="0" sz="1100" spc="-70">
                <a:solidFill>
                  <a:srgbClr val="000000"/>
                </a:solidFill>
                <a:latin typeface="LETBJD+ArialMT"/>
                <a:cs typeface="LETBJD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b="1" u="sng">
                <a:solidFill>
                  <a:srgbClr val="191919"/>
                </a:solidFill>
                <a:latin typeface="VKCQBA+Arial-BoldMT"/>
                <a:cs typeface="VKCQBA+Arial-Bold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dirty="0" sz="1100" spc="29" b="1" u="sng">
                <a:solidFill>
                  <a:srgbClr val="191919"/>
                </a:solidFill>
                <a:latin typeface="VKCQBA+Arial-BoldMT"/>
                <a:cs typeface="VKCQBA+Arial-Bold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b="1" u="sng">
                <a:solidFill>
                  <a:srgbClr val="191919"/>
                </a:solidFill>
                <a:latin typeface="VKCQBA+Arial-BoldMT"/>
                <a:cs typeface="VKCQBA+Arial-Bold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53080" y="647716"/>
            <a:ext cx="1210754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Trend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7752" y="1984967"/>
            <a:ext cx="83842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Venus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14864" y="1984967"/>
            <a:ext cx="91454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Jupiter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61274" y="2318731"/>
            <a:ext cx="1140283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nice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01548" y="2318731"/>
            <a:ext cx="1011556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67752" y="3256579"/>
            <a:ext cx="68606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Mars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14864" y="3256579"/>
            <a:ext cx="104179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Mercury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61274" y="3590356"/>
            <a:ext cx="1258315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very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01549" y="3590356"/>
            <a:ext cx="1120192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small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45381" y="4284804"/>
            <a:ext cx="6606688" cy="1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Follow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link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graph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modify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its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data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then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paste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new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one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here.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For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more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383838"/>
                </a:solidFill>
                <a:latin typeface="LETBJD+ArialMT"/>
                <a:cs typeface="LETBJD+ArialMT"/>
              </a:rPr>
              <a:t>info,</a:t>
            </a:r>
            <a:r>
              <a:rPr dirty="0" sz="1100" spc="-7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100" b="1" u="sng">
                <a:solidFill>
                  <a:srgbClr val="383838"/>
                </a:solidFill>
                <a:latin typeface="VKCQBA+Arial-BoldMT"/>
                <a:cs typeface="VKCQBA+Arial-Bold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dirty="0" sz="1100" spc="29" b="1" u="sng">
                <a:solidFill>
                  <a:srgbClr val="383838"/>
                </a:solidFill>
                <a:latin typeface="VKCQBA+Arial-BoldMT"/>
                <a:cs typeface="VKCQBA+Arial-Bold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b="1" u="sng">
                <a:solidFill>
                  <a:srgbClr val="383838"/>
                </a:solidFill>
                <a:latin typeface="VKCQBA+Arial-BoldMT"/>
                <a:cs typeface="VKCQBA+Arial-Bold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90887" y="647716"/>
            <a:ext cx="2711515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Product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5206" y="4439130"/>
            <a:ext cx="293748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Insert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your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multimedia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content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here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1" y="1953042"/>
            <a:ext cx="2711516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Product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50" y="2733512"/>
            <a:ext cx="293748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Insert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your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multimedia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content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here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56793" y="647716"/>
            <a:ext cx="2183950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Case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9624" y="3585589"/>
            <a:ext cx="124483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Challenge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68999" y="3585589"/>
            <a:ext cx="97817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01074" y="3585589"/>
            <a:ext cx="106657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6099" y="3931361"/>
            <a:ext cx="2077588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3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place.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full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</a:p>
          <a:p>
            <a:pPr marL="38336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iron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oxide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dust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16550" y="3931361"/>
            <a:ext cx="2088491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</a:p>
          <a:p>
            <a:pPr marL="289718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Solar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System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37180" y="3931361"/>
            <a:ext cx="2039240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301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beautiful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second</a:t>
            </a:r>
          </a:p>
          <a:p>
            <a:pPr marL="167481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from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56794" y="647716"/>
            <a:ext cx="2183950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Case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7615" y="2115080"/>
            <a:ext cx="129540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PROBLEM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36089" y="2115080"/>
            <a:ext cx="121927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47616" y="2435781"/>
            <a:ext cx="2038857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actually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36089" y="2435781"/>
            <a:ext cx="2038472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beautiful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but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terribly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hot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47615" y="3443704"/>
            <a:ext cx="15747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CHALLENGE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6089" y="3443704"/>
            <a:ext cx="133346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SOLUTION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47616" y="3764406"/>
            <a:ext cx="2127784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36089" y="3764406"/>
            <a:ext cx="1870806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10793" y="647716"/>
            <a:ext cx="1677330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Reviews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0529" y="1909305"/>
            <a:ext cx="1676511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Helena</a:t>
            </a: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James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4460" y="1909305"/>
            <a:ext cx="130755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Jenna</a:t>
            </a: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Doe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30626" y="1909305"/>
            <a:ext cx="139571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John</a:t>
            </a: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Smith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1185" y="2243639"/>
            <a:ext cx="1337762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92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smallest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planet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92208" y="2243632"/>
            <a:ext cx="1525371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very</a:t>
            </a:r>
          </a:p>
          <a:p>
            <a:pPr marL="99076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beautiful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name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33789" y="2243632"/>
            <a:ext cx="1594683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red,</a:t>
            </a:r>
          </a:p>
          <a:p>
            <a:pPr marL="24606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cold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17829" y="3359580"/>
            <a:ext cx="170188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Jessica</a:t>
            </a: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Jones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24610" y="3359580"/>
            <a:ext cx="144768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Peter</a:t>
            </a: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Harris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49081" y="3359580"/>
            <a:ext cx="156099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Maria</a:t>
            </a: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Wilson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79729" y="3717798"/>
            <a:ext cx="1782084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biggest</a:t>
            </a:r>
          </a:p>
          <a:p>
            <a:pPr marL="13811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them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all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64272" y="3717798"/>
            <a:ext cx="1772127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Saturn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giant</a:t>
            </a:r>
          </a:p>
          <a:p>
            <a:pPr marL="123031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with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several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rings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369495" y="3717798"/>
            <a:ext cx="1720925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Neptune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  <a:r>
              <a:rPr dirty="0" sz="1400" spc="-15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far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away</a:t>
            </a:r>
          </a:p>
          <a:p>
            <a:pPr marL="369887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from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Earth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82074" y="1084780"/>
            <a:ext cx="242327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Problem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vs.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49946" y="1187448"/>
            <a:ext cx="406672" cy="2877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01</a:t>
            </a:r>
          </a:p>
          <a:p>
            <a:pPr marL="0" marR="0">
              <a:lnSpc>
                <a:spcPts val="2010"/>
              </a:lnSpc>
              <a:spcBef>
                <a:spcPts val="4823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02</a:t>
            </a:r>
          </a:p>
          <a:p>
            <a:pPr marL="0" marR="0">
              <a:lnSpc>
                <a:spcPts val="2010"/>
              </a:lnSpc>
              <a:spcBef>
                <a:spcPts val="4669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03</a:t>
            </a:r>
          </a:p>
          <a:p>
            <a:pPr marL="0" marR="0">
              <a:lnSpc>
                <a:spcPts val="2010"/>
              </a:lnSpc>
              <a:spcBef>
                <a:spcPts val="4873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82074" y="1422901"/>
            <a:ext cx="16928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Topic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82074" y="1924005"/>
            <a:ext cx="101601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Product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4650" y="2260066"/>
            <a:ext cx="3303328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Table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of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contents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82074" y="2266054"/>
            <a:ext cx="16928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Topic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82074" y="2801129"/>
            <a:ext cx="247516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Market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&amp;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competition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82074" y="3148776"/>
            <a:ext cx="16928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Topic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82074" y="3669055"/>
            <a:ext cx="189132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Business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Model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82074" y="4011104"/>
            <a:ext cx="16928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Topic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section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10793" y="647716"/>
            <a:ext cx="1677330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Reviews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158" y="3390505"/>
            <a:ext cx="140950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Tom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James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15607" y="3390505"/>
            <a:ext cx="130755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Jenna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Doe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28291" y="3390505"/>
            <a:ext cx="139571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John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Smith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33023" y="3390505"/>
            <a:ext cx="170188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Jessica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Jones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3524" y="3711202"/>
            <a:ext cx="1782084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</a:p>
          <a:p>
            <a:pPr marL="13811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all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13356" y="3711202"/>
            <a:ext cx="1525371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very</a:t>
            </a:r>
          </a:p>
          <a:p>
            <a:pPr marL="99076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beautiful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59247" y="3711202"/>
            <a:ext cx="1337762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92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smallest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24291" y="3711202"/>
            <a:ext cx="1722729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Neptune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far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away</a:t>
            </a:r>
          </a:p>
          <a:p>
            <a:pPr marL="369887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from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Earth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0906" y="647716"/>
            <a:ext cx="2417502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2020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awards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9799" y="3356980"/>
            <a:ext cx="104179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Mercury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35406" y="3356980"/>
            <a:ext cx="83842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Venus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40904" y="3356980"/>
            <a:ext cx="68606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Mars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4493" y="3686567"/>
            <a:ext cx="2137563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2556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492125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smallest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8353" y="3686567"/>
            <a:ext cx="2355190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beautiful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</a:p>
          <a:p>
            <a:pPr marL="133207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second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  <a:p>
            <a:pPr marL="586438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from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09862" y="3686567"/>
            <a:ext cx="2354305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243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actually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place.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full</a:t>
            </a:r>
          </a:p>
          <a:p>
            <a:pPr marL="4230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iron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oxide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dust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424" y="1429038"/>
            <a:ext cx="3655846" cy="1635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87425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383838"/>
                </a:solidFill>
                <a:latin typeface="VKCQBA+Arial-BoldMT"/>
                <a:cs typeface="VKCQBA+Arial-BoldMT"/>
              </a:rPr>
              <a:t>04</a:t>
            </a:r>
          </a:p>
          <a:p>
            <a:pPr marL="0" marR="0">
              <a:lnSpc>
                <a:spcPts val="4021"/>
              </a:lnSpc>
              <a:spcBef>
                <a:spcPts val="50"/>
              </a:spcBef>
              <a:spcAft>
                <a:spcPts val="0"/>
              </a:spcAft>
            </a:pPr>
            <a:r>
              <a:rPr dirty="0" sz="3600" b="1">
                <a:solidFill>
                  <a:srgbClr val="383838"/>
                </a:solidFill>
                <a:latin typeface="VKCQBA+Arial-BoldMT"/>
                <a:cs typeface="VKCQBA+Arial-BoldMT"/>
              </a:rPr>
              <a:t>Business</a:t>
            </a:r>
            <a:r>
              <a:rPr dirty="0" sz="36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600" b="1">
                <a:solidFill>
                  <a:srgbClr val="383838"/>
                </a:solidFill>
                <a:latin typeface="VKCQBA+Arial-BoldMT"/>
                <a:cs typeface="VKCQBA+Arial-BoldMT"/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1050" y="3396543"/>
            <a:ext cx="2660829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Enter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subtitle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here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need</a:t>
            </a:r>
          </a:p>
          <a:p>
            <a:pPr marL="120650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7975" y="647716"/>
            <a:ext cx="2205666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Market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size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62536" y="1485618"/>
            <a:ext cx="1278021" cy="4542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1738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Mercury</a:t>
            </a:r>
          </a:p>
          <a:p>
            <a:pPr marL="0" marR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08549" y="1916474"/>
            <a:ext cx="1130148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65881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49874" y="2670562"/>
            <a:ext cx="68606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Mars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99011" y="2992751"/>
            <a:ext cx="1241603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</a:p>
          <a:p>
            <a:pPr marL="141324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10088" y="3874555"/>
            <a:ext cx="83842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Venus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21224" y="4188168"/>
            <a:ext cx="1326306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602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beautiful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6475" y="647716"/>
            <a:ext cx="2205666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Market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size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1349" y="1634879"/>
            <a:ext cx="864120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383838"/>
                </a:solidFill>
                <a:latin typeface="VKCQBA+Arial-BoldMT"/>
                <a:cs typeface="VKCQBA+Arial-BoldMT"/>
              </a:rPr>
              <a:t>20%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19787" y="1641881"/>
            <a:ext cx="864120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383838"/>
                </a:solidFill>
                <a:latin typeface="VKCQBA+Arial-BoldMT"/>
                <a:cs typeface="VKCQBA+Arial-BoldMT"/>
              </a:rPr>
              <a:t>40%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1350" y="2093472"/>
            <a:ext cx="104179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Mercury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59387" y="2093472"/>
            <a:ext cx="83842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Venus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1350" y="2403504"/>
            <a:ext cx="1337762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smallest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0524" y="2403504"/>
            <a:ext cx="1326306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602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beautiful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1349" y="3188623"/>
            <a:ext cx="864120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383838"/>
                </a:solidFill>
                <a:latin typeface="VKCQBA+Arial-BoldMT"/>
                <a:cs typeface="VKCQBA+Arial-BoldMT"/>
              </a:rPr>
              <a:t>30%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19787" y="3200247"/>
            <a:ext cx="864120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383838"/>
                </a:solidFill>
                <a:latin typeface="VKCQBA+Arial-BoldMT"/>
                <a:cs typeface="VKCQBA+Arial-BoldMT"/>
              </a:rPr>
              <a:t>10%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1350" y="3646245"/>
            <a:ext cx="91454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Jupiter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99174" y="3646245"/>
            <a:ext cx="68606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Mars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1350" y="3957747"/>
            <a:ext cx="1258997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29261" y="3957747"/>
            <a:ext cx="1258316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very</a:t>
            </a:r>
          </a:p>
          <a:p>
            <a:pPr marL="30480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51725" y="647716"/>
            <a:ext cx="1992633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Our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target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3624" y="1623405"/>
            <a:ext cx="55881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Job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43224" y="1625586"/>
            <a:ext cx="58426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73624" y="1968938"/>
            <a:ext cx="70576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Interior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43224" y="1966556"/>
            <a:ext cx="60714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50-60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73624" y="2182298"/>
            <a:ext cx="86394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Designer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73624" y="2539093"/>
            <a:ext cx="95272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Gender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43224" y="2536711"/>
            <a:ext cx="83875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Salary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73624" y="2880004"/>
            <a:ext cx="74526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Female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43224" y="2880004"/>
            <a:ext cx="79510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$15,000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73650" y="3448586"/>
            <a:ext cx="1105309" cy="8632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Interests</a:t>
            </a:r>
          </a:p>
          <a:p>
            <a:pPr marL="0" marR="0">
              <a:lnSpc>
                <a:spcPts val="1564"/>
              </a:lnSpc>
              <a:spcBef>
                <a:spcPts val="677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Shopping</a:t>
            </a:r>
          </a:p>
          <a:p>
            <a:pPr marL="0" marR="0">
              <a:lnSpc>
                <a:spcPts val="1564"/>
              </a:lnSpc>
              <a:spcBef>
                <a:spcPts val="63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Reading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43224" y="3448586"/>
            <a:ext cx="172676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Average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spent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43224" y="3789498"/>
            <a:ext cx="69621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$80,00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78800" y="4360209"/>
            <a:ext cx="70576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Trends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49" y="647716"/>
            <a:ext cx="1992633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Our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target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0102" y="1775804"/>
            <a:ext cx="55881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Job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51602" y="1777980"/>
            <a:ext cx="58426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0102" y="2121338"/>
            <a:ext cx="93296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Informatic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51602" y="2118956"/>
            <a:ext cx="70556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35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-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45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0102" y="2675365"/>
            <a:ext cx="95272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Gender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51602" y="2672981"/>
            <a:ext cx="83875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Salary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20102" y="3016280"/>
            <a:ext cx="53777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51602" y="3016280"/>
            <a:ext cx="79510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$12,000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20119" y="3751257"/>
            <a:ext cx="110530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Interests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22668" y="4092731"/>
            <a:ext cx="891945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54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Music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54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Sports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02158" y="4092731"/>
            <a:ext cx="892328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54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Dance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54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Sports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91681" y="647716"/>
            <a:ext cx="2712015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Buyer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journey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34237" y="1702200"/>
            <a:ext cx="135958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Awareness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34113" y="2015445"/>
            <a:ext cx="2127785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34237" y="2751303"/>
            <a:ext cx="168919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Consideration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34113" y="3068029"/>
            <a:ext cx="1870807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34237" y="3803880"/>
            <a:ext cx="110519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Decision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34113" y="4117496"/>
            <a:ext cx="2087723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beautiful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name,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but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terribly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hot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50431" y="647716"/>
            <a:ext cx="2396170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Competitors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7880" y="3315155"/>
            <a:ext cx="68606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88921" y="3315155"/>
            <a:ext cx="91454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Jupiter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17468" y="3302604"/>
            <a:ext cx="87637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Saturn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95987" y="3623462"/>
            <a:ext cx="1722934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Saturn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composed</a:t>
            </a:r>
          </a:p>
          <a:p>
            <a:pPr marL="34925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mostly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hydrogen</a:t>
            </a:r>
          </a:p>
          <a:p>
            <a:pPr marL="350043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helium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5443" y="3644551"/>
            <a:ext cx="1594683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</a:p>
          <a:p>
            <a:pPr marL="34131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actually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</a:p>
          <a:p>
            <a:pPr marL="319881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57121" y="3644551"/>
            <a:ext cx="1782084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</a:p>
          <a:p>
            <a:pPr marL="207168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95234" y="4071271"/>
            <a:ext cx="150530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all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50431" y="647716"/>
            <a:ext cx="2396170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Competitors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50" y="2063842"/>
            <a:ext cx="914648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Venus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86437" y="2063844"/>
            <a:ext cx="999232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Jupiter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4650" y="2405892"/>
            <a:ext cx="1752626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second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from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89500" y="2405869"/>
            <a:ext cx="1901032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747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giant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4650" y="3021746"/>
            <a:ext cx="956816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Saturn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40437" y="3021748"/>
            <a:ext cx="745356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Mars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4650" y="3363798"/>
            <a:ext cx="1920413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Saturn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composed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hydrogen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helium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5712" y="3363772"/>
            <a:ext cx="1723270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587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04839" y="647716"/>
            <a:ext cx="3303328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Table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of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eeeeee"/>
                </a:solidFill>
                <a:latin typeface="VKCQBA+Arial-BoldMT"/>
                <a:cs typeface="VKCQBA+Arial-BoldMT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4863" y="2972579"/>
            <a:ext cx="242327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383838"/>
                </a:solidFill>
                <a:latin typeface="VKCQBA+Arial-BoldMT"/>
                <a:cs typeface="VKCQBA+Arial-Bold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r>
              <a:rPr dirty="0" sz="1800" spc="49" b="1" u="sng">
                <a:solidFill>
                  <a:srgbClr val="383838"/>
                </a:solidFill>
                <a:latin typeface="VKCQBA+Arial-BoldMT"/>
                <a:cs typeface="VKCQBA+Arial-Bold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b="1" u="sng">
                <a:solidFill>
                  <a:srgbClr val="383838"/>
                </a:solidFill>
                <a:latin typeface="VKCQBA+Arial-BoldMT"/>
                <a:cs typeface="VKCQBA+Arial-Bold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vs.</a:t>
            </a:r>
            <a:r>
              <a:rPr dirty="0" sz="1800" spc="47" b="1" u="sng">
                <a:solidFill>
                  <a:srgbClr val="383838"/>
                </a:solidFill>
                <a:latin typeface="VKCQBA+Arial-BoldMT"/>
                <a:cs typeface="VKCQBA+Arial-Bold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b="1" u="sng">
                <a:solidFill>
                  <a:srgbClr val="383838"/>
                </a:solidFill>
                <a:latin typeface="VKCQBA+Arial-BoldMT"/>
                <a:cs typeface="VKCQBA+Arial-Bold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585" y="2972579"/>
            <a:ext cx="251311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383838"/>
                </a:solidFill>
                <a:latin typeface="VKCQBA+Arial-BoldMT"/>
                <a:cs typeface="VKCQBA+Arial-Bold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</a:t>
            </a:r>
            <a:r>
              <a:rPr dirty="0" sz="1800" spc="49" b="1" u="sng">
                <a:solidFill>
                  <a:srgbClr val="383838"/>
                </a:solidFill>
                <a:latin typeface="VKCQBA+Arial-BoldMT"/>
                <a:cs typeface="VKCQBA+Arial-Bold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b="1" u="sng">
                <a:solidFill>
                  <a:srgbClr val="383838"/>
                </a:solidFill>
                <a:latin typeface="VKCQBA+Arial-BoldMT"/>
                <a:cs typeface="VKCQBA+Arial-Bold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dirty="0" sz="1800" spc="48" b="1" u="sng">
                <a:solidFill>
                  <a:srgbClr val="383838"/>
                </a:solidFill>
                <a:latin typeface="VKCQBA+Arial-BoldMT"/>
                <a:cs typeface="VKCQBA+Arial-Bold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b="1" u="sng">
                <a:solidFill>
                  <a:srgbClr val="383838"/>
                </a:solidFill>
                <a:latin typeface="VKCQBA+Arial-BoldMT"/>
                <a:cs typeface="VKCQBA+Arial-BoldM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Competition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8463" y="3075205"/>
            <a:ext cx="406672" cy="1186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01</a:t>
            </a:r>
          </a:p>
          <a:p>
            <a:pPr marL="0" marR="0">
              <a:lnSpc>
                <a:spcPts val="2010"/>
              </a:lnSpc>
              <a:spcBef>
                <a:spcPts val="502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02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06850" y="3075205"/>
            <a:ext cx="406672" cy="1186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03</a:t>
            </a:r>
          </a:p>
          <a:p>
            <a:pPr marL="0" marR="0">
              <a:lnSpc>
                <a:spcPts val="2010"/>
              </a:lnSpc>
              <a:spcBef>
                <a:spcPts val="502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04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24863" y="3310709"/>
            <a:ext cx="169288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Topic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585" y="3310709"/>
            <a:ext cx="16928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Topic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24863" y="3865601"/>
            <a:ext cx="101601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383838"/>
                </a:solidFill>
                <a:latin typeface="VKCQBA+Arial-BoldMT"/>
                <a:cs typeface="VKCQBA+Arial-BoldM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585" y="3865602"/>
            <a:ext cx="1891321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383838"/>
                </a:solidFill>
                <a:latin typeface="VKCQBA+Arial-BoldMT"/>
                <a:cs typeface="VKCQBA+Arial-BoldM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</a:t>
            </a:r>
            <a:r>
              <a:rPr dirty="0" sz="1800" spc="49" b="1" u="sng">
                <a:solidFill>
                  <a:srgbClr val="383838"/>
                </a:solidFill>
                <a:latin typeface="VKCQBA+Arial-BoldMT"/>
                <a:cs typeface="VKCQBA+Arial-BoldM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800" b="1" u="sng">
                <a:solidFill>
                  <a:srgbClr val="383838"/>
                </a:solidFill>
                <a:latin typeface="VKCQBA+Arial-BoldMT"/>
                <a:cs typeface="VKCQBA+Arial-BoldM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24863" y="4203731"/>
            <a:ext cx="169288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Topic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86585" y="4203732"/>
            <a:ext cx="16928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Topic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section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40025" y="647716"/>
            <a:ext cx="3811459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Our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business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9925" y="1674265"/>
            <a:ext cx="123211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Marketing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28018" y="1968061"/>
            <a:ext cx="1258495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Neptune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far</a:t>
            </a:r>
          </a:p>
          <a:p>
            <a:pPr marL="24606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away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from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us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0458" y="2224414"/>
            <a:ext cx="143514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Technology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1356" y="2527309"/>
            <a:ext cx="1180054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287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Saturn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ringed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67956" y="3441140"/>
            <a:ext cx="105407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Training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29899" y="3738675"/>
            <a:ext cx="1120192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</a:p>
          <a:p>
            <a:pPr marL="9525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small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37699" y="3947296"/>
            <a:ext cx="1499331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Assessment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22786" y="4233855"/>
            <a:ext cx="1140283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</a:p>
          <a:p>
            <a:pPr marL="7923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nice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40025" y="647716"/>
            <a:ext cx="3811459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Our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business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50" y="2082569"/>
            <a:ext cx="1577677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Technology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99212" y="2082569"/>
            <a:ext cx="1394494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MarketinG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4702" y="2451469"/>
            <a:ext cx="1861265" cy="48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beautiful</a:t>
            </a:r>
          </a:p>
          <a:p>
            <a:pPr marL="0" marR="0">
              <a:lnSpc>
                <a:spcPts val="1564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name,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but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hot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72238" y="2451469"/>
            <a:ext cx="1723270" cy="48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587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</a:p>
          <a:p>
            <a:pPr marL="0" marR="0">
              <a:lnSpc>
                <a:spcPts val="1564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4727" y="3499104"/>
            <a:ext cx="1648990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Assessment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51429" y="3499104"/>
            <a:ext cx="1154261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Training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4802" y="3867986"/>
            <a:ext cx="1870806" cy="48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</a:p>
          <a:p>
            <a:pPr marL="0" marR="0">
              <a:lnSpc>
                <a:spcPts val="1564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13601" y="3867986"/>
            <a:ext cx="1782084" cy="48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</a:p>
          <a:p>
            <a:pPr marL="276225" marR="0">
              <a:lnSpc>
                <a:spcPts val="1564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all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25069" y="647716"/>
            <a:ext cx="1846250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Schedule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1114" y="1643950"/>
            <a:ext cx="68594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27300" y="1643950"/>
            <a:ext cx="622101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Mon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74033" y="1643950"/>
            <a:ext cx="55881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Tue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36014" y="1643950"/>
            <a:ext cx="63493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Wed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72200" y="1643950"/>
            <a:ext cx="57131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Thu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42200" y="1643950"/>
            <a:ext cx="44451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eeeeee"/>
                </a:solidFill>
                <a:latin typeface="VKCQBA+Arial-BoldMT"/>
                <a:cs typeface="VKCQBA+Arial-BoldMT"/>
              </a:rPr>
              <a:t>Fri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80318" y="1995276"/>
            <a:ext cx="705537" cy="8768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09:00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-</a:t>
            </a:r>
          </a:p>
          <a:p>
            <a:pPr marL="53975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10:00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10:00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-</a:t>
            </a:r>
          </a:p>
          <a:p>
            <a:pPr marL="60573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11:00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47131" y="2101956"/>
            <a:ext cx="78494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Meeting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97281" y="2101956"/>
            <a:ext cx="2306956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Home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office</a:t>
            </a:r>
            <a:r>
              <a:rPr dirty="0" sz="1400" spc="1646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Home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office</a:t>
            </a:r>
          </a:p>
          <a:p>
            <a:pPr marL="156350" marR="0">
              <a:lnSpc>
                <a:spcPts val="1564"/>
              </a:lnSpc>
              <a:spcBef>
                <a:spcPts val="174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Meeting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00762" y="2528676"/>
            <a:ext cx="71575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Brunch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73131" y="2528676"/>
            <a:ext cx="78494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Meeting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47452" y="2929811"/>
            <a:ext cx="119949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11:00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-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11:30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99025" y="2929811"/>
            <a:ext cx="70576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Project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066631" y="2929811"/>
            <a:ext cx="78494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Meeting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86916" y="3224266"/>
            <a:ext cx="705537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11:30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-</a:t>
            </a:r>
          </a:p>
          <a:p>
            <a:pPr marL="47376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12:30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529806" y="3330946"/>
            <a:ext cx="103211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Accounting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80318" y="3650986"/>
            <a:ext cx="705537" cy="87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12:30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-</a:t>
            </a:r>
          </a:p>
          <a:p>
            <a:pPr marL="53975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13:30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13:30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-</a:t>
            </a:r>
          </a:p>
          <a:p>
            <a:pPr marL="53975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14:30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486025" y="3757666"/>
            <a:ext cx="705767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Project</a:t>
            </a:r>
          </a:p>
          <a:p>
            <a:pPr marL="34925" marR="0">
              <a:lnSpc>
                <a:spcPts val="1564"/>
              </a:lnSpc>
              <a:spcBef>
                <a:spcPts val="174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Lunch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066631" y="3757666"/>
            <a:ext cx="784944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Meeting</a:t>
            </a:r>
          </a:p>
          <a:p>
            <a:pPr marL="73818" marR="0">
              <a:lnSpc>
                <a:spcPts val="1564"/>
              </a:lnSpc>
              <a:spcBef>
                <a:spcPts val="174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Lunch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12025" y="3757666"/>
            <a:ext cx="705767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Project</a:t>
            </a:r>
          </a:p>
          <a:p>
            <a:pPr marL="34925" marR="0">
              <a:lnSpc>
                <a:spcPts val="1564"/>
              </a:lnSpc>
              <a:spcBef>
                <a:spcPts val="174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Lunch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727450" y="4184386"/>
            <a:ext cx="63683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Lunch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933950" y="4184386"/>
            <a:ext cx="63683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Lunch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280318" y="4504426"/>
            <a:ext cx="705537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14:30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-</a:t>
            </a:r>
          </a:p>
          <a:p>
            <a:pPr marL="53975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15:30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323306" y="4611106"/>
            <a:ext cx="103211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Accounting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860131" y="4611106"/>
            <a:ext cx="78494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Meeting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51931" y="647716"/>
            <a:ext cx="3791007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Competitor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60537" y="1727600"/>
            <a:ext cx="656412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eeeeee"/>
                </a:solidFill>
                <a:latin typeface="VKCQBA+Arial-BoldMT"/>
                <a:cs typeface="VKCQBA+Arial-BoldMT"/>
              </a:rPr>
              <a:t>Mars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02412" y="1727600"/>
            <a:ext cx="800310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eeeeee"/>
                </a:solidFill>
                <a:latin typeface="VKCQBA+Arial-BoldMT"/>
                <a:cs typeface="VKCQBA+Arial-BoldMT"/>
              </a:rPr>
              <a:t>Venus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8562" y="1727600"/>
            <a:ext cx="992385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eeeeee"/>
                </a:solidFill>
                <a:latin typeface="VKCQBA+Arial-BoldMT"/>
                <a:cs typeface="VKCQBA+Arial-BoldMT"/>
              </a:rPr>
              <a:t>Mercury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7037" y="1727600"/>
            <a:ext cx="872207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eeeeee"/>
                </a:solidFill>
                <a:latin typeface="VKCQBA+Arial-BoldMT"/>
                <a:cs typeface="VKCQBA+Arial-BoldMT"/>
              </a:rPr>
              <a:t>Jupiter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3924" y="2166973"/>
            <a:ext cx="1722756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red,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43924" y="2776549"/>
            <a:ext cx="1861265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Venus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beautiful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name,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but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it’s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hot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3924" y="3386123"/>
            <a:ext cx="1870806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closest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Sun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43924" y="3995699"/>
            <a:ext cx="1782084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biggest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them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all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15456" y="647716"/>
            <a:ext cx="3261298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Predicted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growth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9917" y="2573913"/>
            <a:ext cx="6903042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eeeeee"/>
                </a:solidFill>
                <a:latin typeface="VKCQBA+Arial-BoldMT"/>
                <a:cs typeface="VKCQBA+Arial-BoldMT"/>
              </a:rPr>
              <a:t>20,000</a:t>
            </a:r>
            <a:r>
              <a:rPr dirty="0" sz="4000" spc="11293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4000" b="1">
                <a:solidFill>
                  <a:srgbClr val="eeeeee"/>
                </a:solidFill>
                <a:latin typeface="VKCQBA+Arial-BoldMT"/>
                <a:cs typeface="VKCQBA+Arial-BoldMT"/>
              </a:rPr>
              <a:t>100</a:t>
            </a:r>
            <a:r>
              <a:rPr dirty="0" sz="4000" spc="14066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4000" b="1">
                <a:solidFill>
                  <a:srgbClr val="eeeeee"/>
                </a:solidFill>
                <a:latin typeface="VKCQBA+Arial-BoldMT"/>
                <a:cs typeface="VKCQBA+Arial-BoldMT"/>
              </a:rPr>
              <a:t>500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724" y="3244530"/>
            <a:ext cx="176237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Expected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customers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51942" y="3244530"/>
            <a:ext cx="141691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New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employees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12782" y="3244530"/>
            <a:ext cx="162422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Upcoming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projects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15456" y="647716"/>
            <a:ext cx="3261298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Predicted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growth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0139" y="1970606"/>
            <a:ext cx="965795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383838"/>
                </a:solidFill>
                <a:latin typeface="VKCQBA+Arial-BoldMT"/>
                <a:cs typeface="VKCQBA+Arial-BoldMT"/>
              </a:rPr>
              <a:t>25%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65589" y="1970606"/>
            <a:ext cx="965795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383838"/>
                </a:solidFill>
                <a:latin typeface="VKCQBA+Arial-BoldMT"/>
                <a:cs typeface="VKCQBA+Arial-BoldMT"/>
              </a:rPr>
              <a:t>50%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11040" y="1970606"/>
            <a:ext cx="965795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383838"/>
                </a:solidFill>
                <a:latin typeface="VKCQBA+Arial-BoldMT"/>
                <a:cs typeface="VKCQBA+Arial-BoldMT"/>
              </a:rPr>
              <a:t>75%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51753" y="3347366"/>
            <a:ext cx="914648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Venus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75921" y="3347366"/>
            <a:ext cx="745356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Mars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30090" y="3347366"/>
            <a:ext cx="928538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3838"/>
                </a:solidFill>
                <a:latin typeface="VKCQBA+Arial-BoldMT"/>
                <a:cs typeface="VKCQBA+Arial-BoldMT"/>
              </a:rPr>
              <a:t>jupiter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5833" y="3650983"/>
            <a:ext cx="2105389" cy="50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Venus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beautiful</a:t>
            </a:r>
          </a:p>
          <a:p>
            <a:pPr marL="197842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name,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but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it’s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hot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74258" y="3650983"/>
            <a:ext cx="1947093" cy="50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818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5577" y="3650983"/>
            <a:ext cx="2014897" cy="50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</a:p>
          <a:p>
            <a:pPr marL="157956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them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383838"/>
                </a:solidFill>
                <a:latin typeface="LETBJD+ArialMT"/>
                <a:cs typeface="LETBJD+ArialMT"/>
              </a:rPr>
              <a:t>all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26596" y="677932"/>
            <a:ext cx="2447763" cy="7475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585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b="1">
                <a:solidFill>
                  <a:srgbClr val="eeeeee"/>
                </a:solidFill>
                <a:latin typeface="VKCQBA+Arial-BoldMT"/>
                <a:cs typeface="VKCQBA+Arial-BoldMT"/>
              </a:rPr>
              <a:t>333,000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07612" y="1367985"/>
            <a:ext cx="208793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earths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Sun’s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2240" y="2115207"/>
            <a:ext cx="3574512" cy="7475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585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b="1">
                <a:solidFill>
                  <a:srgbClr val="eeeeee"/>
                </a:solidFill>
                <a:latin typeface="VKCQBA+Arial-BoldMT"/>
                <a:cs typeface="VKCQBA+Arial-BoldMT"/>
              </a:rPr>
              <a:t>9h</a:t>
            </a:r>
            <a:r>
              <a:rPr dirty="0" sz="5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5000" b="1">
                <a:solidFill>
                  <a:srgbClr val="eeeeee"/>
                </a:solidFill>
                <a:latin typeface="VKCQBA+Arial-BoldMT"/>
                <a:cs typeface="VKCQBA+Arial-BoldMT"/>
              </a:rPr>
              <a:t>55m</a:t>
            </a:r>
            <a:r>
              <a:rPr dirty="0" sz="5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5000" b="1">
                <a:solidFill>
                  <a:srgbClr val="eeeeee"/>
                </a:solidFill>
                <a:latin typeface="VKCQBA+Arial-BoldMT"/>
                <a:cs typeface="VKCQBA+Arial-BoldMT"/>
              </a:rPr>
              <a:t>23s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62350" y="2805260"/>
            <a:ext cx="217703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Jupiter’s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rotation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period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79702" y="3552482"/>
            <a:ext cx="3540226" cy="7475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585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b="1">
                <a:solidFill>
                  <a:srgbClr val="eeeeee"/>
                </a:solidFill>
                <a:latin typeface="VKCQBA+Arial-BoldMT"/>
                <a:cs typeface="VKCQBA+Arial-BoldMT"/>
              </a:rPr>
              <a:t>386,000</a:t>
            </a:r>
            <a:r>
              <a:rPr dirty="0" sz="5000" b="1">
                <a:solidFill>
                  <a:srgbClr val="eeeeee"/>
                </a:solidFill>
                <a:latin typeface="VKCQBA+Arial-BoldMT"/>
                <a:cs typeface="VKCQBA+Arial-BoldMT"/>
              </a:rPr>
              <a:t> </a:t>
            </a:r>
            <a:r>
              <a:rPr dirty="0" sz="5000" b="1">
                <a:solidFill>
                  <a:srgbClr val="eeeeee"/>
                </a:solidFill>
                <a:latin typeface="VKCQBA+Arial-BoldMT"/>
                <a:cs typeface="VKCQBA+Arial-BoldMT"/>
              </a:rPr>
              <a:t>km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43212" y="4242535"/>
            <a:ext cx="361917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distance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between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Earth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Moon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96356" y="1273526"/>
            <a:ext cx="4100425" cy="12582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607"/>
              </a:lnSpc>
              <a:spcBef>
                <a:spcPts val="0"/>
              </a:spcBef>
              <a:spcAft>
                <a:spcPts val="0"/>
              </a:spcAft>
            </a:pPr>
            <a:r>
              <a:rPr dirty="0" sz="8600" b="1">
                <a:solidFill>
                  <a:srgbClr val="eeeeee"/>
                </a:solidFill>
                <a:latin typeface="VKCQBA+Arial-BoldMT"/>
                <a:cs typeface="VKCQBA+Arial-BoldMT"/>
              </a:rPr>
              <a:t>$90,000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91756" y="2828684"/>
            <a:ext cx="151468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Expected</a:t>
            </a:r>
            <a:r>
              <a:rPr dirty="0" sz="1400" spc="-1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eeeeee"/>
                </a:solidFill>
                <a:latin typeface="LETBJD+ArialMT"/>
                <a:cs typeface="LETBJD+ArialMT"/>
              </a:rPr>
              <a:t>income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0" y="647716"/>
            <a:ext cx="2163812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Investment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1503" y="1585467"/>
            <a:ext cx="104179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Mercury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0187" y="1682486"/>
            <a:ext cx="60993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45%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5024" y="1919231"/>
            <a:ext cx="1870806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21503" y="2749025"/>
            <a:ext cx="68606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Mars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0175" y="2861014"/>
            <a:ext cx="609934" cy="14230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10%</a:t>
            </a:r>
          </a:p>
          <a:p>
            <a:pPr marL="7" marR="0">
              <a:lnSpc>
                <a:spcPts val="2010"/>
              </a:lnSpc>
              <a:spcBef>
                <a:spcPts val="6882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45%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15024" y="3080779"/>
            <a:ext cx="1722756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21503" y="3900315"/>
            <a:ext cx="91454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Jupiter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5024" y="4231487"/>
            <a:ext cx="1782084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all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19150" y="4371411"/>
            <a:ext cx="3097698" cy="302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modify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this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graph,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click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on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it,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follow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link,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change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587375" marR="0">
              <a:lnSpc>
                <a:spcPts val="1005"/>
              </a:lnSpc>
              <a:spcBef>
                <a:spcPts val="74"/>
              </a:spcBef>
              <a:spcAft>
                <a:spcPts val="0"/>
              </a:spcAft>
            </a:pP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data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paste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new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graph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383838"/>
                </a:solidFill>
                <a:latin typeface="LETBJD+ArialMT"/>
                <a:cs typeface="LETBJD+ArialMT"/>
              </a:rPr>
              <a:t>here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4248449" y="1263460"/>
            <a:ext cx="647100" cy="12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3925093" y="1937697"/>
            <a:ext cx="1408055" cy="1511275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454700" y="0"/>
            <a:ext cx="3689299" cy="344894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937700"/>
            <a:ext cx="2443977" cy="3205799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67112" y="647716"/>
            <a:ext cx="2163812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Investment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65349" y="2524128"/>
            <a:ext cx="787865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383838"/>
                </a:solidFill>
                <a:latin typeface="VKCQBA+Arial-BoldMT"/>
                <a:cs typeface="VKCQBA+Arial-BoldMT"/>
              </a:rPr>
              <a:t>25%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54512" y="2524130"/>
            <a:ext cx="787865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383838"/>
                </a:solidFill>
                <a:latin typeface="VKCQBA+Arial-BoldMT"/>
                <a:cs typeface="VKCQBA+Arial-BoldMT"/>
              </a:rPr>
              <a:t>50%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24111" y="2524128"/>
            <a:ext cx="787865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383838"/>
                </a:solidFill>
                <a:latin typeface="VKCQBA+Arial-BoldMT"/>
                <a:cs typeface="VKCQBA+Arial-BoldMT"/>
              </a:rPr>
              <a:t>75%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31999" y="3610905"/>
            <a:ext cx="1054633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mercury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33376" y="3610905"/>
            <a:ext cx="82547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MARS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59026" y="3610905"/>
            <a:ext cx="111781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383838"/>
                </a:solidFill>
                <a:latin typeface="VKCQBA+Arial-BoldMT"/>
                <a:cs typeface="VKCQBA+Arial-BoldMT"/>
              </a:rPr>
              <a:t>JUPITER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26431" y="3837830"/>
            <a:ext cx="126829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86489" y="3944511"/>
            <a:ext cx="1722756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293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Despite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being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red,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Mars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cold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place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28822" y="3944511"/>
            <a:ext cx="1782084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Jupiter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biggest</a:t>
            </a:r>
          </a:p>
          <a:p>
            <a:pPr marL="13811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of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them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all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4656" y="4051191"/>
            <a:ext cx="1732535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630237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69124" y="921687"/>
            <a:ext cx="2599972" cy="16389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17625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383838"/>
                </a:solidFill>
                <a:latin typeface="VKCQBA+Arial-BoldMT"/>
                <a:cs typeface="VKCQBA+Arial-BoldMT"/>
              </a:rPr>
              <a:t>01</a:t>
            </a:r>
          </a:p>
          <a:p>
            <a:pPr marL="0" marR="0">
              <a:lnSpc>
                <a:spcPts val="3798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b="1">
                <a:solidFill>
                  <a:srgbClr val="383838"/>
                </a:solidFill>
                <a:latin typeface="VKCQBA+Arial-BoldMT"/>
                <a:cs typeface="VKCQBA+Arial-BoldMT"/>
              </a:rPr>
              <a:t>Problem</a:t>
            </a:r>
            <a:r>
              <a:rPr dirty="0" sz="34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400" b="1">
                <a:solidFill>
                  <a:srgbClr val="383838"/>
                </a:solidFill>
                <a:latin typeface="VKCQBA+Arial-BoldMT"/>
                <a:cs typeface="VKCQBA+Arial-BoldMT"/>
              </a:rPr>
              <a:t>vs.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9849" y="2558259"/>
            <a:ext cx="1879178" cy="5205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98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b="1">
                <a:solidFill>
                  <a:srgbClr val="383838"/>
                </a:solidFill>
                <a:latin typeface="VKCQBA+Arial-BoldMT"/>
                <a:cs typeface="VKCQBA+Arial-BoldMT"/>
              </a:rPr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93000" y="3423656"/>
            <a:ext cx="1880408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Enter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subtitle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here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if</a:t>
            </a:r>
          </a:p>
          <a:p>
            <a:pPr marL="8572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need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it</a:t>
            </a: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3206" y="832340"/>
            <a:ext cx="3709392" cy="1173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7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b="1">
                <a:solidFill>
                  <a:srgbClr val="ffffff"/>
                </a:solidFill>
                <a:latin typeface="VKCQBA+Arial-BoldMT"/>
                <a:cs typeface="VKCQBA+Arial-BoldMT"/>
              </a:rPr>
              <a:t>Thanks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4531" y="1946481"/>
            <a:ext cx="239501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Do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have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any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questions?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91706" y="2232879"/>
            <a:ext cx="2319250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addyouremail@freepik.com</a:t>
            </a:r>
          </a:p>
          <a:p>
            <a:pPr marL="413543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+91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620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421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838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54698" y="2659599"/>
            <a:ext cx="160501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</a:rPr>
              <a:t>yourcompany.com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25725" y="3493449"/>
            <a:ext cx="4045038" cy="361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9718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CREDITS: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This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presentation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template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was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created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by</a:t>
            </a:r>
          </a:p>
          <a:p>
            <a:pPr marL="0" marR="0">
              <a:lnSpc>
                <a:spcPts val="1228"/>
              </a:lnSpc>
              <a:spcBef>
                <a:spcPts val="91"/>
              </a:spcBef>
              <a:spcAft>
                <a:spcPts val="0"/>
              </a:spcAft>
            </a:pPr>
            <a:r>
              <a:rPr dirty="0" sz="1100" b="1" u="sng">
                <a:solidFill>
                  <a:srgbClr val="eeeeee"/>
                </a:solidFill>
                <a:latin typeface="VKCQBA+Arial-BoldMT"/>
                <a:cs typeface="VKCQBA+Arial-Bold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minmallist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,</a:t>
            </a:r>
            <a:r>
              <a:rPr dirty="0" sz="1100" spc="-1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including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icons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by</a:t>
            </a:r>
            <a:r>
              <a:rPr dirty="0" sz="1100" spc="15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100" b="1" u="sng">
                <a:solidFill>
                  <a:srgbClr val="eeeeee"/>
                </a:solidFill>
                <a:latin typeface="VKCQBA+Arial-BoldMT"/>
                <a:cs typeface="VKCQBA+Arial-Bold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,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infographics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&amp;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eeeeee"/>
                </a:solidFill>
                <a:latin typeface="LETBJD+ArialMT"/>
                <a:cs typeface="LETBJD+ArialMT"/>
              </a:rPr>
              <a:t>images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73543" y="3828729"/>
            <a:ext cx="2957044" cy="3262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Please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keep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spc="-153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dirty="0" sz="2500" baseline="69767" spc="-459">
                <a:solidFill>
                  <a:srgbClr val="eeeeee"/>
                </a:solidFill>
                <a:latin typeface="LETBJD+ArialMT"/>
                <a:cs typeface="LETBJD+ArialMT"/>
              </a:rPr>
              <a:t>b</a:t>
            </a:r>
            <a:r>
              <a:rPr dirty="0" sz="1400" spc="-320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dirty="0" sz="2500" baseline="69767" spc="-229">
                <a:solidFill>
                  <a:srgbClr val="eeeeee"/>
                </a:solidFill>
                <a:latin typeface="LETBJD+ArialMT"/>
                <a:cs typeface="LETBJD+ArialMT"/>
              </a:rPr>
              <a:t>y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</a:t>
            </a:r>
            <a:r>
              <a:rPr dirty="0" sz="1650" baseline="69767" b="1" u="sng">
                <a:solidFill>
                  <a:srgbClr val="eeeeee"/>
                </a:solidFill>
                <a:latin typeface="VKCQBA+Arial-BoldMT"/>
                <a:cs typeface="VKCQBA+Arial-Bold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dirty="0" sz="1650" baseline="69767" spc="-413" b="1" u="sng">
                <a:solidFill>
                  <a:srgbClr val="eeeeee"/>
                </a:solidFill>
                <a:latin typeface="VKCQBA+Arial-BoldMT"/>
                <a:cs typeface="VKCQBA+Arial-Bold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650" baseline="69767" b="1" u="sng">
                <a:solidFill>
                  <a:srgbClr val="eeeeee"/>
                </a:solidFill>
                <a:latin typeface="VKCQBA+Arial-BoldMT"/>
                <a:cs typeface="VKCQBA+Arial-Bold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dirty="0" sz="1400" spc="-469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dirty="0" sz="1650" baseline="69767" spc="-142" b="1" u="sng">
                <a:solidFill>
                  <a:srgbClr val="eeeeee"/>
                </a:solidFill>
                <a:latin typeface="VKCQBA+Arial-BoldMT"/>
                <a:cs typeface="VKCQBA+Arial-Bold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dirty="0" sz="1400" spc="-167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dirty="0" sz="1650" baseline="69767" spc="-444" b="1" u="sng">
                <a:solidFill>
                  <a:srgbClr val="eeeeee"/>
                </a:solidFill>
                <a:latin typeface="VKCQBA+Arial-BoldMT"/>
                <a:cs typeface="VKCQBA+Arial-Bold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</a:t>
            </a:r>
            <a:r>
              <a:rPr dirty="0" sz="1650" baseline="69767" spc="-25" b="1" u="sng">
                <a:solidFill>
                  <a:srgbClr val="eeeeee"/>
                </a:solidFill>
                <a:latin typeface="VKCQBA+Arial-BoldMT"/>
                <a:cs typeface="VKCQBA+Arial-Bold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dirty="0" sz="1400" spc="-753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dirty="0" sz="1650" baseline="69767" b="1" u="sng">
                <a:solidFill>
                  <a:srgbClr val="eeeeee"/>
                </a:solidFill>
                <a:latin typeface="VKCQBA+Arial-BoldMT"/>
                <a:cs typeface="VKCQBA+Arial-Bold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ik</a:t>
            </a:r>
            <a:r>
              <a:rPr dirty="0" sz="1650" baseline="69767" spc="-81" b="1">
                <a:solidFill>
                  <a:srgbClr val="eeeeee"/>
                </a:solidFill>
                <a:latin typeface="VKCQBA+Arial-BoldMT"/>
                <a:cs typeface="VKCQBA+Arial-Bold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>
                <a:solidFill>
                  <a:srgbClr val="ffffff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attribution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28888" y="647716"/>
            <a:ext cx="4234872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Online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marketing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pack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0" y="647575"/>
            <a:ext cx="4046277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Alternative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resources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4349" y="1527506"/>
            <a:ext cx="4855362" cy="1943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desk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Mid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laptop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Worried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phone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jumping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camera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american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Girls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dancing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guy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headphones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cup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coffee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american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close-up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Adorable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glasses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0" y="647716"/>
            <a:ext cx="4046277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Alternative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resources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4350" y="1527506"/>
            <a:ext cx="6525944" cy="301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Thoughtful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kitchen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Happy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clipboard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coworkin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Multiracial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coworkers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listening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dirty="0" sz="1400" spc="38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Multiracial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coworkers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laughing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togethe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businesspeople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walking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together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dealership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meeting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Low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angle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womens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meeting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Colleagues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together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Female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colleagues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discussing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Stressed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sitting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workplace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adult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together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49" y="647716"/>
            <a:ext cx="4046277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Alternative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resources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49" y="647716"/>
            <a:ext cx="4046277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Alternative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resources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0" y="647575"/>
            <a:ext cx="2100746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Resources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4349" y="1527506"/>
            <a:ext cx="4677741" cy="2156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jacket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talking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phone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drinking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jumping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camera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Alluring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yellow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american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copy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arms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crossed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camera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Side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photographer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american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writing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jacket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talking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phone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american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4349" y="3661105"/>
            <a:ext cx="5498083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girl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phone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wearing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eyeglasses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laptop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kitchen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Mid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talking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phone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0" y="647575"/>
            <a:ext cx="2100746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Resources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4349" y="1527506"/>
            <a:ext cx="5497371" cy="1303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older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Stylish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pointing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phone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Studio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posing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Guy</a:t>
            </a:r>
            <a:r>
              <a:rPr dirty="0" sz="1400" spc="38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sitting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chair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Portrait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freelance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laptop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noteboo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0" y="647716"/>
            <a:ext cx="2100746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Resources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4350" y="1527506"/>
            <a:ext cx="316644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4350" y="1740866"/>
            <a:ext cx="5437479" cy="2156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Portrait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wearing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shirt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posing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Blonde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laptop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smiley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Contemplating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businesswoman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sitting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laptop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Friendly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brunette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camera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watching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tv</a:t>
            </a:r>
            <a:r>
              <a:rPr dirty="0" sz="1400" spc="38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studio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photographer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photos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Teamwork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Cheerful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coworkers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gadgets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Colleagues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4350" y="3874465"/>
            <a:ext cx="6918318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Portrait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male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psychologist</a:t>
            </a:r>
            <a:r>
              <a:rPr dirty="0" sz="1400" spc="36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sitting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chair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diary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pencil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looking</a:t>
            </a:r>
            <a:r>
              <a:rPr dirty="0" sz="1400" spc="37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</a:p>
          <a:p>
            <a:pPr marL="31750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 u="sng">
                <a:solidFill>
                  <a:srgbClr val="383838"/>
                </a:solidFill>
                <a:latin typeface="LETBJD+ArialMT"/>
                <a:cs typeface="LETBJD+ArialM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camera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32012" y="435728"/>
            <a:ext cx="5027982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Instructions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for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use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(premium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users)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9775" y="1016385"/>
            <a:ext cx="6145508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Premium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user,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without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 spc="11">
                <a:solidFill>
                  <a:srgbClr val="ffffff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attributing</a:t>
            </a:r>
            <a:r>
              <a:rPr dirty="0" sz="1000" b="1" u="sng">
                <a:solidFill>
                  <a:srgbClr val="869fb2"/>
                </a:solidFill>
                <a:latin typeface="VKCQBA+Arial-BoldMT"/>
                <a:cs typeface="VKCQBA+Arial-Bold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minmallist</a:t>
            </a:r>
            <a:r>
              <a:rPr dirty="0" sz="1000" spc="-18" b="1">
                <a:solidFill>
                  <a:srgbClr val="869fb2"/>
                </a:solidFill>
                <a:latin typeface="VKCQBA+Arial-BoldMT"/>
                <a:cs typeface="VKCQBA+Arial-Bold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keeping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 spc="-52">
                <a:solidFill>
                  <a:srgbClr val="ffffff"/>
                </a:solidFill>
                <a:latin typeface="LETBJD+ArialMT"/>
                <a:cs typeface="LETBJD+ArialMT"/>
              </a:rPr>
              <a:t>"</a:t>
            </a:r>
            <a:r>
              <a:rPr dirty="0" sz="1000" b="1" u="sng">
                <a:solidFill>
                  <a:srgbClr val="869fb2"/>
                </a:solidFill>
                <a:latin typeface="VKCQBA+Arial-BoldMT"/>
                <a:cs typeface="VKCQBA+Arial-Bold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"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slide.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9775" y="1369445"/>
            <a:ext cx="1315339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You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 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are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 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allowed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 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to: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4875" y="1595504"/>
            <a:ext cx="229108" cy="7057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●</a:t>
            </a:r>
          </a:p>
          <a:p>
            <a:pPr marL="0" marR="0">
              <a:lnSpc>
                <a:spcPts val="1117"/>
              </a:lnSpc>
              <a:spcBef>
                <a:spcPts val="26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●</a:t>
            </a:r>
          </a:p>
          <a:p>
            <a:pPr marL="0" marR="0">
              <a:lnSpc>
                <a:spcPts val="1117"/>
              </a:lnSpc>
              <a:spcBef>
                <a:spcPts val="26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●</a:t>
            </a:r>
          </a:p>
          <a:p>
            <a:pPr marL="0" marR="0">
              <a:lnSpc>
                <a:spcPts val="1117"/>
              </a:lnSpc>
              <a:spcBef>
                <a:spcPts val="26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6975" y="1595504"/>
            <a:ext cx="1316206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Modify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this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template.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96975" y="1770765"/>
            <a:ext cx="2988542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Use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for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both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personal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and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commercial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purposes.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96975" y="1946025"/>
            <a:ext cx="4836136" cy="355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Hide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delete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“Thanks”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slide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and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mention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 spc="12">
                <a:solidFill>
                  <a:srgbClr val="ffffff"/>
                </a:solidFill>
                <a:latin typeface="LETBJD+ArialMT"/>
                <a:cs typeface="LETBJD+ArialMT"/>
              </a:rPr>
              <a:t>tominmallist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credits.</a:t>
            </a:r>
          </a:p>
          <a:p>
            <a:pPr marL="0" marR="0">
              <a:lnSpc>
                <a:spcPts val="1117"/>
              </a:lnSpc>
              <a:spcBef>
                <a:spcPts val="26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Share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this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template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editable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format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with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people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who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are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not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part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of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your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team.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9775" y="2474345"/>
            <a:ext cx="1547749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You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 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are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 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not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 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allowed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 </a:t>
            </a:r>
            <a:r>
              <a:rPr dirty="0" sz="1000" b="1">
                <a:solidFill>
                  <a:srgbClr val="869fb2"/>
                </a:solidFill>
                <a:latin typeface="VKCQBA+Arial-BoldMT"/>
                <a:cs typeface="VKCQBA+Arial-BoldMT"/>
              </a:rPr>
              <a:t>to: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04875" y="2700405"/>
            <a:ext cx="229108" cy="355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●</a:t>
            </a:r>
          </a:p>
          <a:p>
            <a:pPr marL="0" marR="0">
              <a:lnSpc>
                <a:spcPts val="1117"/>
              </a:lnSpc>
              <a:spcBef>
                <a:spcPts val="26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●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96975" y="2700405"/>
            <a:ext cx="5688245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Sublicense,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sell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rent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this</a:t>
            </a:r>
            <a:r>
              <a:rPr dirty="0" sz="1000" spc="-56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minmallist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Template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(or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modified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version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of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this</a:t>
            </a:r>
            <a:r>
              <a:rPr dirty="0" sz="1000" spc="-72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minmallist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Template).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96975" y="2875665"/>
            <a:ext cx="6539548" cy="5305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Distribute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this</a:t>
            </a:r>
            <a:r>
              <a:rPr dirty="0" sz="1000" spc="-18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minmallist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Template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(or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modified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version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of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this</a:t>
            </a:r>
            <a:r>
              <a:rPr dirty="0" sz="1000" spc="-72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minmallist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Template)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include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database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or</a:t>
            </a:r>
          </a:p>
          <a:p>
            <a:pPr marL="0" marR="0">
              <a:lnSpc>
                <a:spcPts val="1117"/>
              </a:lnSpc>
              <a:spcBef>
                <a:spcPts val="26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any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other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product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service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that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offers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downloadable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images,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presentations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that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may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be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subject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to</a:t>
            </a:r>
          </a:p>
          <a:p>
            <a:pPr marL="0" marR="0">
              <a:lnSpc>
                <a:spcPts val="1117"/>
              </a:lnSpc>
              <a:spcBef>
                <a:spcPts val="26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distribution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resale.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04875" y="3401445"/>
            <a:ext cx="229108" cy="5305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●</a:t>
            </a:r>
          </a:p>
          <a:p>
            <a:pPr marL="0" marR="0">
              <a:lnSpc>
                <a:spcPts val="1117"/>
              </a:lnSpc>
              <a:spcBef>
                <a:spcPts val="169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●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96975" y="3401445"/>
            <a:ext cx="6175438" cy="3552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Use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any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of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elements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that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are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part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of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 spc="11">
                <a:solidFill>
                  <a:srgbClr val="ffffff"/>
                </a:solidFill>
                <a:latin typeface="LETBJD+ArialMT"/>
                <a:cs typeface="LETBJD+ArialMT"/>
              </a:rPr>
              <a:t>thisminmallist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Template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isolated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and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separated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way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from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this</a:t>
            </a:r>
          </a:p>
          <a:p>
            <a:pPr marL="0" marR="0">
              <a:lnSpc>
                <a:spcPts val="1117"/>
              </a:lnSpc>
              <a:spcBef>
                <a:spcPts val="26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Template.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96975" y="3751965"/>
            <a:ext cx="6316868" cy="355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Register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any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of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elements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that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are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part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of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this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template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trademark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logo,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register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work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an</a:t>
            </a:r>
          </a:p>
          <a:p>
            <a:pPr marL="0" marR="0">
              <a:lnSpc>
                <a:spcPts val="1117"/>
              </a:lnSpc>
              <a:spcBef>
                <a:spcPts val="262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intellectual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property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registry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similar.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47875" y="4427775"/>
            <a:ext cx="5203358" cy="355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For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more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information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about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editing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slides,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please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 spc="20">
                <a:solidFill>
                  <a:srgbClr val="ffffff"/>
                </a:solidFill>
                <a:latin typeface="LETBJD+ArialMT"/>
                <a:cs typeface="LETBJD+ArialMT"/>
              </a:rPr>
              <a:t>readour</a:t>
            </a:r>
            <a:r>
              <a:rPr dirty="0" sz="1000" spc="-21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FAQs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or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visit</a:t>
            </a:r>
            <a:r>
              <a:rPr dirty="0" sz="1000" spc="-18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minmallist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School:</a:t>
            </a:r>
          </a:p>
          <a:p>
            <a:pPr marL="670718" marR="0">
              <a:lnSpc>
                <a:spcPts val="1117"/>
              </a:lnSpc>
              <a:spcBef>
                <a:spcPts val="262"/>
              </a:spcBef>
              <a:spcAft>
                <a:spcPts val="0"/>
              </a:spcAft>
            </a:pPr>
            <a:r>
              <a:rPr dirty="0" sz="1000" u="sng">
                <a:solidFill>
                  <a:srgbClr val="869fb2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dirty="0" sz="1000">
                <a:solidFill>
                  <a:srgbClr val="869fb2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and</a:t>
            </a:r>
            <a:r>
              <a:rPr dirty="0" sz="1000" spc="41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 u="sng">
                <a:solidFill>
                  <a:srgbClr val="869fb2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</a:t>
            </a:r>
            <a:r>
              <a:rPr dirty="0" sz="1000">
                <a:solidFill>
                  <a:srgbClr val="869fb2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4650" y="1597804"/>
            <a:ext cx="2374403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650" y="2366655"/>
            <a:ext cx="3322956" cy="10901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smallest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one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Solar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System—it’s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only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larger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than</a:t>
            </a:r>
            <a:r>
              <a:rPr dirty="0" sz="1400" spc="-38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Moon.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nothing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with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liquid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metal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25006" y="1066278"/>
            <a:ext cx="2844135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Fonts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&amp;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colors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1344" y="1575771"/>
            <a:ext cx="4123003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This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presentation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has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been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made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using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following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200">
                <a:solidFill>
                  <a:srgbClr val="ffffff"/>
                </a:solidFill>
                <a:latin typeface="LETBJD+ArialMT"/>
                <a:cs typeface="LETBJD+ArialMT"/>
              </a:rPr>
              <a:t>fonts: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8025" y="1942034"/>
            <a:ext cx="1336723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efefef"/>
                </a:solidFill>
                <a:latin typeface="VKCQBA+Arial-BoldMT"/>
                <a:cs typeface="VKCQBA+Arial-BoldMT"/>
              </a:rPr>
              <a:t>Julius</a:t>
            </a:r>
            <a:r>
              <a:rPr dirty="0" sz="1200" b="1">
                <a:solidFill>
                  <a:srgbClr val="efefef"/>
                </a:solidFill>
                <a:latin typeface="VKCQBA+Arial-BoldMT"/>
                <a:cs typeface="VKCQBA+Arial-BoldMT"/>
              </a:rPr>
              <a:t> </a:t>
            </a:r>
            <a:r>
              <a:rPr dirty="0" sz="1200" b="1">
                <a:solidFill>
                  <a:srgbClr val="efefef"/>
                </a:solidFill>
                <a:latin typeface="VKCQBA+Arial-BoldMT"/>
                <a:cs typeface="VKCQBA+Arial-BoldMT"/>
              </a:rPr>
              <a:t>Sans</a:t>
            </a:r>
            <a:r>
              <a:rPr dirty="0" sz="1200" b="1">
                <a:solidFill>
                  <a:srgbClr val="efefef"/>
                </a:solidFill>
                <a:latin typeface="VKCQBA+Arial-BoldMT"/>
                <a:cs typeface="VKCQBA+Arial-BoldMT"/>
              </a:rPr>
              <a:t> </a:t>
            </a:r>
            <a:r>
              <a:rPr dirty="0" sz="1200" b="1">
                <a:solidFill>
                  <a:srgbClr val="efefef"/>
                </a:solidFill>
                <a:latin typeface="VKCQBA+Arial-BoldMT"/>
                <a:cs typeface="VKCQBA+Arial-BoldMT"/>
              </a:rPr>
              <a:t>One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66125" y="2152346"/>
            <a:ext cx="3811934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efefef"/>
                </a:solidFill>
                <a:latin typeface="LETBJD+ArialMT"/>
                <a:cs typeface="LETBJD+ArialMT"/>
              </a:rPr>
              <a:t>(</a:t>
            </a:r>
            <a:r>
              <a:rPr dirty="0" sz="1200" u="sng">
                <a:solidFill>
                  <a:srgbClr val="f5f6f1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https://fonts.google.com/specimen/Julius+Sans+One</a:t>
            </a:r>
            <a:r>
              <a:rPr dirty="0" sz="1200">
                <a:solidFill>
                  <a:srgbClr val="efefef"/>
                </a:solidFill>
                <a:latin typeface="LETBJD+ArialMT"/>
                <a:cs typeface="LETBJD+ArialMT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95656" y="2572970"/>
            <a:ext cx="1142108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efefef"/>
                </a:solidFill>
                <a:latin typeface="VKCQBA+Arial-BoldMT"/>
                <a:cs typeface="VKCQBA+Arial-BoldMT"/>
              </a:rPr>
              <a:t>Didact</a:t>
            </a:r>
            <a:r>
              <a:rPr dirty="0" sz="1200" b="1">
                <a:solidFill>
                  <a:srgbClr val="efefef"/>
                </a:solidFill>
                <a:latin typeface="VKCQBA+Arial-BoldMT"/>
                <a:cs typeface="VKCQBA+Arial-BoldMT"/>
              </a:rPr>
              <a:t> </a:t>
            </a:r>
            <a:r>
              <a:rPr dirty="0" sz="1200" b="1">
                <a:solidFill>
                  <a:srgbClr val="efefef"/>
                </a:solidFill>
                <a:latin typeface="VKCQBA+Arial-BoldMT"/>
                <a:cs typeface="VKCQBA+Arial-BoldMT"/>
              </a:rPr>
              <a:t>Gothic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85981" y="2783282"/>
            <a:ext cx="3570312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efefef"/>
                </a:solidFill>
                <a:latin typeface="LETBJD+ArialMT"/>
                <a:cs typeface="LETBJD+ArialMT"/>
              </a:rPr>
              <a:t>(</a:t>
            </a:r>
            <a:r>
              <a:rPr dirty="0" sz="1200" u="sng">
                <a:solidFill>
                  <a:srgbClr val="efefef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https://fonts.google.com/specimen/Didact+Gothic</a:t>
            </a:r>
            <a:r>
              <a:rPr dirty="0" sz="1200">
                <a:solidFill>
                  <a:srgbClr val="efefef"/>
                </a:solidFill>
                <a:latin typeface="LETBJD+ArialMT"/>
                <a:cs typeface="LETBJD+ArialMT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34788" y="3808297"/>
            <a:ext cx="646819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5f6f1"/>
                </a:solidFill>
                <a:latin typeface="LETBJD+ArialMT"/>
                <a:cs typeface="LETBJD+ArialMT"/>
              </a:rPr>
              <a:t>#383838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96612" y="3808297"/>
            <a:ext cx="646819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31f20"/>
                </a:solidFill>
                <a:latin typeface="LETBJD+ArialMT"/>
                <a:cs typeface="LETBJD+ArialMT"/>
              </a:rPr>
              <a:t>#eeeeee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58437" y="3808297"/>
            <a:ext cx="646819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31f20"/>
                </a:solidFill>
                <a:latin typeface="LETBJD+ArialMT"/>
                <a:cs typeface="LETBJD+ArialMT"/>
              </a:rPr>
              <a:t>#dbdbdb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20263" y="3808297"/>
            <a:ext cx="646819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231f20"/>
                </a:solidFill>
                <a:latin typeface="LETBJD+ArialMT"/>
                <a:cs typeface="LETBJD+ArialMT"/>
              </a:rPr>
              <a:t>#929292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2950" y="778280"/>
            <a:ext cx="1270396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Storyset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3679" y="1285690"/>
            <a:ext cx="6507464" cy="5797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687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Create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your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Story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with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our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illustrated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concepts.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Choose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style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you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like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most,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edit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its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colors,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pick</a:t>
            </a:r>
          </a:p>
          <a:p>
            <a:pPr marL="0" marR="0">
              <a:lnSpc>
                <a:spcPts val="1228"/>
              </a:lnSpc>
              <a:spcBef>
                <a:spcPts val="289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background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and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layers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you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want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to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show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and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bring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them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to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life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with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animator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panel!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It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will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boost</a:t>
            </a:r>
          </a:p>
          <a:p>
            <a:pPr marL="1860550" marR="0">
              <a:lnSpc>
                <a:spcPts val="1228"/>
              </a:lnSpc>
              <a:spcBef>
                <a:spcPts val="339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your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presentation.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Check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out</a:t>
            </a:r>
            <a:r>
              <a:rPr dirty="0" sz="1100" spc="-18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h</a:t>
            </a:r>
            <a:r>
              <a:rPr dirty="0" sz="1100" u="sng">
                <a:solidFill>
                  <a:srgbClr val="869fb2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</a:t>
            </a:r>
            <a:r>
              <a:rPr dirty="0" sz="1100" spc="29" u="sng">
                <a:solidFill>
                  <a:srgbClr val="869fb2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u="sng">
                <a:solidFill>
                  <a:srgbClr val="869fb2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</a:t>
            </a:r>
            <a:r>
              <a:rPr dirty="0" sz="1100" spc="28" u="sng">
                <a:solidFill>
                  <a:srgbClr val="869fb2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u="sng">
                <a:solidFill>
                  <a:srgbClr val="869fb2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7022" y="4043726"/>
            <a:ext cx="56764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u="sng">
                <a:solidFill>
                  <a:srgbClr val="869fb2"/>
                </a:solidFill>
                <a:latin typeface="LETBJD+ArialMT"/>
                <a:cs typeface="LETBJD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8512" y="4043726"/>
            <a:ext cx="6463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u="sng">
                <a:solidFill>
                  <a:srgbClr val="869fb2"/>
                </a:solidFill>
                <a:latin typeface="LETBJD+ArialMT"/>
                <a:cs typeface="LETBJD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Amico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98441" y="4043726"/>
            <a:ext cx="42908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u="sng">
                <a:solidFill>
                  <a:srgbClr val="869fb2"/>
                </a:solidFill>
                <a:latin typeface="LETBJD+ArialMT"/>
                <a:cs typeface="LETBJD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25463" y="4043726"/>
            <a:ext cx="59698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u="sng">
                <a:solidFill>
                  <a:srgbClr val="869fb2"/>
                </a:solidFill>
                <a:latin typeface="LETBJD+ArialMT"/>
                <a:cs typeface="LETBJD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Rafiki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22350" y="4043726"/>
            <a:ext cx="62685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u="sng">
                <a:solidFill>
                  <a:srgbClr val="869fb2"/>
                </a:solidFill>
                <a:latin typeface="LETBJD+ArialMT"/>
                <a:cs typeface="LETBJD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Cuate</a:t>
            </a: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99375" y="1045328"/>
            <a:ext cx="5130646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Use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our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editable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graphic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resources...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8319" y="1510362"/>
            <a:ext cx="6802687" cy="5797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You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can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easily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resize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these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resources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without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losing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quality.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To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change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color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,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just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ungroup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resource</a:t>
            </a:r>
          </a:p>
          <a:p>
            <a:pPr marL="87312" marR="0">
              <a:lnSpc>
                <a:spcPts val="1228"/>
              </a:lnSpc>
              <a:spcBef>
                <a:spcPts val="289"/>
              </a:spcBef>
              <a:spcAft>
                <a:spcPts val="0"/>
              </a:spcAft>
            </a:pP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and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click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on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object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you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want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to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change.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Then,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click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on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paint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bucket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and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select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color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you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want.</a:t>
            </a:r>
          </a:p>
          <a:p>
            <a:pPr marL="252412" marR="0">
              <a:lnSpc>
                <a:spcPts val="1228"/>
              </a:lnSpc>
              <a:spcBef>
                <a:spcPts val="339"/>
              </a:spcBef>
              <a:spcAft>
                <a:spcPts val="0"/>
              </a:spcAft>
            </a:pP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Group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resource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again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when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you’re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done.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You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can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also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look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for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more</a:t>
            </a:r>
            <a:r>
              <a:rPr dirty="0" sz="1100" spc="-43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 u="sng">
                <a:solidFill>
                  <a:srgbClr val="869fb2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on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5f6f1"/>
                </a:solidFill>
                <a:latin typeface="LETBJD+ArialMT"/>
                <a:cs typeface="LETBJD+ArialMT"/>
              </a:rPr>
              <a:t>minmallist.</a:t>
            </a: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81962" y="1045328"/>
            <a:ext cx="4368203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...and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our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sets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of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editable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4125" y="1490168"/>
            <a:ext cx="3186431" cy="1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You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can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resize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these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without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losing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quality.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7863" y="1682954"/>
            <a:ext cx="6882499" cy="386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625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You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can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change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stroke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and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fill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color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;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just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select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icon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and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click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on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100" spc="-25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paint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869fb2"/>
                </a:solidFill>
                <a:latin typeface="LETBJD+ArialMT"/>
                <a:cs typeface="LETBJD+ArialMT"/>
              </a:rPr>
              <a:t>bucket/pen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.</a:t>
            </a:r>
          </a:p>
          <a:p>
            <a:pPr marL="0" marR="0">
              <a:lnSpc>
                <a:spcPts val="1228"/>
              </a:lnSpc>
              <a:spcBef>
                <a:spcPts val="289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In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Google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Slides,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you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can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also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use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 u="sng">
                <a:solidFill>
                  <a:srgbClr val="869fb2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Flaticon’s</a:t>
            </a:r>
            <a:r>
              <a:rPr dirty="0" sz="1100" spc="29" u="sng">
                <a:solidFill>
                  <a:srgbClr val="869fb2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100" u="sng">
                <a:solidFill>
                  <a:srgbClr val="869fb2"/>
                </a:solidFill>
                <a:latin typeface="LETBJD+ArialMT"/>
                <a:cs typeface="LETBJD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extension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,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allowing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you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to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customize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and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add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even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more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100">
                <a:solidFill>
                  <a:srgbClr val="ffffff"/>
                </a:solidFill>
                <a:latin typeface="LETBJD+ArialMT"/>
                <a:cs typeface="LETBJD+ArialMT"/>
              </a:rPr>
              <a:t>icons.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6606" y="1059803"/>
            <a:ext cx="2559849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Educational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66793" y="1059803"/>
            <a:ext cx="2015032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Medical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65199" y="1055653"/>
            <a:ext cx="2202662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Business</a:t>
            </a:r>
            <a:r>
              <a:rPr dirty="0" sz="2400" spc="11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7948" y="1055653"/>
            <a:ext cx="2387193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Teamwork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07884" y="1597804"/>
            <a:ext cx="2374403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6059" y="2366655"/>
            <a:ext cx="3322956" cy="10901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937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Mercury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closest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Sun</a:t>
            </a:r>
          </a:p>
          <a:p>
            <a:pPr marL="576225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and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smallest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one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in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Solar</a:t>
            </a:r>
          </a:p>
          <a:p>
            <a:pPr marL="223837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System—it’s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only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a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bit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larger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than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Moon.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planet’s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name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has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nothing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to</a:t>
            </a:r>
          </a:p>
          <a:p>
            <a:pPr marL="1354099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do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with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the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liquid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383838"/>
                </a:solidFill>
                <a:latin typeface="LETBJD+ArialMT"/>
                <a:cs typeface="LETBJD+ArialMT"/>
              </a:rPr>
              <a:t>metal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50068" y="1055678"/>
            <a:ext cx="3032924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5f6f1"/>
                </a:solidFill>
                <a:latin typeface="LETBJD+ArialMT"/>
                <a:cs typeface="LETBJD+ArialMT"/>
              </a:rPr>
              <a:t>Help</a:t>
            </a:r>
            <a:r>
              <a:rPr dirty="0" sz="24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5f6f1"/>
                </a:solidFill>
                <a:latin typeface="LETBJD+ArialMT"/>
                <a:cs typeface="LETBJD+ArialMT"/>
              </a:rPr>
              <a:t>&amp;</a:t>
            </a:r>
            <a:r>
              <a:rPr dirty="0" sz="2400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5f6f1"/>
                </a:solidFill>
                <a:latin typeface="LETBJD+ArialMT"/>
                <a:cs typeface="LETBJD+ArialMT"/>
              </a:rPr>
              <a:t>Support</a:t>
            </a:r>
            <a:r>
              <a:rPr dirty="0" sz="2400" spc="18">
                <a:solidFill>
                  <a:srgbClr val="f5f6f1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5271" y="1055678"/>
            <a:ext cx="1845259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Avatar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3068" y="1055678"/>
            <a:ext cx="3286924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Creative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Process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34187" y="1055678"/>
            <a:ext cx="3080613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Performing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Arts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27356" y="1045328"/>
            <a:ext cx="1879396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Nature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08219" y="1045328"/>
            <a:ext cx="3317442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SEO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&amp;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Marketing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16169" y="1045328"/>
            <a:ext cx="3098596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Premium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infographics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9475" y="2395390"/>
            <a:ext cx="469714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Text</a:t>
            </a: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0975" y="2394465"/>
            <a:ext cx="469714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Text</a:t>
            </a: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52475" y="2394465"/>
            <a:ext cx="469714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Text</a:t>
            </a: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21048" y="2537346"/>
            <a:ext cx="998914" cy="395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“Mercury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is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closest</a:t>
            </a:r>
          </a:p>
          <a:p>
            <a:pPr marL="35718" marR="0">
              <a:lnSpc>
                <a:spcPts val="893"/>
              </a:lnSpc>
              <a:spcBef>
                <a:spcPts val="6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planet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to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the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Sun</a:t>
            </a:r>
          </a:p>
          <a:p>
            <a:pPr marL="34925" marR="0">
              <a:lnSpc>
                <a:spcPts val="893"/>
              </a:lnSpc>
              <a:spcBef>
                <a:spcPts val="1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and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the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smallest”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71913" y="2537346"/>
            <a:ext cx="1049746" cy="395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“Despite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being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red,</a:t>
            </a:r>
          </a:p>
          <a:p>
            <a:pPr marL="0" marR="0">
              <a:lnSpc>
                <a:spcPts val="893"/>
              </a:lnSpc>
              <a:spcBef>
                <a:spcPts val="6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Mars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is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a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cold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place</a:t>
            </a:r>
          </a:p>
          <a:p>
            <a:pPr marL="76200" marR="0">
              <a:lnSpc>
                <a:spcPts val="893"/>
              </a:lnSpc>
              <a:spcBef>
                <a:spcPts val="1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full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of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iron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oxide”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89906" y="3188196"/>
            <a:ext cx="1153941" cy="1799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Add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the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Title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000">
                <a:solidFill>
                  <a:srgbClr val="ffffff"/>
                </a:solidFill>
                <a:latin typeface="LETBJD+ArialMT"/>
                <a:cs typeface="LETBJD+ArialMT"/>
              </a:rPr>
              <a:t>here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26272" y="3175899"/>
            <a:ext cx="406672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VKCQBA+Arial-BoldMT"/>
                <a:cs typeface="VKCQBA+Arial-BoldMT"/>
              </a:rPr>
              <a:t>2016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33847" y="3175899"/>
            <a:ext cx="406672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VKCQBA+Arial-BoldMT"/>
                <a:cs typeface="VKCQBA+Arial-BoldMT"/>
              </a:rPr>
              <a:t>2017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99522" y="3175899"/>
            <a:ext cx="406672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VKCQBA+Arial-BoldMT"/>
                <a:cs typeface="VKCQBA+Arial-BoldMT"/>
              </a:rPr>
              <a:t>2018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91671" y="3175899"/>
            <a:ext cx="406672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VKCQBA+Arial-BoldMT"/>
                <a:cs typeface="VKCQBA+Arial-BoldMT"/>
              </a:rPr>
              <a:t>2019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83821" y="3175899"/>
            <a:ext cx="406672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VKCQBA+Arial-BoldMT"/>
                <a:cs typeface="VKCQBA+Arial-BoldMT"/>
              </a:rPr>
              <a:t>2020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182595" y="3583708"/>
            <a:ext cx="1089355" cy="395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0656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“Venus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has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a</a:t>
            </a:r>
          </a:p>
          <a:p>
            <a:pPr marL="36512" marR="0">
              <a:lnSpc>
                <a:spcPts val="893"/>
              </a:lnSpc>
              <a:spcBef>
                <a:spcPts val="6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beautiful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name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and</a:t>
            </a:r>
          </a:p>
          <a:p>
            <a:pPr marL="0" marR="0">
              <a:lnSpc>
                <a:spcPts val="893"/>
              </a:lnSpc>
              <a:spcBef>
                <a:spcPts val="1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is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the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second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planet”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780327" y="3596783"/>
            <a:ext cx="1072185" cy="395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6681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“Neptune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is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the</a:t>
            </a:r>
          </a:p>
          <a:p>
            <a:pPr marL="128587" marR="0">
              <a:lnSpc>
                <a:spcPts val="893"/>
              </a:lnSpc>
              <a:spcBef>
                <a:spcPts val="6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farthest-known</a:t>
            </a:r>
          </a:p>
          <a:p>
            <a:pPr marL="0" marR="0">
              <a:lnSpc>
                <a:spcPts val="893"/>
              </a:lnSpc>
              <a:spcBef>
                <a:spcPts val="1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planet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from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the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Sun”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38294" y="3583708"/>
            <a:ext cx="863396" cy="395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“Saturn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is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a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gas</a:t>
            </a:r>
          </a:p>
          <a:p>
            <a:pPr marL="50006" marR="0">
              <a:lnSpc>
                <a:spcPts val="893"/>
              </a:lnSpc>
              <a:spcBef>
                <a:spcPts val="6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giant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and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has</a:t>
            </a:r>
          </a:p>
          <a:p>
            <a:pPr marL="52387" marR="0">
              <a:lnSpc>
                <a:spcPts val="893"/>
              </a:lnSpc>
              <a:spcBef>
                <a:spcPts val="1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several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rings”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09375" y="4346815"/>
            <a:ext cx="469714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Text</a:t>
            </a: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30925" y="4346815"/>
            <a:ext cx="469714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Text</a:t>
            </a: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052475" y="4346815"/>
            <a:ext cx="469714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Text</a:t>
            </a: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900">
                <a:solidFill>
                  <a:srgbClr val="ffffff"/>
                </a:solidFill>
                <a:latin typeface="LETBJD+ArialMT"/>
                <a:cs typeface="LETBJD+ArialMT"/>
              </a:rPr>
              <a:t>6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16169" y="1045328"/>
            <a:ext cx="3098596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Premium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infographics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2251" y="2217923"/>
            <a:ext cx="482841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a5b7c6"/>
                </a:solidFill>
                <a:latin typeface="VKCQBA+Arial-BoldMT"/>
                <a:cs typeface="VKCQBA+Arial-BoldMT"/>
              </a:rPr>
              <a:t>75%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19385" y="2268958"/>
            <a:ext cx="998914" cy="395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“Mercury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is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closest</a:t>
            </a:r>
          </a:p>
          <a:p>
            <a:pPr marL="0" marR="0">
              <a:lnSpc>
                <a:spcPts val="893"/>
              </a:lnSpc>
              <a:spcBef>
                <a:spcPts val="6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planet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to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the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Sun</a:t>
            </a:r>
          </a:p>
          <a:p>
            <a:pPr marL="0" marR="0">
              <a:lnSpc>
                <a:spcPts val="893"/>
              </a:lnSpc>
              <a:spcBef>
                <a:spcPts val="1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and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the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smallest”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53052" y="3034834"/>
            <a:ext cx="914958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213b55"/>
                </a:solidFill>
                <a:latin typeface="VKCQBA+Arial-BoldMT"/>
                <a:cs typeface="VKCQBA+Arial-BoldMT"/>
              </a:rPr>
              <a:t>75%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19385" y="3061058"/>
            <a:ext cx="998914" cy="395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“Mercury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is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closest</a:t>
            </a:r>
          </a:p>
          <a:p>
            <a:pPr marL="0" marR="0">
              <a:lnSpc>
                <a:spcPts val="893"/>
              </a:lnSpc>
              <a:spcBef>
                <a:spcPts val="6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planet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to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the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Sun</a:t>
            </a:r>
          </a:p>
          <a:p>
            <a:pPr marL="0" marR="0">
              <a:lnSpc>
                <a:spcPts val="893"/>
              </a:lnSpc>
              <a:spcBef>
                <a:spcPts val="1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and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the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smallest”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3203" y="3107499"/>
            <a:ext cx="518785" cy="1516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>
                <a:solidFill>
                  <a:srgbClr val="a5b7c6"/>
                </a:solidFill>
                <a:latin typeface="VKCQBA+Arial-BoldMT"/>
                <a:cs typeface="VKCQBA+Arial-BoldMT"/>
              </a:rPr>
              <a:t>TITLE</a:t>
            </a:r>
            <a:r>
              <a:rPr dirty="0" sz="800" b="1">
                <a:solidFill>
                  <a:srgbClr val="a5b7c6"/>
                </a:solidFill>
                <a:latin typeface="VKCQBA+Arial-BoldMT"/>
                <a:cs typeface="VKCQBA+Arial-BoldMT"/>
              </a:rPr>
              <a:t> </a:t>
            </a:r>
            <a:r>
              <a:rPr dirty="0" sz="800" b="1">
                <a:solidFill>
                  <a:srgbClr val="a5b7c6"/>
                </a:solidFill>
                <a:latin typeface="VKCQBA+Arial-BoldMT"/>
                <a:cs typeface="VKCQBA+Arial-BoldMT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43473" y="3474022"/>
            <a:ext cx="998914" cy="395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“Mercury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is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closest</a:t>
            </a:r>
          </a:p>
          <a:p>
            <a:pPr marL="35718" marR="0">
              <a:lnSpc>
                <a:spcPts val="893"/>
              </a:lnSpc>
              <a:spcBef>
                <a:spcPts val="6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planet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to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the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Sun</a:t>
            </a:r>
          </a:p>
          <a:p>
            <a:pPr marL="34925" marR="0">
              <a:lnSpc>
                <a:spcPts val="893"/>
              </a:lnSpc>
              <a:spcBef>
                <a:spcPts val="1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and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the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smallest”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19385" y="3853158"/>
            <a:ext cx="998914" cy="395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9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“Mercury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is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closest</a:t>
            </a:r>
          </a:p>
          <a:p>
            <a:pPr marL="0" marR="0">
              <a:lnSpc>
                <a:spcPts val="893"/>
              </a:lnSpc>
              <a:spcBef>
                <a:spcPts val="6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planet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to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the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Sun</a:t>
            </a:r>
          </a:p>
          <a:p>
            <a:pPr marL="0" marR="0">
              <a:lnSpc>
                <a:spcPts val="893"/>
              </a:lnSpc>
              <a:spcBef>
                <a:spcPts val="16"/>
              </a:spcBef>
              <a:spcAft>
                <a:spcPts val="0"/>
              </a:spcAft>
            </a:pP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and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the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 </a:t>
            </a:r>
            <a:r>
              <a:rPr dirty="0" sz="800">
                <a:solidFill>
                  <a:srgbClr val="a5b7c6"/>
                </a:solidFill>
                <a:latin typeface="LETBJD+ArialMT"/>
                <a:cs typeface="LETBJD+ArialMT"/>
              </a:rPr>
              <a:t>smallest”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4956" y="1045328"/>
            <a:ext cx="2183891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Premium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6100" y="1520910"/>
            <a:ext cx="1664848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Digital</a:t>
            </a: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Marketing</a:t>
            </a:r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4956" y="1045328"/>
            <a:ext cx="2183891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Premium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5787" y="1520910"/>
            <a:ext cx="1586413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Online</a:t>
            </a: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Learning</a:t>
            </a:r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4956" y="1045328"/>
            <a:ext cx="2183891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Premium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05975" y="1520910"/>
            <a:ext cx="1123850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Laboratory</a:t>
            </a:r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4956" y="1045328"/>
            <a:ext cx="2183891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Premium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2281" y="1520910"/>
            <a:ext cx="1811731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Goals</a:t>
            </a: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and</a:t>
            </a: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Results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44068" y="1638316"/>
            <a:ext cx="2606098" cy="46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Our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 </a:t>
            </a:r>
            <a:r>
              <a:rPr dirty="0" sz="3000" b="1">
                <a:solidFill>
                  <a:srgbClr val="383838"/>
                </a:solidFill>
                <a:latin typeface="VKCQBA+Arial-BoldMT"/>
                <a:cs typeface="VKCQBA+Arial-BoldMT"/>
              </a:rPr>
              <a:t>company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08899" y="2455316"/>
            <a:ext cx="3728105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Do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know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what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helps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make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your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point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clear?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Lists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like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this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one: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48599" y="3095396"/>
            <a:ext cx="3285185" cy="663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They’re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simple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You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can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organize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your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ideas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clearly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●</a:t>
            </a:r>
            <a:r>
              <a:rPr dirty="0" sz="1400" spc="1264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You’ll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never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forget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to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buy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LETBJD+ArialMT"/>
                <a:cs typeface="LETBJD+ArialMT"/>
              </a:rPr>
              <a:t>milk!</a:t>
            </a:r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4956" y="1045328"/>
            <a:ext cx="2183891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Premium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2400">
                <a:solidFill>
                  <a:srgbClr val="ffffff"/>
                </a:solidFill>
                <a:latin typeface="LETBJD+ArialMT"/>
                <a:cs typeface="LETBJD+ArialMT"/>
              </a:rPr>
              <a:t>Icons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6862" y="1520910"/>
            <a:ext cx="2161641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Infographics</a:t>
            </a: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LETBJD+ArialMT"/>
                <a:cs typeface="LETBJD+ArialMT"/>
              </a:rPr>
              <a:t>Elements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2023-07-26T08:02:26-05:00</dcterms:modified>
</cp:coreProperties>
</file>