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000"/>
    <a:srgbClr val="002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AA966-EEA3-4A87-9040-CC9A947DD83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7315C-E997-4BE6-AFBA-E522517E47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BA12-125F-4719-8DE0-7FAFE32565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F7A5F-074D-4DDD-920A-FC3FF3E38C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741" y="2453616"/>
            <a:ext cx="438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NEWS MAVENS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77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5328" y="2573518"/>
            <a:ext cx="750157" cy="31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90486" y="2022266"/>
            <a:ext cx="470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736" y="2879110"/>
            <a:ext cx="348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Freelance Platform for Journalists</a:t>
            </a:r>
            <a:endParaRPr lang="en-US" dirty="0"/>
          </a:p>
        </p:txBody>
      </p:sp>
      <p:cxnSp>
        <p:nvCxnSpPr>
          <p:cNvPr id="27" name="Straight Connector 26"/>
          <p:cNvCxnSpPr>
            <a:endCxn id="22" idx="3"/>
          </p:cNvCxnSpPr>
          <p:nvPr/>
        </p:nvCxnSpPr>
        <p:spPr>
          <a:xfrm>
            <a:off x="3872753" y="3063776"/>
            <a:ext cx="229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2" idx="1"/>
          </p:cNvCxnSpPr>
          <p:nvPr/>
        </p:nvCxnSpPr>
        <p:spPr>
          <a:xfrm>
            <a:off x="390486" y="3063776"/>
            <a:ext cx="224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oogle Shape;78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54077" y="238911"/>
            <a:ext cx="1933574" cy="19430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48247" y="1489016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9656" y="3248442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0155" y="2427885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99089" y="806390"/>
            <a:ext cx="237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5423" y="1489016"/>
            <a:ext cx="232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Asjad Ullah (UET-31)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29234" y="3264393"/>
            <a:ext cx="273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Rameen Naveed (UET-42)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82462" y="2427885"/>
            <a:ext cx="2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Usama Shafique (UET-40)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741" y="4819650"/>
            <a:ext cx="41641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Engr. Fahim Muhammad Khan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820" y="224707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1361" y="736242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Use-case Diagrams:</a:t>
            </a:r>
            <a:endParaRPr lang="en-US" sz="2800" dirty="0"/>
          </a:p>
        </p:txBody>
      </p:sp>
      <p:pic>
        <p:nvPicPr>
          <p:cNvPr id="5" name="Picture 4" descr="WhatsApp Image 2022-12-15 at 8.09.4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41" y="1765300"/>
            <a:ext cx="4418237" cy="199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3050" y="423862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diagram of viewer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820" y="224707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3" y="1206500"/>
            <a:ext cx="4728258" cy="236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4903" y="4076312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diagram of Admin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820" y="224707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1675" y="5224264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diagram of company</a:t>
            </a:r>
            <a:endParaRPr lang="en-US" b="1" dirty="0"/>
          </a:p>
        </p:txBody>
      </p:sp>
      <p:pic>
        <p:nvPicPr>
          <p:cNvPr id="9" name="Picture 8" descr="WhatsApp Image 2022-12-19 at 8.14.0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1045845"/>
            <a:ext cx="499745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820" y="224707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5" y="1088738"/>
            <a:ext cx="4658644" cy="3848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2625" y="5207174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diagram of journalist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760" y="224707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5607" y="736242"/>
            <a:ext cx="255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ER-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Diagram: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2218"/>
          <a:stretch>
            <a:fillRect/>
          </a:stretch>
        </p:blipFill>
        <p:spPr>
          <a:xfrm>
            <a:off x="30401" y="1206500"/>
            <a:ext cx="6196965" cy="4043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760" y="224707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5475" y="735965"/>
            <a:ext cx="4349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Proposed Work Schedule:</a:t>
            </a:r>
            <a:endParaRPr lang="en-US" sz="2800" dirty="0"/>
          </a:p>
        </p:txBody>
      </p:sp>
      <p:graphicFrame>
        <p:nvGraphicFramePr>
          <p:cNvPr id="9" name="Table 8"/>
          <p:cNvGraphicFramePr/>
          <p:nvPr/>
        </p:nvGraphicFramePr>
        <p:xfrm>
          <a:off x="370840" y="1446530"/>
          <a:ext cx="5934710" cy="37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0"/>
                <a:gridCol w="1565910"/>
              </a:tblGrid>
              <a:tr h="558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One Month</a:t>
                      </a:r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One Month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Study of Literature	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Two Weeks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Analysisof Proposed Scheme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One Month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Preparation of Scheme/Model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One Month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2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Implementation of Scheme/Model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One Month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Analysis and Simulation 		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One Month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Result Formulation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Two Weeks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Final Write-up &amp; Thesis Submission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Two Weeks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405465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5755" y="514350"/>
            <a:ext cx="4349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Work done so far:</a:t>
            </a:r>
            <a:endParaRPr lang="en-US" sz="2800" dirty="0"/>
          </a:p>
        </p:txBody>
      </p:sp>
      <p:sp>
        <p:nvSpPr>
          <p:cNvPr id="5" name="TextBox 1"/>
          <p:cNvSpPr txBox="1"/>
          <p:nvPr/>
        </p:nvSpPr>
        <p:spPr>
          <a:xfrm>
            <a:off x="325755" y="1120140"/>
            <a:ext cx="3250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Login Page:</a:t>
            </a:r>
            <a:endParaRPr lang="en-US" sz="20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2740"/>
            <a:ext cx="4391025" cy="45104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405465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293370" y="582295"/>
            <a:ext cx="3250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Register Page:</a:t>
            </a:r>
            <a:endParaRPr lang="en-US" sz="20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963295"/>
            <a:ext cx="5885815" cy="56400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405465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293370" y="582295"/>
            <a:ext cx="3250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Dashboard Page:</a:t>
            </a:r>
            <a:endParaRPr lang="en-US" sz="20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" y="1221105"/>
            <a:ext cx="4505960" cy="44157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405465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293370" y="582295"/>
            <a:ext cx="3250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Home Page:</a:t>
            </a:r>
            <a:endParaRPr lang="en-US" sz="20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5208" r="4260" b="5132"/>
          <a:stretch>
            <a:fillRect/>
          </a:stretch>
        </p:blipFill>
        <p:spPr>
          <a:xfrm>
            <a:off x="0" y="981075"/>
            <a:ext cx="8721090" cy="5876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741" y="2453616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50741" y="1106109"/>
            <a:ext cx="251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66867" y="2066925"/>
            <a:ext cx="501307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Introduction/Problem 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Objectives/Scope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Methodology/diagrams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time schedule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405465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293370" y="582295"/>
            <a:ext cx="3250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Home Page:</a:t>
            </a:r>
            <a:endParaRPr lang="en-US" sz="20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8222" r="2907" b="6396"/>
          <a:stretch>
            <a:fillRect/>
          </a:stretch>
        </p:blipFill>
        <p:spPr>
          <a:xfrm>
            <a:off x="-635" y="1049020"/>
            <a:ext cx="8775065" cy="5803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405465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293370" y="582295"/>
            <a:ext cx="3250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Home Page:</a:t>
            </a:r>
            <a:endParaRPr lang="en-US" sz="20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725"/>
            <a:ext cx="9261475" cy="52825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405465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293370" y="582295"/>
            <a:ext cx="3250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Home Page:</a:t>
            </a:r>
            <a:endParaRPr lang="en-US" sz="20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020"/>
            <a:ext cx="9248140" cy="5875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405465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293370" y="582295"/>
            <a:ext cx="3250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Home Page:</a:t>
            </a:r>
            <a:endParaRPr lang="en-US" sz="20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020175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405465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293370" y="582295"/>
            <a:ext cx="3250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Home Page:</a:t>
            </a:r>
            <a:endParaRPr lang="en-US" sz="20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105" y="1066800"/>
            <a:ext cx="9158605" cy="5796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760" y="224707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0007" y="656137"/>
            <a:ext cx="2033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825" y="1349474"/>
            <a:ext cx="5595993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Westland, O. (2013). Mobile news: A review and model of journalism in an age of mobile media.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Digital journalism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(1), 6-26.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Sotiropoulos, E., Vryzas, N., Vrysis, L., Avraam, E., &amp; Dimoulas, C. (2019). Growing media skills and know-how in situ: Technology-enhanced practices and collaborative support in mobile news-reporting.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Education Sciences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 </a:t>
            </a:r>
            <a:r>
              <a:rPr lang="en-US" sz="18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9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(3), 173.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Vandenbroucke, K., Baccarne, B., &amp; Schuurman, D. (2014). Connecting with citizen journalists: an exploratory Living lab study on motivations for using mobile reporting applications. In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Etmaal van de communicatiewetenschappen, Proceedings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Wageningen, The Netherlands.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tabLst>
                <a:tab pos="19812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760" y="224707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2470" y="981074"/>
            <a:ext cx="4946037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Ashraf, A., Tayyib, M., Awais, M., &amp; Ali, F. (2020). Effects of job insecurity on media professionals of Pakistan. Journal of Organizational Culture, Communications and Conflict, 24, 1-15.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Westland, O. (2013). Mobile news: A review and model of journalism in an age of mobile media. Digital journalism, 1(1), 6-26. 3.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Alcott, H., &amp; Gentzkow, M. (2017). Social media and fake news in the 2016 election. Journal of economic perspectives, 31(2), 211-36.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  <a:tabLst>
                <a:tab pos="19812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760" y="224707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/>
          <p:cNvSpPr/>
          <p:nvPr/>
        </p:nvSpPr>
        <p:spPr>
          <a:xfrm>
            <a:off x="323850" y="1673682"/>
            <a:ext cx="5676900" cy="302895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925" y="2525500"/>
            <a:ext cx="4607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 &amp; A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506" y="2708736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00490" y="2525500"/>
            <a:ext cx="480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760" y="2525500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86029" y="737970"/>
            <a:ext cx="424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57425" y="276225"/>
            <a:ext cx="247650" cy="2476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51905" y="276225"/>
            <a:ext cx="247650" cy="2476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9990" y="276225"/>
            <a:ext cx="247650" cy="2476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8150" y="1582064"/>
            <a:ext cx="576262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News Mavens will be the first  platform  for everyone to keep them self up to date about  daily news reports.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Our platform will provide  remote work for journalists as many big  companies or media houses can hire them on  remote basis work (small projects, contract basis).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48" y="3790950"/>
            <a:ext cx="6161652" cy="305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820" y="224707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36191" y="1027351"/>
            <a:ext cx="465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046" y="1818262"/>
            <a:ext cx="542925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Job security is one of the most challenging aspects of being a journalist nowadays.  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People nowadays rely on social media news that isn't authenticated and doesn't  have a reliable source.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Media houses can't find the right person because of the market gap.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Many News agency requires journalist for single project but they have to hire them  as there isn’t a proper channel for hiring journalist for single project remotely or on-  site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154" y="1241882"/>
            <a:ext cx="6267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facilitate journalists, viewer's and media houses to see/post updated jobs/news.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3526" y="719464"/>
            <a:ext cx="218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064" y="2222569"/>
            <a:ext cx="302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011" y="2839259"/>
            <a:ext cx="5770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help journalist community to provide freelance remote work opportunities and reduce job insecurity.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help media houses, new channels and online newspapers companies to find the best journalist they need.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elp to keep everyone up to date with daily news about news reports by providing an authentic  and resourceful news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820" y="228466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8106" y="837168"/>
            <a:ext cx="483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106" y="1403698"/>
            <a:ext cx="3228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147" y="1774825"/>
            <a:ext cx="58631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 are using agile methodology because our project is open-ended. It will  require changes on a daily or maybe weekly basis so for that reason we  prefer agile methodology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 have concluded that XP agile framework is most suitable for our project from  time perspective. Following are other main aspects of XP;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ost effective  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implicity  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igh visibility  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eedback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2977" y="5359652"/>
            <a:ext cx="2666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Buyer Flow diagram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9172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7932" y="490537"/>
            <a:ext cx="250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981075"/>
            <a:ext cx="610298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820" y="224707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81075"/>
            <a:ext cx="6191885" cy="431101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01040" y="561340"/>
            <a:ext cx="259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Journalist Flow diagram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820" y="2247071"/>
            <a:ext cx="43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Freeform: Shape 47"/>
          <p:cNvSpPr/>
          <p:nvPr/>
        </p:nvSpPr>
        <p:spPr>
          <a:xfrm rot="17962398">
            <a:off x="6466130" y="581566"/>
            <a:ext cx="8044284" cy="6102729"/>
          </a:xfrm>
          <a:custGeom>
            <a:avLst/>
            <a:gdLst>
              <a:gd name="connsiteX0" fmla="*/ 6502677 w 8044284"/>
              <a:gd name="connsiteY0" fmla="*/ 0 h 6102729"/>
              <a:gd name="connsiteX1" fmla="*/ 8044284 w 8044284"/>
              <a:gd name="connsiteY1" fmla="*/ 2738895 h 6102729"/>
              <a:gd name="connsiteX2" fmla="*/ 2067932 w 8044284"/>
              <a:gd name="connsiteY2" fmla="*/ 6102729 h 6102729"/>
              <a:gd name="connsiteX3" fmla="*/ 0 w 8044284"/>
              <a:gd name="connsiteY3" fmla="*/ 2428739 h 6102729"/>
              <a:gd name="connsiteX4" fmla="*/ 0 w 8044284"/>
              <a:gd name="connsiteY4" fmla="*/ 1221269 h 6102729"/>
              <a:gd name="connsiteX5" fmla="*/ 1221269 w 8044284"/>
              <a:gd name="connsiteY5" fmla="*/ 1 h 610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44284" h="6102729">
                <a:moveTo>
                  <a:pt x="6502677" y="0"/>
                </a:moveTo>
                <a:lnTo>
                  <a:pt x="8044284" y="2738895"/>
                </a:lnTo>
                <a:lnTo>
                  <a:pt x="2067932" y="6102729"/>
                </a:lnTo>
                <a:lnTo>
                  <a:pt x="0" y="2428739"/>
                </a:lnTo>
                <a:lnTo>
                  <a:pt x="0" y="1221269"/>
                </a:lnTo>
                <a:cubicBezTo>
                  <a:pt x="0" y="546781"/>
                  <a:pt x="546781" y="0"/>
                  <a:pt x="1221269" y="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846652" y="1582064"/>
            <a:ext cx="1714078" cy="17431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3796" y="1384301"/>
            <a:ext cx="2053803" cy="21335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87652" y="1206500"/>
            <a:ext cx="2453148" cy="248919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560730" y="1582064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45308" y="2525500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487352" y="3319127"/>
            <a:ext cx="176869" cy="183236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9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53713" y="0"/>
            <a:ext cx="1362074" cy="9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/>
          <p:cNvSpPr/>
          <p:nvPr/>
        </p:nvSpPr>
        <p:spPr>
          <a:xfrm rot="19172079">
            <a:off x="-402454" y="5394670"/>
            <a:ext cx="1152199" cy="1558404"/>
          </a:xfrm>
          <a:custGeom>
            <a:avLst/>
            <a:gdLst>
              <a:gd name="connsiteX0" fmla="*/ 1075013 w 1152199"/>
              <a:gd name="connsiteY0" fmla="*/ 44915 h 1558404"/>
              <a:gd name="connsiteX1" fmla="*/ 1152199 w 1152199"/>
              <a:gd name="connsiteY1" fmla="*/ 231259 h 1558404"/>
              <a:gd name="connsiteX2" fmla="*/ 1152199 w 1152199"/>
              <a:gd name="connsiteY2" fmla="*/ 1294874 h 1558404"/>
              <a:gd name="connsiteX3" fmla="*/ 888669 w 1152199"/>
              <a:gd name="connsiteY3" fmla="*/ 1558404 h 1558404"/>
              <a:gd name="connsiteX4" fmla="*/ 435401 w 1152199"/>
              <a:gd name="connsiteY4" fmla="*/ 1558404 h 1558404"/>
              <a:gd name="connsiteX5" fmla="*/ 0 w 1152199"/>
              <a:gd name="connsiteY5" fmla="*/ 1186992 h 1558404"/>
              <a:gd name="connsiteX6" fmla="*/ 1012547 w 1152199"/>
              <a:gd name="connsiteY6" fmla="*/ 0 h 1558404"/>
              <a:gd name="connsiteX7" fmla="*/ 1036011 w 1152199"/>
              <a:gd name="connsiteY7" fmla="*/ 12736 h 1558404"/>
              <a:gd name="connsiteX8" fmla="*/ 1075013 w 1152199"/>
              <a:gd name="connsiteY8" fmla="*/ 44915 h 15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199" h="1558404">
                <a:moveTo>
                  <a:pt x="1075013" y="44915"/>
                </a:moveTo>
                <a:cubicBezTo>
                  <a:pt x="1122703" y="92604"/>
                  <a:pt x="1152199" y="158487"/>
                  <a:pt x="1152199" y="231259"/>
                </a:cubicBezTo>
                <a:lnTo>
                  <a:pt x="1152199" y="1294874"/>
                </a:lnTo>
                <a:cubicBezTo>
                  <a:pt x="1152199" y="1440418"/>
                  <a:pt x="1034213" y="1558404"/>
                  <a:pt x="888669" y="1558404"/>
                </a:cubicBezTo>
                <a:lnTo>
                  <a:pt x="435401" y="1558404"/>
                </a:lnTo>
                <a:lnTo>
                  <a:pt x="0" y="1186992"/>
                </a:lnTo>
                <a:lnTo>
                  <a:pt x="1012547" y="0"/>
                </a:lnTo>
                <a:lnTo>
                  <a:pt x="1036011" y="12736"/>
                </a:lnTo>
                <a:cubicBezTo>
                  <a:pt x="1050031" y="22207"/>
                  <a:pt x="1063091" y="32993"/>
                  <a:pt x="1075013" y="4491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81250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5053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515" y="285750"/>
            <a:ext cx="238125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981075"/>
            <a:ext cx="6200775" cy="42411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559" y="514524"/>
            <a:ext cx="280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Viewer Flow diagram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3746</Words>
  <Application>WPS Presentation</Application>
  <PresentationFormat>Widescreen</PresentationFormat>
  <Paragraphs>197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Segoe UI Black</vt:lpstr>
      <vt:lpstr>Calibri</vt:lpstr>
      <vt:lpstr>Microsoft YaHei</vt:lpstr>
      <vt:lpstr>Arial Unicode MS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Asjad qx</dc:creator>
  <cp:lastModifiedBy>DELL</cp:lastModifiedBy>
  <cp:revision>21</cp:revision>
  <dcterms:created xsi:type="dcterms:W3CDTF">2022-12-19T15:44:00Z</dcterms:created>
  <dcterms:modified xsi:type="dcterms:W3CDTF">2022-12-20T20:45:44Z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D753E911E99F49DBA256F4ECE24C3671</vt:lpwstr>
  </property>
  <property fmtid="{D5CDD505-2E9C-101B-9397-08002B2CF9AE}" pid="3" name="KSOProductBuildVer">
    <vt:lpwstr>1033-11.2.0.11417</vt:lpwstr>
  </property>
</Properties>
</file>