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7" r:id="rId8"/>
    <p:sldId id="263" r:id="rId9"/>
    <p:sldId id="264"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171F88B-FBE0-46D2-98DF-2B8BAC3EBCCC}" type="datetimeFigureOut">
              <a:rPr lang="en-US" smtClean="0"/>
              <a:t>3/1/2022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52F83F09-4AD8-4BF4-AC33-911F6621D280}" type="slidenum">
              <a:rPr lang="en-US" smtClean="0"/>
              <a:t>‹#›</a:t>
            </a:fld>
            <a:endParaRPr lang="en-US" dirty="0"/>
          </a:p>
        </p:txBody>
      </p:sp>
    </p:spTree>
    <p:extLst>
      <p:ext uri="{BB962C8B-B14F-4D97-AF65-F5344CB8AC3E}">
        <p14:creationId xmlns:p14="http://schemas.microsoft.com/office/powerpoint/2010/main" val="20938075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107286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50035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402621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171F88B-FBE0-46D2-98DF-2B8BAC3EBCCC}" type="datetimeFigureOut">
              <a:rPr lang="en-US" smtClean="0"/>
              <a:t>3/1/2022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35667549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174786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167594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95801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F83F09-4AD8-4BF4-AC33-911F6621D280}" type="slidenum">
              <a:rPr lang="en-US" smtClean="0"/>
              <a:t>‹#›</a:t>
            </a:fld>
            <a:endParaRPr lang="en-US" dirty="0"/>
          </a:p>
        </p:txBody>
      </p:sp>
    </p:spTree>
    <p:extLst>
      <p:ext uri="{BB962C8B-B14F-4D97-AF65-F5344CB8AC3E}">
        <p14:creationId xmlns:p14="http://schemas.microsoft.com/office/powerpoint/2010/main" val="346440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171F88B-FBE0-46D2-98DF-2B8BAC3EBCCC}" type="datetimeFigureOut">
              <a:rPr lang="en-US" smtClean="0"/>
              <a:t>3/1/2022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2F83F09-4AD8-4BF4-AC33-911F6621D280}"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824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171F88B-FBE0-46D2-98DF-2B8BAC3EBCCC}" type="datetimeFigureOut">
              <a:rPr lang="en-US" smtClean="0"/>
              <a:t>3/1/2022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52F83F09-4AD8-4BF4-AC33-911F6621D280}"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266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171F88B-FBE0-46D2-98DF-2B8BAC3EBCCC}" type="datetimeFigureOut">
              <a:rPr lang="en-US" smtClean="0"/>
              <a:t>3/1/2022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52F83F09-4AD8-4BF4-AC33-911F6621D280}" type="slidenum">
              <a:rPr lang="en-US" smtClean="0"/>
              <a:t>‹#›</a:t>
            </a:fld>
            <a:endParaRPr lang="en-US" dirty="0"/>
          </a:p>
        </p:txBody>
      </p:sp>
    </p:spTree>
    <p:extLst>
      <p:ext uri="{BB962C8B-B14F-4D97-AF65-F5344CB8AC3E}">
        <p14:creationId xmlns:p14="http://schemas.microsoft.com/office/powerpoint/2010/main" val="40852981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Year Project</a:t>
            </a:r>
            <a:endParaRPr lang="en-US" dirty="0"/>
          </a:p>
        </p:txBody>
      </p:sp>
      <p:sp>
        <p:nvSpPr>
          <p:cNvPr id="3" name="Subtitle 2"/>
          <p:cNvSpPr>
            <a:spLocks noGrp="1"/>
          </p:cNvSpPr>
          <p:nvPr>
            <p:ph type="subTitle" idx="1"/>
          </p:nvPr>
        </p:nvSpPr>
        <p:spPr/>
        <p:txBody>
          <a:bodyPr/>
          <a:lstStyle/>
          <a:p>
            <a:r>
              <a:rPr lang="en-US" dirty="0" smtClean="0"/>
              <a:t>Traffic Sign Recognition using machine learning</a:t>
            </a:r>
            <a:endParaRPr lang="en-US" dirty="0"/>
          </a:p>
        </p:txBody>
      </p:sp>
    </p:spTree>
    <p:extLst>
      <p:ext uri="{BB962C8B-B14F-4D97-AF65-F5344CB8AC3E}">
        <p14:creationId xmlns:p14="http://schemas.microsoft.com/office/powerpoint/2010/main" val="322812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Effectiveness of the System</a:t>
            </a:r>
            <a:r>
              <a:rPr lang="en-US" b="1" u="sng" dirty="0" smtClean="0"/>
              <a:t>:</a:t>
            </a:r>
            <a:endParaRPr lang="en-US" dirty="0"/>
          </a:p>
        </p:txBody>
      </p:sp>
      <p:sp>
        <p:nvSpPr>
          <p:cNvPr id="3" name="Content Placeholder 2"/>
          <p:cNvSpPr>
            <a:spLocks noGrp="1"/>
          </p:cNvSpPr>
          <p:nvPr>
            <p:ph idx="1"/>
          </p:nvPr>
        </p:nvSpPr>
        <p:spPr>
          <a:xfrm>
            <a:off x="1230430" y="2305250"/>
            <a:ext cx="10058400" cy="2825015"/>
          </a:xfrm>
        </p:spPr>
        <p:txBody>
          <a:bodyPr>
            <a:noAutofit/>
          </a:bodyPr>
          <a:lstStyle/>
          <a:p>
            <a:pPr marL="0" indent="0">
              <a:buNone/>
            </a:pPr>
            <a:r>
              <a:rPr lang="en-US" sz="2400" dirty="0"/>
              <a:t>Our system has a strong interest in the safety and comfort of the ride for the driver. As drivers are not capable to read all signs and drive effectively together  </a:t>
            </a:r>
            <a:r>
              <a:rPr lang="en-US" sz="2400" dirty="0" smtClean="0"/>
              <a:t>So by displaying </a:t>
            </a:r>
            <a:r>
              <a:rPr lang="en-US" sz="2400" dirty="0"/>
              <a:t>the signs on the front screen and not make sounds disturb the passengers and drivers </a:t>
            </a:r>
            <a:r>
              <a:rPr lang="en-US" sz="2400" dirty="0" smtClean="0"/>
              <a:t>will be able to make </a:t>
            </a:r>
            <a:r>
              <a:rPr lang="en-US" sz="2400" dirty="0"/>
              <a:t>their ride more comfortable. This will help to reduce more challans and will also be effective In reducing accidents. Our system will be cost-effective and will be installed universally in every vehicle. </a:t>
            </a:r>
          </a:p>
        </p:txBody>
      </p:sp>
    </p:spTree>
    <p:extLst>
      <p:ext uri="{BB962C8B-B14F-4D97-AF65-F5344CB8AC3E}">
        <p14:creationId xmlns:p14="http://schemas.microsoft.com/office/powerpoint/2010/main" val="301380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43" y="882821"/>
            <a:ext cx="6717574" cy="1463674"/>
          </a:xfrm>
        </p:spPr>
        <p:txBody>
          <a:bodyPr>
            <a:normAutofit fontScale="90000"/>
          </a:bodyPr>
          <a:lstStyle/>
          <a:p>
            <a:r>
              <a:rPr lang="en-US" b="1" dirty="0"/>
              <a:t>Resource </a:t>
            </a:r>
            <a:r>
              <a:rPr lang="en-US" b="1" dirty="0" smtClean="0"/>
              <a:t>Requirement</a:t>
            </a:r>
            <a:r>
              <a:rPr lang="en-US" dirty="0" smtClean="0"/>
              <a:t>:</a:t>
            </a:r>
            <a:br>
              <a:rPr lang="en-US" dirty="0" smtClean="0"/>
            </a:br>
            <a:endParaRPr lang="en-US" dirty="0"/>
          </a:p>
        </p:txBody>
      </p:sp>
      <p:sp>
        <p:nvSpPr>
          <p:cNvPr id="5" name="Content Placeholder 2"/>
          <p:cNvSpPr>
            <a:spLocks noGrp="1"/>
          </p:cNvSpPr>
          <p:nvPr>
            <p:ph idx="1"/>
          </p:nvPr>
        </p:nvSpPr>
        <p:spPr>
          <a:xfrm>
            <a:off x="414043" y="2413680"/>
            <a:ext cx="9942739" cy="3072719"/>
          </a:xfrm>
        </p:spPr>
        <p:txBody>
          <a:bodyPr/>
          <a:lstStyle/>
          <a:p>
            <a:r>
              <a:rPr lang="en-US" b="1" u="sng" dirty="0"/>
              <a:t>Hardware Requirement</a:t>
            </a:r>
            <a:endParaRPr lang="en-US" dirty="0"/>
          </a:p>
          <a:p>
            <a:r>
              <a:rPr lang="en-US" dirty="0"/>
              <a:t> To develop the system we are using Raspberry Pi with camera. Battery wires with </a:t>
            </a:r>
            <a:r>
              <a:rPr lang="en-US" dirty="0" err="1" smtClean="0"/>
              <a:t>HUD’s.also</a:t>
            </a:r>
            <a:r>
              <a:rPr lang="en-US" dirty="0" smtClean="0"/>
              <a:t>( blank tinted paper).</a:t>
            </a:r>
            <a:endParaRPr lang="en-US" dirty="0"/>
          </a:p>
          <a:p>
            <a:r>
              <a:rPr lang="en-US" b="1" u="sng" dirty="0" smtClean="0"/>
              <a:t>Software </a:t>
            </a:r>
            <a:r>
              <a:rPr lang="en-US" b="1" u="sng" dirty="0"/>
              <a:t>Requirement</a:t>
            </a:r>
            <a:endParaRPr lang="en-US" dirty="0"/>
          </a:p>
          <a:p>
            <a:r>
              <a:rPr lang="en-US" dirty="0"/>
              <a:t>Python ,unity and Matlab will be our tools in the project.</a:t>
            </a:r>
          </a:p>
          <a:p>
            <a:pPr marL="0" indent="0">
              <a:buNone/>
            </a:pPr>
            <a:endParaRPr lang="en-US" dirty="0"/>
          </a:p>
        </p:txBody>
      </p:sp>
      <p:sp>
        <p:nvSpPr>
          <p:cNvPr id="4" name="Title 1"/>
          <p:cNvSpPr txBox="1">
            <a:spLocks/>
          </p:cNvSpPr>
          <p:nvPr/>
        </p:nvSpPr>
        <p:spPr>
          <a:xfrm>
            <a:off x="845449" y="3863214"/>
            <a:ext cx="7682534" cy="9975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6" name="Title 1"/>
          <p:cNvSpPr txBox="1">
            <a:spLocks/>
          </p:cNvSpPr>
          <p:nvPr/>
        </p:nvSpPr>
        <p:spPr>
          <a:xfrm>
            <a:off x="828718" y="5414677"/>
            <a:ext cx="7456714" cy="1047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en-US" dirty="0"/>
          </a:p>
        </p:txBody>
      </p:sp>
      <p:sp>
        <p:nvSpPr>
          <p:cNvPr id="7" name="Content Placeholder 2"/>
          <p:cNvSpPr txBox="1">
            <a:spLocks/>
          </p:cNvSpPr>
          <p:nvPr/>
        </p:nvSpPr>
        <p:spPr>
          <a:xfrm>
            <a:off x="1458686" y="5280306"/>
            <a:ext cx="7362380" cy="1124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4894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Members:</a:t>
            </a:r>
            <a:endParaRPr lang="en-US" b="1" dirty="0"/>
          </a:p>
        </p:txBody>
      </p:sp>
      <p:sp>
        <p:nvSpPr>
          <p:cNvPr id="3" name="Content Placeholder 2"/>
          <p:cNvSpPr>
            <a:spLocks noGrp="1"/>
          </p:cNvSpPr>
          <p:nvPr>
            <p:ph idx="1"/>
          </p:nvPr>
        </p:nvSpPr>
        <p:spPr>
          <a:xfrm>
            <a:off x="664144" y="2014194"/>
            <a:ext cx="9538636" cy="3031958"/>
          </a:xfrm>
        </p:spPr>
        <p:txBody>
          <a:bodyPr/>
          <a:lstStyle/>
          <a:p>
            <a:pPr marL="0" indent="0" algn="ctr">
              <a:buNone/>
            </a:pPr>
            <a:r>
              <a:rPr lang="en-US" dirty="0" smtClean="0"/>
              <a:t>Abdul Mohiz (Uet-07)</a:t>
            </a:r>
          </a:p>
          <a:p>
            <a:pPr marL="0" indent="0" algn="ctr">
              <a:buNone/>
            </a:pPr>
            <a:r>
              <a:rPr lang="en-US" dirty="0" smtClean="0"/>
              <a:t>Taimur Baig  (Uet-21)</a:t>
            </a:r>
          </a:p>
          <a:p>
            <a:pPr marL="0" indent="0" algn="ctr">
              <a:buNone/>
            </a:pPr>
            <a:r>
              <a:rPr lang="en-US" dirty="0" smtClean="0"/>
              <a:t>Usama Sami (Uet-34)</a:t>
            </a:r>
          </a:p>
          <a:p>
            <a:pPr marL="0" indent="0" algn="ctr">
              <a:buNone/>
            </a:pPr>
            <a:endParaRPr lang="en-US" dirty="0" smtClean="0"/>
          </a:p>
          <a:p>
            <a:pPr marL="0" indent="0" algn="ctr">
              <a:buNone/>
            </a:pPr>
            <a:r>
              <a:rPr lang="en-US" b="1" dirty="0" smtClean="0"/>
              <a:t>Supervised By : Sir Adeel Asghar </a:t>
            </a:r>
            <a:endParaRPr lang="en-US" b="1" dirty="0"/>
          </a:p>
        </p:txBody>
      </p:sp>
    </p:spTree>
    <p:extLst>
      <p:ext uri="{BB962C8B-B14F-4D97-AF65-F5344CB8AC3E}">
        <p14:creationId xmlns:p14="http://schemas.microsoft.com/office/powerpoint/2010/main" val="353866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142" y="355499"/>
            <a:ext cx="10515600" cy="1325563"/>
          </a:xfrm>
        </p:spPr>
        <p:txBody>
          <a:bodyPr/>
          <a:lstStyle/>
          <a:p>
            <a:r>
              <a:rPr lang="en-US" b="1"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664142" y="1559294"/>
            <a:ext cx="11174931" cy="4851131"/>
          </a:xfrm>
        </p:spPr>
        <p:txBody>
          <a:bodyPr>
            <a:noAutofit/>
          </a:bodyPr>
          <a:lstStyle/>
          <a:p>
            <a:r>
              <a:rPr lang="en-US" sz="1900" dirty="0" smtClean="0"/>
              <a:t>To reduce complexities in the driving/traveling route, to increase the new features, and to make the drive comfortable ITS (intelligent transport system) is a wide system used that is closely linked for the commercial success in the industry. Also, it is closely linked to the latest appearing technologies like the GPS mobile data services smart sensors.</a:t>
            </a:r>
          </a:p>
          <a:p>
            <a:r>
              <a:rPr lang="en-US" sz="1900" dirty="0" smtClean="0"/>
              <a:t> Road and traffic sign recognition are one of the important workspaces in the ITS. It’s because of the importance of road signs and traffic signals in our daily life. Traffic signals define the syntax of the route we are traveling. They give different warnings to the driver for better </a:t>
            </a:r>
            <a:r>
              <a:rPr lang="en-US" sz="1900" dirty="0" err="1" smtClean="0"/>
              <a:t>safety.You</a:t>
            </a:r>
            <a:r>
              <a:rPr lang="en-US" sz="1900" dirty="0" smtClean="0"/>
              <a:t> must have heard about the self-driving cars in which the passenger can fully depend on the car for traveling. But to achieve level 5 autonomous, vehicles must understand and follow all traffic rules.</a:t>
            </a:r>
          </a:p>
          <a:p>
            <a:r>
              <a:rPr lang="en-US" sz="1900" dirty="0" smtClean="0"/>
              <a:t>In the world of Artificial Intelligence and advancement in technologies, many researchers and big companies like Tesla, Uber, Google, Mercedes-Benz, Toyota, Ford, Audi, </a:t>
            </a:r>
            <a:r>
              <a:rPr lang="en-US" sz="1900" dirty="0" err="1" smtClean="0"/>
              <a:t>etc</a:t>
            </a:r>
            <a:r>
              <a:rPr lang="en-US" sz="1900" dirty="0" smtClean="0"/>
              <a:t> are working on autonomous vehicles and self-driving cars. So, for achieving accuracy in this technology, the vehicles should be able to interpret traffic signs and make decisions accordingly.</a:t>
            </a:r>
            <a:endParaRPr lang="en-US" sz="1900" dirty="0"/>
          </a:p>
        </p:txBody>
      </p:sp>
    </p:spTree>
    <p:extLst>
      <p:ext uri="{BB962C8B-B14F-4D97-AF65-F5344CB8AC3E}">
        <p14:creationId xmlns:p14="http://schemas.microsoft.com/office/powerpoint/2010/main" val="410245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a:t>
            </a:r>
            <a:r>
              <a:rPr lang="en-US" b="1" dirty="0" smtClean="0"/>
              <a:t>Domain:</a:t>
            </a:r>
            <a:endParaRPr lang="en-US" dirty="0"/>
          </a:p>
        </p:txBody>
      </p:sp>
      <p:sp>
        <p:nvSpPr>
          <p:cNvPr id="3" name="Content Placeholder 2"/>
          <p:cNvSpPr>
            <a:spLocks noGrp="1"/>
          </p:cNvSpPr>
          <p:nvPr>
            <p:ph idx="1"/>
          </p:nvPr>
        </p:nvSpPr>
        <p:spPr>
          <a:xfrm>
            <a:off x="926632" y="2425567"/>
            <a:ext cx="10546682" cy="3282214"/>
          </a:xfrm>
        </p:spPr>
        <p:txBody>
          <a:bodyPr>
            <a:normAutofit/>
          </a:bodyPr>
          <a:lstStyle/>
          <a:p>
            <a:pPr marL="0" indent="0">
              <a:buNone/>
            </a:pPr>
            <a:r>
              <a:rPr lang="en-US" sz="2800" dirty="0"/>
              <a:t>We are using machine learning to modernize the technology in the automotive industry. It help the drivers to avoid violation of the traveling route and make easy for him to keep eye on the road. Machine learning helps us to improve both </a:t>
            </a:r>
            <a:r>
              <a:rPr lang="en-US" sz="2800" dirty="0" smtClean="0"/>
              <a:t>software, hardware </a:t>
            </a:r>
            <a:r>
              <a:rPr lang="en-US" sz="2800" dirty="0"/>
              <a:t>and handling of the data is more efficient compare to others</a:t>
            </a:r>
          </a:p>
        </p:txBody>
      </p:sp>
    </p:spTree>
    <p:extLst>
      <p:ext uri="{BB962C8B-B14F-4D97-AF65-F5344CB8AC3E}">
        <p14:creationId xmlns:p14="http://schemas.microsoft.com/office/powerpoint/2010/main" val="368744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87" y="1075711"/>
            <a:ext cx="2947482" cy="1099599"/>
          </a:xfrm>
        </p:spPr>
        <p:txBody>
          <a:bodyPr/>
          <a:lstStyle/>
          <a:p>
            <a:pPr lvl="1"/>
            <a:r>
              <a:rPr lang="en-US" sz="3200" b="1" dirty="0">
                <a:solidFill>
                  <a:schemeClr val="tx1"/>
                </a:solidFill>
              </a:rPr>
              <a:t>Problem </a:t>
            </a:r>
            <a:r>
              <a:rPr lang="en-US" sz="3200" b="1" dirty="0" smtClean="0">
                <a:solidFill>
                  <a:schemeClr val="tx1"/>
                </a:solidFill>
              </a:rPr>
              <a:t>identification:</a:t>
            </a:r>
            <a:endParaRPr lang="en-US" sz="1400" dirty="0">
              <a:solidFill>
                <a:schemeClr val="tx1"/>
              </a:solidFill>
            </a:endParaRPr>
          </a:p>
        </p:txBody>
      </p:sp>
      <p:sp>
        <p:nvSpPr>
          <p:cNvPr id="3" name="Content Placeholder 2"/>
          <p:cNvSpPr>
            <a:spLocks noGrp="1"/>
          </p:cNvSpPr>
          <p:nvPr>
            <p:ph idx="1"/>
          </p:nvPr>
        </p:nvSpPr>
        <p:spPr>
          <a:xfrm>
            <a:off x="452387" y="2387065"/>
            <a:ext cx="11173555" cy="3817792"/>
          </a:xfrm>
        </p:spPr>
        <p:txBody>
          <a:bodyPr>
            <a:normAutofit/>
          </a:bodyPr>
          <a:lstStyle/>
          <a:p>
            <a:pPr marL="0" indent="0">
              <a:buNone/>
            </a:pPr>
            <a:r>
              <a:rPr lang="en-US" sz="2400" dirty="0"/>
              <a:t>A considerable amount of work has been proposed to solve the problem of traffic signs violation. However authors only focused on the detection and recognition measures, and installing the voice feature, which is an essential driver warning system. In addition, we find a better solution focusing on not losing driver concentration by displaying the signs on wind screen. As a result, the proposed system would concentrate on better hardware to display clear signs and on different parameters of the Machine Learning algorithms in order to improve accuracy without requiring additional computing resources.</a:t>
            </a:r>
          </a:p>
        </p:txBody>
      </p:sp>
    </p:spTree>
    <p:extLst>
      <p:ext uri="{BB962C8B-B14F-4D97-AF65-F5344CB8AC3E}">
        <p14:creationId xmlns:p14="http://schemas.microsoft.com/office/powerpoint/2010/main" val="213461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015" y="1905802"/>
            <a:ext cx="10961742" cy="3711227"/>
          </a:xfrm>
        </p:spPr>
        <p:txBody>
          <a:bodyPr>
            <a:normAutofit fontScale="90000"/>
          </a:bodyPr>
          <a:lstStyle/>
          <a:p>
            <a:r>
              <a:rPr lang="en-US" b="1" dirty="0">
                <a:solidFill>
                  <a:schemeClr val="tx1"/>
                </a:solidFill>
              </a:rPr>
              <a:t>Proposed </a:t>
            </a:r>
            <a:r>
              <a:rPr lang="en-US" b="1" dirty="0" smtClean="0">
                <a:solidFill>
                  <a:schemeClr val="tx1"/>
                </a:solidFill>
              </a:rPr>
              <a:t>Solution:</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sz="4000" dirty="0">
                <a:solidFill>
                  <a:schemeClr val="tx1"/>
                </a:solidFill>
              </a:rPr>
              <a:t>We will use traffic signs data set and implement  machine learning algorithms in project to detect the signs and display the  message on Front screen, So that driver don’t lose concentration and keep his eye on the track. </a:t>
            </a:r>
            <a:r>
              <a:rPr lang="en-US" dirty="0"/>
              <a:t/>
            </a:r>
            <a:br>
              <a:rPr lang="en-US" dirty="0"/>
            </a:br>
            <a:r>
              <a:rPr lang="en-US" b="1" dirty="0"/>
              <a:t/>
            </a:r>
            <a:br>
              <a:rPr lang="en-US" b="1" dirty="0"/>
            </a:br>
            <a:endParaRPr lang="en-US" b="1" dirty="0"/>
          </a:p>
        </p:txBody>
      </p:sp>
    </p:spTree>
    <p:extLst>
      <p:ext uri="{BB962C8B-B14F-4D97-AF65-F5344CB8AC3E}">
        <p14:creationId xmlns:p14="http://schemas.microsoft.com/office/powerpoint/2010/main" val="395570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Chart of Proposed Solution:</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9221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31520"/>
            <a:ext cx="10058400" cy="1371600"/>
          </a:xfrm>
        </p:spPr>
        <p:txBody>
          <a:bodyPr/>
          <a:lstStyle/>
          <a:p>
            <a:r>
              <a:rPr lang="en-US" b="1" dirty="0" smtClean="0"/>
              <a:t>Objectives</a:t>
            </a:r>
            <a:r>
              <a:rPr lang="en-US" b="1" dirty="0"/>
              <a:t>:</a:t>
            </a:r>
            <a:endParaRPr lang="en-US" dirty="0"/>
          </a:p>
        </p:txBody>
      </p:sp>
      <p:sp>
        <p:nvSpPr>
          <p:cNvPr id="3" name="Content Placeholder 2"/>
          <p:cNvSpPr>
            <a:spLocks noGrp="1"/>
          </p:cNvSpPr>
          <p:nvPr>
            <p:ph idx="1"/>
          </p:nvPr>
        </p:nvSpPr>
        <p:spPr/>
        <p:txBody>
          <a:bodyPr>
            <a:noAutofit/>
          </a:bodyPr>
          <a:lstStyle/>
          <a:p>
            <a:pPr lvl="0"/>
            <a:r>
              <a:rPr lang="en-US" sz="2400" dirty="0"/>
              <a:t>To improve the comfort of the traveling for driver.</a:t>
            </a:r>
          </a:p>
          <a:p>
            <a:pPr lvl="0"/>
            <a:r>
              <a:rPr lang="en-US" sz="2400" dirty="0"/>
              <a:t>To reduce the violation of traffic signs and law.</a:t>
            </a:r>
          </a:p>
          <a:p>
            <a:pPr lvl="0"/>
            <a:r>
              <a:rPr lang="en-US" sz="2400" dirty="0"/>
              <a:t>To reduce the Fine/challan on vehicles.</a:t>
            </a:r>
          </a:p>
          <a:p>
            <a:pPr lvl="0"/>
            <a:r>
              <a:rPr lang="en-US" sz="2400" dirty="0"/>
              <a:t>To ensure the safety of traffic.</a:t>
            </a:r>
          </a:p>
          <a:p>
            <a:pPr lvl="0"/>
            <a:r>
              <a:rPr lang="en-US" sz="2400" dirty="0"/>
              <a:t>Eliminate the looseness of concentration of driver.</a:t>
            </a:r>
          </a:p>
          <a:p>
            <a:pPr lvl="0"/>
            <a:r>
              <a:rPr lang="en-US" sz="2400" dirty="0"/>
              <a:t>To reduce the tiredness (Seeing sign boards in the journey will make the driver tired).</a:t>
            </a:r>
          </a:p>
          <a:p>
            <a:pPr lvl="0"/>
            <a:r>
              <a:rPr lang="en-US" sz="2400" dirty="0"/>
              <a:t>To develop a system that can be easily installed on daily using vehicles.</a:t>
            </a:r>
          </a:p>
          <a:p>
            <a:pPr marL="0" indent="0">
              <a:buNone/>
            </a:pPr>
            <a:endParaRPr lang="en-US" sz="2400" dirty="0"/>
          </a:p>
        </p:txBody>
      </p:sp>
    </p:spTree>
    <p:extLst>
      <p:ext uri="{BB962C8B-B14F-4D97-AF65-F5344CB8AC3E}">
        <p14:creationId xmlns:p14="http://schemas.microsoft.com/office/powerpoint/2010/main" val="186175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65" y="609116"/>
            <a:ext cx="3272589" cy="1325563"/>
          </a:xfrm>
        </p:spPr>
        <p:txBody>
          <a:bodyPr>
            <a:normAutofit fontScale="90000"/>
          </a:bodyPr>
          <a:lstStyle/>
          <a:p>
            <a:r>
              <a:rPr lang="en-US" b="1" u="sng" dirty="0"/>
              <a:t>Scope of the Project</a:t>
            </a:r>
            <a:r>
              <a:rPr lang="en-US" b="1" u="sng" dirty="0" smtClean="0"/>
              <a:t>:</a:t>
            </a:r>
            <a:endParaRPr lang="en-US" dirty="0"/>
          </a:p>
        </p:txBody>
      </p:sp>
      <p:sp>
        <p:nvSpPr>
          <p:cNvPr id="3" name="Content Placeholder 2"/>
          <p:cNvSpPr>
            <a:spLocks noGrp="1"/>
          </p:cNvSpPr>
          <p:nvPr>
            <p:ph idx="1"/>
          </p:nvPr>
        </p:nvSpPr>
        <p:spPr>
          <a:xfrm>
            <a:off x="596765" y="2156060"/>
            <a:ext cx="10943926" cy="5483944"/>
          </a:xfrm>
        </p:spPr>
        <p:txBody>
          <a:bodyPr>
            <a:normAutofit/>
          </a:bodyPr>
          <a:lstStyle/>
          <a:p>
            <a:pPr marL="0" indent="0">
              <a:buNone/>
            </a:pPr>
            <a:r>
              <a:rPr lang="en-US" sz="2400" dirty="0"/>
              <a:t>Traffic sign detection and recognition plays an important role in expert systems, such as traffic assistance driving systems and automatic driving systems</a:t>
            </a:r>
            <a:r>
              <a:rPr lang="en-US" sz="2400" dirty="0" smtClean="0"/>
              <a:t>.</a:t>
            </a:r>
          </a:p>
          <a:p>
            <a:pPr marL="0" indent="0">
              <a:buNone/>
            </a:pPr>
            <a:r>
              <a:rPr lang="en-US" sz="2400" dirty="0" smtClean="0"/>
              <a:t>Improve the detection speed of road signs in the driver .</a:t>
            </a:r>
          </a:p>
          <a:p>
            <a:pPr marL="0" indent="0">
              <a:buNone/>
            </a:pPr>
            <a:r>
              <a:rPr lang="en-US" sz="2400" dirty="0" smtClean="0"/>
              <a:t>Our system will detect basic traffic signs.</a:t>
            </a:r>
          </a:p>
          <a:p>
            <a:pPr marL="0" indent="0">
              <a:buNone/>
            </a:pPr>
            <a:r>
              <a:rPr lang="en-US" sz="2400" dirty="0" smtClean="0"/>
              <a:t>A correct output will be provided with constant accuracy.</a:t>
            </a:r>
          </a:p>
          <a:p>
            <a:pPr marL="0" indent="0">
              <a:buNone/>
            </a:pPr>
            <a:r>
              <a:rPr lang="en-US" sz="2400" dirty="0" smtClean="0"/>
              <a:t>Image will be clearly displayed on the wind screen.</a:t>
            </a:r>
          </a:p>
          <a:p>
            <a:pPr marL="0" indent="0">
              <a:buNone/>
            </a:pPr>
            <a:r>
              <a:rPr lang="en-US" sz="2400" dirty="0" smtClean="0"/>
              <a:t>Installation of system will be easy in mostly vehicles because of smart hardware tools.</a:t>
            </a:r>
          </a:p>
          <a:p>
            <a:pPr marL="0" indent="0">
              <a:buNone/>
            </a:pPr>
            <a:r>
              <a:rPr lang="en-US" sz="2400" dirty="0" smtClean="0"/>
              <a:t>It will help the driver to make quick decisions.</a:t>
            </a:r>
          </a:p>
          <a:p>
            <a:pPr marL="0" indent="0">
              <a:buNone/>
            </a:pP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734103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165</TotalTime>
  <Words>729</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Garamond</vt:lpstr>
      <vt:lpstr>Times New Roman</vt:lpstr>
      <vt:lpstr>Savon</vt:lpstr>
      <vt:lpstr>Final Year Project</vt:lpstr>
      <vt:lpstr>Group Members:</vt:lpstr>
      <vt:lpstr>Introduction:</vt:lpstr>
      <vt:lpstr>Project Domain:</vt:lpstr>
      <vt:lpstr>Problem identification:</vt:lpstr>
      <vt:lpstr>Proposed Solution:   We will use traffic signs data set and implement  machine learning algorithms in project to detect the signs and display the  message on Front screen, So that driver don’t lose concentration and keep his eye on the track.   </vt:lpstr>
      <vt:lpstr>Flow Chart of Proposed Solution:</vt:lpstr>
      <vt:lpstr>Objectives:</vt:lpstr>
      <vt:lpstr>Scope of the Project:</vt:lpstr>
      <vt:lpstr>Effectiveness of the System:</vt:lpstr>
      <vt:lpstr>Resource Requirement: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Windows User</dc:creator>
  <cp:lastModifiedBy>Windows User</cp:lastModifiedBy>
  <cp:revision>23</cp:revision>
  <dcterms:created xsi:type="dcterms:W3CDTF">2022-03-01T11:04:19Z</dcterms:created>
  <dcterms:modified xsi:type="dcterms:W3CDTF">2022-03-01T13:49:48Z</dcterms:modified>
</cp:coreProperties>
</file>