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04">
          <p15:clr>
            <a:srgbClr val="000000"/>
          </p15:clr>
        </p15:guide>
        <p15:guide id="2" pos="2164">
          <p15:clr>
            <a:srgbClr val="000000"/>
          </p15:clr>
        </p15:guide>
      </p15:sldGuideLst>
    </p:ext>
    <p:ext uri="http://customooxmlschemas.google.com/">
      <go:slidesCustomData xmlns:go="http://customooxmlschemas.google.com/" r:id="rId25" roundtripDataSignature="AMtx7mgPeRFpR/m8KHzQ8eMffNkZ+Wti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04" orient="horz"/>
        <p:guide pos="21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61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0358968" y="0"/>
            <a:ext cx="7924800" cy="5161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70865"/>
            <a:ext cx="7924800" cy="51613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0358968" y="9770865"/>
            <a:ext cx="7924800" cy="51613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828800" y="4950619"/>
            <a:ext cx="14630400" cy="40505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1593792" y="1386716"/>
            <a:ext cx="2112010" cy="955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rgbClr val="DEAB0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idx="1" type="body"/>
          </p:nvPr>
        </p:nvSpPr>
        <p:spPr>
          <a:xfrm>
            <a:off x="760541" y="2274824"/>
            <a:ext cx="15169515" cy="68510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22"/>
          <p:cNvSpPr txBox="1"/>
          <p:nvPr>
            <p:ph type="title"/>
          </p:nvPr>
        </p:nvSpPr>
        <p:spPr>
          <a:xfrm>
            <a:off x="1593792" y="1386716"/>
            <a:ext cx="2112010" cy="955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rgbClr val="DEAB0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2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1" name="Shape 31"/>
        <p:cNvGrpSpPr/>
        <p:nvPr/>
      </p:nvGrpSpPr>
      <p:grpSpPr>
        <a:xfrm>
          <a:off x="0" y="0"/>
          <a:ext cx="0" cy="0"/>
          <a:chOff x="0" y="0"/>
          <a:chExt cx="0" cy="0"/>
        </a:xfrm>
      </p:grpSpPr>
      <p:sp>
        <p:nvSpPr>
          <p:cNvPr id="32" name="Google Shape;32;p2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18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 name="Google Shape;33;p24"/>
          <p:cNvPicPr preferRelativeResize="0"/>
          <p:nvPr/>
        </p:nvPicPr>
        <p:blipFill rotWithShape="1">
          <a:blip r:embed="rId2">
            <a:alphaModFix/>
          </a:blip>
          <a:srcRect b="0" l="0" r="0" t="0"/>
          <a:stretch/>
        </p:blipFill>
        <p:spPr>
          <a:xfrm>
            <a:off x="16579730" y="201268"/>
            <a:ext cx="1362074" cy="981074"/>
          </a:xfrm>
          <a:prstGeom prst="rect">
            <a:avLst/>
          </a:prstGeom>
          <a:noFill/>
          <a:ln>
            <a:noFill/>
          </a:ln>
        </p:spPr>
      </p:pic>
      <p:pic>
        <p:nvPicPr>
          <p:cNvPr id="34" name="Google Shape;34;p24"/>
          <p:cNvPicPr preferRelativeResize="0"/>
          <p:nvPr/>
        </p:nvPicPr>
        <p:blipFill rotWithShape="1">
          <a:blip r:embed="rId3">
            <a:alphaModFix/>
          </a:blip>
          <a:srcRect b="0" l="0" r="0" t="0"/>
          <a:stretch/>
        </p:blipFill>
        <p:spPr>
          <a:xfrm>
            <a:off x="518322" y="7335191"/>
            <a:ext cx="103010" cy="103010"/>
          </a:xfrm>
          <a:prstGeom prst="rect">
            <a:avLst/>
          </a:prstGeom>
          <a:noFill/>
          <a:ln>
            <a:noFill/>
          </a:ln>
        </p:spPr>
      </p:pic>
      <p:pic>
        <p:nvPicPr>
          <p:cNvPr id="35" name="Google Shape;35;p24"/>
          <p:cNvPicPr preferRelativeResize="0"/>
          <p:nvPr/>
        </p:nvPicPr>
        <p:blipFill rotWithShape="1">
          <a:blip r:embed="rId4">
            <a:alphaModFix/>
          </a:blip>
          <a:srcRect b="0" l="0" r="0" t="0"/>
          <a:stretch/>
        </p:blipFill>
        <p:spPr>
          <a:xfrm>
            <a:off x="518322" y="7867413"/>
            <a:ext cx="103010" cy="103010"/>
          </a:xfrm>
          <a:prstGeom prst="rect">
            <a:avLst/>
          </a:prstGeom>
          <a:noFill/>
          <a:ln>
            <a:noFill/>
          </a:ln>
        </p:spPr>
      </p:pic>
      <p:pic>
        <p:nvPicPr>
          <p:cNvPr id="36" name="Google Shape;36;p24"/>
          <p:cNvPicPr preferRelativeResize="0"/>
          <p:nvPr/>
        </p:nvPicPr>
        <p:blipFill rotWithShape="1">
          <a:blip r:embed="rId5">
            <a:alphaModFix/>
          </a:blip>
          <a:srcRect b="0" l="0" r="0" t="0"/>
          <a:stretch/>
        </p:blipFill>
        <p:spPr>
          <a:xfrm>
            <a:off x="5646858" y="4312803"/>
            <a:ext cx="103010" cy="103010"/>
          </a:xfrm>
          <a:prstGeom prst="rect">
            <a:avLst/>
          </a:prstGeom>
          <a:noFill/>
          <a:ln>
            <a:noFill/>
          </a:ln>
        </p:spPr>
      </p:pic>
      <p:pic>
        <p:nvPicPr>
          <p:cNvPr id="37" name="Google Shape;37;p24"/>
          <p:cNvPicPr preferRelativeResize="0"/>
          <p:nvPr/>
        </p:nvPicPr>
        <p:blipFill rotWithShape="1">
          <a:blip r:embed="rId5">
            <a:alphaModFix/>
          </a:blip>
          <a:srcRect b="0" l="0" r="0" t="0"/>
          <a:stretch/>
        </p:blipFill>
        <p:spPr>
          <a:xfrm>
            <a:off x="5646858" y="2945564"/>
            <a:ext cx="103010" cy="103010"/>
          </a:xfrm>
          <a:prstGeom prst="rect">
            <a:avLst/>
          </a:prstGeom>
          <a:noFill/>
          <a:ln>
            <a:noFill/>
          </a:ln>
        </p:spPr>
      </p:pic>
      <p:pic>
        <p:nvPicPr>
          <p:cNvPr id="38" name="Google Shape;38;p24"/>
          <p:cNvPicPr preferRelativeResize="0"/>
          <p:nvPr/>
        </p:nvPicPr>
        <p:blipFill rotWithShape="1">
          <a:blip r:embed="rId5">
            <a:alphaModFix/>
          </a:blip>
          <a:srcRect b="0" l="0" r="0" t="0"/>
          <a:stretch/>
        </p:blipFill>
        <p:spPr>
          <a:xfrm>
            <a:off x="5646858" y="3391943"/>
            <a:ext cx="103010" cy="103010"/>
          </a:xfrm>
          <a:prstGeom prst="rect">
            <a:avLst/>
          </a:prstGeom>
          <a:noFill/>
          <a:ln>
            <a:noFill/>
          </a:ln>
        </p:spPr>
      </p:pic>
      <p:pic>
        <p:nvPicPr>
          <p:cNvPr id="39" name="Google Shape;39;p24"/>
          <p:cNvPicPr preferRelativeResize="0"/>
          <p:nvPr/>
        </p:nvPicPr>
        <p:blipFill rotWithShape="1">
          <a:blip r:embed="rId6">
            <a:alphaModFix/>
          </a:blip>
          <a:srcRect b="0" l="0" r="0" t="0"/>
          <a:stretch/>
        </p:blipFill>
        <p:spPr>
          <a:xfrm>
            <a:off x="5646858" y="3866279"/>
            <a:ext cx="103010" cy="103010"/>
          </a:xfrm>
          <a:prstGeom prst="rect">
            <a:avLst/>
          </a:prstGeom>
          <a:noFill/>
          <a:ln>
            <a:noFill/>
          </a:ln>
        </p:spPr>
      </p:pic>
      <p:pic>
        <p:nvPicPr>
          <p:cNvPr id="40" name="Google Shape;40;p24"/>
          <p:cNvPicPr preferRelativeResize="0"/>
          <p:nvPr/>
        </p:nvPicPr>
        <p:blipFill rotWithShape="1">
          <a:blip r:embed="rId6">
            <a:alphaModFix/>
          </a:blip>
          <a:srcRect b="0" l="0" r="0" t="0"/>
          <a:stretch/>
        </p:blipFill>
        <p:spPr>
          <a:xfrm>
            <a:off x="5646858" y="4762304"/>
            <a:ext cx="103010" cy="103010"/>
          </a:xfrm>
          <a:prstGeom prst="rect">
            <a:avLst/>
          </a:prstGeom>
          <a:noFill/>
          <a:ln>
            <a:noFill/>
          </a:ln>
        </p:spPr>
      </p:pic>
      <p:pic>
        <p:nvPicPr>
          <p:cNvPr id="41" name="Google Shape;41;p24"/>
          <p:cNvPicPr preferRelativeResize="0"/>
          <p:nvPr/>
        </p:nvPicPr>
        <p:blipFill rotWithShape="1">
          <a:blip r:embed="rId5">
            <a:alphaModFix/>
          </a:blip>
          <a:srcRect b="0" l="0" r="0" t="0"/>
          <a:stretch/>
        </p:blipFill>
        <p:spPr>
          <a:xfrm>
            <a:off x="5646858" y="5191516"/>
            <a:ext cx="103010" cy="103010"/>
          </a:xfrm>
          <a:prstGeom prst="rect">
            <a:avLst/>
          </a:prstGeom>
          <a:noFill/>
          <a:ln>
            <a:noFill/>
          </a:ln>
        </p:spPr>
      </p:pic>
      <p:pic>
        <p:nvPicPr>
          <p:cNvPr id="42" name="Google Shape;42;p24"/>
          <p:cNvPicPr preferRelativeResize="0"/>
          <p:nvPr/>
        </p:nvPicPr>
        <p:blipFill rotWithShape="1">
          <a:blip r:embed="rId5">
            <a:alphaModFix/>
          </a:blip>
          <a:srcRect b="0" l="0" r="0" t="0"/>
          <a:stretch/>
        </p:blipFill>
        <p:spPr>
          <a:xfrm>
            <a:off x="5646858" y="5620727"/>
            <a:ext cx="103010" cy="103010"/>
          </a:xfrm>
          <a:prstGeom prst="rect">
            <a:avLst/>
          </a:prstGeom>
          <a:noFill/>
          <a:ln>
            <a:noFill/>
          </a:ln>
        </p:spPr>
      </p:pic>
      <p:sp>
        <p:nvSpPr>
          <p:cNvPr id="43" name="Google Shape;43;p24"/>
          <p:cNvSpPr txBox="1"/>
          <p:nvPr>
            <p:ph type="title"/>
          </p:nvPr>
        </p:nvSpPr>
        <p:spPr>
          <a:xfrm>
            <a:off x="1593792" y="1386716"/>
            <a:ext cx="2112010" cy="95503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rgbClr val="DEAB0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24"/>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9" name="Shape 49"/>
        <p:cNvGrpSpPr/>
        <p:nvPr/>
      </p:nvGrpSpPr>
      <p:grpSpPr>
        <a:xfrm>
          <a:off x="0" y="0"/>
          <a:ext cx="0" cy="0"/>
          <a:chOff x="0" y="0"/>
          <a:chExt cx="0" cy="0"/>
        </a:xfrm>
      </p:grpSpPr>
      <p:sp>
        <p:nvSpPr>
          <p:cNvPr id="50" name="Google Shape;50;p25"/>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A18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20"/>
          <p:cNvSpPr txBox="1"/>
          <p:nvPr>
            <p:ph type="title"/>
          </p:nvPr>
        </p:nvSpPr>
        <p:spPr>
          <a:xfrm>
            <a:off x="1593792" y="1386716"/>
            <a:ext cx="2112010" cy="95503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100" u="none" cap="none" strike="noStrike">
                <a:solidFill>
                  <a:srgbClr val="DEAB0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0"/>
          <p:cNvSpPr txBox="1"/>
          <p:nvPr>
            <p:ph idx="1" type="body"/>
          </p:nvPr>
        </p:nvSpPr>
        <p:spPr>
          <a:xfrm>
            <a:off x="760541" y="2274824"/>
            <a:ext cx="15169515" cy="685101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6.jp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9.png"/><Relationship Id="rId10" Type="http://schemas.openxmlformats.org/officeDocument/2006/relationships/image" Target="../media/image32.png"/><Relationship Id="rId9" Type="http://schemas.openxmlformats.org/officeDocument/2006/relationships/image" Target="../media/image36.png"/><Relationship Id="rId5" Type="http://schemas.openxmlformats.org/officeDocument/2006/relationships/image" Target="../media/image39.png"/><Relationship Id="rId6" Type="http://schemas.openxmlformats.org/officeDocument/2006/relationships/image" Target="../media/image6.png"/><Relationship Id="rId7" Type="http://schemas.openxmlformats.org/officeDocument/2006/relationships/image" Target="../media/image35.png"/><Relationship Id="rId8"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0.jpg"/><Relationship Id="rId5" Type="http://schemas.openxmlformats.org/officeDocument/2006/relationships/image" Target="../media/image23.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0.jp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p:nvPr/>
        </p:nvSpPr>
        <p:spPr>
          <a:xfrm>
            <a:off x="15553221" y="11"/>
            <a:ext cx="1616075" cy="1446530"/>
          </a:xfrm>
          <a:custGeom>
            <a:rect b="b" l="l" r="r" t="t"/>
            <a:pathLst>
              <a:path extrusionOk="0" h="1446530" w="1616075">
                <a:moveTo>
                  <a:pt x="125361" y="0"/>
                </a:moveTo>
                <a:lnTo>
                  <a:pt x="98272" y="0"/>
                </a:lnTo>
                <a:lnTo>
                  <a:pt x="85940" y="39408"/>
                </a:lnTo>
                <a:lnTo>
                  <a:pt x="125361" y="0"/>
                </a:lnTo>
                <a:close/>
              </a:path>
              <a:path extrusionOk="0" h="1446530" w="1616075">
                <a:moveTo>
                  <a:pt x="622046" y="0"/>
                </a:moveTo>
                <a:lnTo>
                  <a:pt x="249567" y="0"/>
                </a:lnTo>
                <a:lnTo>
                  <a:pt x="43891" y="205676"/>
                </a:lnTo>
                <a:lnTo>
                  <a:pt x="33769" y="257149"/>
                </a:lnTo>
                <a:lnTo>
                  <a:pt x="25019" y="308914"/>
                </a:lnTo>
                <a:lnTo>
                  <a:pt x="17551" y="360819"/>
                </a:lnTo>
                <a:lnTo>
                  <a:pt x="11404" y="412864"/>
                </a:lnTo>
                <a:lnTo>
                  <a:pt x="6565" y="465035"/>
                </a:lnTo>
                <a:lnTo>
                  <a:pt x="3048" y="517309"/>
                </a:lnTo>
                <a:lnTo>
                  <a:pt x="863" y="569658"/>
                </a:lnTo>
                <a:lnTo>
                  <a:pt x="0" y="622046"/>
                </a:lnTo>
                <a:lnTo>
                  <a:pt x="622046" y="0"/>
                </a:lnTo>
                <a:close/>
              </a:path>
              <a:path extrusionOk="0" h="1446530" w="1616075">
                <a:moveTo>
                  <a:pt x="1118819" y="0"/>
                </a:moveTo>
                <a:lnTo>
                  <a:pt x="746252" y="0"/>
                </a:lnTo>
                <a:lnTo>
                  <a:pt x="3276" y="742975"/>
                </a:lnTo>
                <a:lnTo>
                  <a:pt x="5956" y="784237"/>
                </a:lnTo>
                <a:lnTo>
                  <a:pt x="9436" y="825512"/>
                </a:lnTo>
                <a:lnTo>
                  <a:pt x="13754" y="866521"/>
                </a:lnTo>
                <a:lnTo>
                  <a:pt x="18935" y="907694"/>
                </a:lnTo>
                <a:lnTo>
                  <a:pt x="24892" y="948664"/>
                </a:lnTo>
                <a:lnTo>
                  <a:pt x="31699" y="989545"/>
                </a:lnTo>
                <a:lnTo>
                  <a:pt x="39370" y="1030325"/>
                </a:lnTo>
                <a:lnTo>
                  <a:pt x="47815" y="1070902"/>
                </a:lnTo>
                <a:lnTo>
                  <a:pt x="1118819" y="0"/>
                </a:lnTo>
                <a:close/>
              </a:path>
              <a:path extrusionOk="0" h="1446530" w="1616075">
                <a:moveTo>
                  <a:pt x="1615478" y="0"/>
                </a:moveTo>
                <a:lnTo>
                  <a:pt x="1242936" y="0"/>
                </a:lnTo>
                <a:lnTo>
                  <a:pt x="72313" y="1170609"/>
                </a:lnTo>
                <a:lnTo>
                  <a:pt x="84759" y="1213713"/>
                </a:lnTo>
                <a:lnTo>
                  <a:pt x="89357" y="1229144"/>
                </a:lnTo>
                <a:lnTo>
                  <a:pt x="103898" y="1275295"/>
                </a:lnTo>
                <a:lnTo>
                  <a:pt x="128092" y="1344295"/>
                </a:lnTo>
                <a:lnTo>
                  <a:pt x="154813" y="1412582"/>
                </a:lnTo>
                <a:lnTo>
                  <a:pt x="169138" y="1446403"/>
                </a:lnTo>
                <a:lnTo>
                  <a:pt x="1615478" y="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0" name="Google Shape;60;p1"/>
          <p:cNvGrpSpPr/>
          <p:nvPr/>
        </p:nvGrpSpPr>
        <p:grpSpPr>
          <a:xfrm>
            <a:off x="14852282" y="11"/>
            <a:ext cx="3435921" cy="3384373"/>
            <a:chOff x="14852282" y="11"/>
            <a:chExt cx="3435921" cy="3384373"/>
          </a:xfrm>
        </p:grpSpPr>
        <p:sp>
          <p:nvSpPr>
            <p:cNvPr id="61" name="Google Shape;61;p1"/>
            <p:cNvSpPr/>
            <p:nvPr/>
          </p:nvSpPr>
          <p:spPr>
            <a:xfrm>
              <a:off x="15761538" y="11"/>
              <a:ext cx="2526665" cy="2683510"/>
            </a:xfrm>
            <a:custGeom>
              <a:rect b="b" l="l" r="r" t="t"/>
              <a:pathLst>
                <a:path extrusionOk="0" h="2683510" w="2526665">
                  <a:moveTo>
                    <a:pt x="1903857" y="0"/>
                  </a:moveTo>
                  <a:lnTo>
                    <a:pt x="1531302" y="0"/>
                  </a:lnTo>
                  <a:lnTo>
                    <a:pt x="385114" y="1146111"/>
                  </a:lnTo>
                  <a:lnTo>
                    <a:pt x="0" y="1531302"/>
                  </a:lnTo>
                  <a:lnTo>
                    <a:pt x="22872" y="1576743"/>
                  </a:lnTo>
                  <a:lnTo>
                    <a:pt x="47028" y="1621701"/>
                  </a:lnTo>
                  <a:lnTo>
                    <a:pt x="72313" y="1666113"/>
                  </a:lnTo>
                  <a:lnTo>
                    <a:pt x="98780" y="1710143"/>
                  </a:lnTo>
                  <a:lnTo>
                    <a:pt x="126517" y="1753552"/>
                  </a:lnTo>
                  <a:lnTo>
                    <a:pt x="135991" y="1767916"/>
                  </a:lnTo>
                  <a:lnTo>
                    <a:pt x="757682" y="1146111"/>
                  </a:lnTo>
                  <a:lnTo>
                    <a:pt x="1903857" y="0"/>
                  </a:lnTo>
                  <a:close/>
                </a:path>
                <a:path extrusionOk="0" h="2683510" w="2526665">
                  <a:moveTo>
                    <a:pt x="2400604" y="0"/>
                  </a:moveTo>
                  <a:lnTo>
                    <a:pt x="2028037" y="0"/>
                  </a:lnTo>
                  <a:lnTo>
                    <a:pt x="187083" y="1841030"/>
                  </a:lnTo>
                  <a:lnTo>
                    <a:pt x="210502" y="1872221"/>
                  </a:lnTo>
                  <a:lnTo>
                    <a:pt x="234518" y="1903133"/>
                  </a:lnTo>
                  <a:lnTo>
                    <a:pt x="260972" y="1935683"/>
                  </a:lnTo>
                  <a:lnTo>
                    <a:pt x="288099" y="1967852"/>
                  </a:lnTo>
                  <a:lnTo>
                    <a:pt x="321868" y="2006193"/>
                  </a:lnTo>
                  <a:lnTo>
                    <a:pt x="356628" y="2043836"/>
                  </a:lnTo>
                  <a:lnTo>
                    <a:pt x="497382" y="1903133"/>
                  </a:lnTo>
                  <a:lnTo>
                    <a:pt x="2400604" y="0"/>
                  </a:lnTo>
                  <a:close/>
                </a:path>
                <a:path extrusionOk="0" h="2683510" w="2526665">
                  <a:moveTo>
                    <a:pt x="2526461" y="2481745"/>
                  </a:moveTo>
                  <a:lnTo>
                    <a:pt x="2400846" y="2607348"/>
                  </a:lnTo>
                  <a:lnTo>
                    <a:pt x="2447010" y="2593898"/>
                  </a:lnTo>
                  <a:lnTo>
                    <a:pt x="2492895" y="2579344"/>
                  </a:lnTo>
                  <a:lnTo>
                    <a:pt x="2526461" y="2567825"/>
                  </a:lnTo>
                  <a:lnTo>
                    <a:pt x="2526461" y="2481745"/>
                  </a:lnTo>
                  <a:close/>
                </a:path>
                <a:path extrusionOk="0" h="2683510" w="2526665">
                  <a:moveTo>
                    <a:pt x="2526461" y="1985213"/>
                  </a:moveTo>
                  <a:lnTo>
                    <a:pt x="2459317" y="2052358"/>
                  </a:lnTo>
                  <a:lnTo>
                    <a:pt x="2169769" y="2341803"/>
                  </a:lnTo>
                  <a:lnTo>
                    <a:pt x="1828330" y="2683230"/>
                  </a:lnTo>
                  <a:lnTo>
                    <a:pt x="1873415" y="2683103"/>
                  </a:lnTo>
                  <a:lnTo>
                    <a:pt x="1918449" y="2681986"/>
                  </a:lnTo>
                  <a:lnTo>
                    <a:pt x="1963420" y="2679877"/>
                  </a:lnTo>
                  <a:lnTo>
                    <a:pt x="2008352" y="2676829"/>
                  </a:lnTo>
                  <a:lnTo>
                    <a:pt x="2046859" y="2673540"/>
                  </a:lnTo>
                  <a:lnTo>
                    <a:pt x="2085263" y="2669514"/>
                  </a:lnTo>
                  <a:lnTo>
                    <a:pt x="2123630" y="2664701"/>
                  </a:lnTo>
                  <a:lnTo>
                    <a:pt x="2161908" y="2659176"/>
                  </a:lnTo>
                  <a:lnTo>
                    <a:pt x="2200084" y="2652928"/>
                  </a:lnTo>
                  <a:lnTo>
                    <a:pt x="2238159" y="2645943"/>
                  </a:lnTo>
                  <a:lnTo>
                    <a:pt x="2526461" y="2357640"/>
                  </a:lnTo>
                  <a:lnTo>
                    <a:pt x="2526461" y="1985213"/>
                  </a:lnTo>
                  <a:close/>
                </a:path>
                <a:path extrusionOk="0" h="2683510" w="2526665">
                  <a:moveTo>
                    <a:pt x="2526461" y="1488427"/>
                  </a:moveTo>
                  <a:lnTo>
                    <a:pt x="1610347" y="2404529"/>
                  </a:lnTo>
                  <a:lnTo>
                    <a:pt x="1384084" y="2630881"/>
                  </a:lnTo>
                  <a:lnTo>
                    <a:pt x="1414195" y="2637574"/>
                  </a:lnTo>
                  <a:lnTo>
                    <a:pt x="1474673" y="2649588"/>
                  </a:lnTo>
                  <a:lnTo>
                    <a:pt x="1545564" y="2661310"/>
                  </a:lnTo>
                  <a:lnTo>
                    <a:pt x="1586242" y="2666885"/>
                  </a:lnTo>
                  <a:lnTo>
                    <a:pt x="1627022" y="2671661"/>
                  </a:lnTo>
                  <a:lnTo>
                    <a:pt x="1667865" y="2675610"/>
                  </a:lnTo>
                  <a:lnTo>
                    <a:pt x="1708746" y="2678760"/>
                  </a:lnTo>
                  <a:lnTo>
                    <a:pt x="2526461" y="1861045"/>
                  </a:lnTo>
                  <a:lnTo>
                    <a:pt x="2526461" y="1488427"/>
                  </a:lnTo>
                  <a:close/>
                </a:path>
                <a:path extrusionOk="0" h="2683510" w="2526665">
                  <a:moveTo>
                    <a:pt x="2526461" y="991781"/>
                  </a:moveTo>
                  <a:lnTo>
                    <a:pt x="1011542" y="2506776"/>
                  </a:lnTo>
                  <a:lnTo>
                    <a:pt x="1061910" y="2528328"/>
                  </a:lnTo>
                  <a:lnTo>
                    <a:pt x="1112761" y="2548496"/>
                  </a:lnTo>
                  <a:lnTo>
                    <a:pt x="1164031" y="2567254"/>
                  </a:lnTo>
                  <a:lnTo>
                    <a:pt x="1215504" y="2584577"/>
                  </a:lnTo>
                  <a:lnTo>
                    <a:pt x="1215656" y="2584627"/>
                  </a:lnTo>
                  <a:lnTo>
                    <a:pt x="1250365" y="2595372"/>
                  </a:lnTo>
                  <a:lnTo>
                    <a:pt x="1285138" y="2605557"/>
                  </a:lnTo>
                  <a:lnTo>
                    <a:pt x="2526461" y="1364246"/>
                  </a:lnTo>
                  <a:lnTo>
                    <a:pt x="2526461" y="991781"/>
                  </a:lnTo>
                  <a:close/>
                </a:path>
                <a:path extrusionOk="0" h="2683510" w="2526665">
                  <a:moveTo>
                    <a:pt x="2526461" y="494982"/>
                  </a:moveTo>
                  <a:lnTo>
                    <a:pt x="1058214" y="1963127"/>
                  </a:lnTo>
                  <a:lnTo>
                    <a:pt x="692416" y="2329078"/>
                  </a:lnTo>
                  <a:lnTo>
                    <a:pt x="699516" y="2333891"/>
                  </a:lnTo>
                  <a:lnTo>
                    <a:pt x="735330" y="2357475"/>
                  </a:lnTo>
                  <a:lnTo>
                    <a:pt x="768375" y="2378341"/>
                  </a:lnTo>
                  <a:lnTo>
                    <a:pt x="805954" y="2400960"/>
                  </a:lnTo>
                  <a:lnTo>
                    <a:pt x="850201" y="2426258"/>
                  </a:lnTo>
                  <a:lnTo>
                    <a:pt x="901306" y="2453729"/>
                  </a:lnTo>
                  <a:lnTo>
                    <a:pt x="927074" y="2466873"/>
                  </a:lnTo>
                  <a:lnTo>
                    <a:pt x="1133297" y="2260739"/>
                  </a:lnTo>
                  <a:lnTo>
                    <a:pt x="2526461" y="867498"/>
                  </a:lnTo>
                  <a:lnTo>
                    <a:pt x="2526461" y="494982"/>
                  </a:lnTo>
                  <a:close/>
                </a:path>
                <a:path extrusionOk="0" h="2683510" w="2526665">
                  <a:moveTo>
                    <a:pt x="2526461" y="0"/>
                  </a:moveTo>
                  <a:lnTo>
                    <a:pt x="2524785" y="0"/>
                  </a:lnTo>
                  <a:lnTo>
                    <a:pt x="775728" y="1749056"/>
                  </a:lnTo>
                  <a:lnTo>
                    <a:pt x="418592" y="2106142"/>
                  </a:lnTo>
                  <a:lnTo>
                    <a:pt x="475945" y="2159292"/>
                  </a:lnTo>
                  <a:lnTo>
                    <a:pt x="511136" y="2190242"/>
                  </a:lnTo>
                  <a:lnTo>
                    <a:pt x="546849" y="2220264"/>
                  </a:lnTo>
                  <a:lnTo>
                    <a:pt x="583082" y="2249335"/>
                  </a:lnTo>
                  <a:lnTo>
                    <a:pt x="619836" y="2277427"/>
                  </a:lnTo>
                  <a:lnTo>
                    <a:pt x="2526461" y="370827"/>
                  </a:lnTo>
                  <a:lnTo>
                    <a:pt x="2526461" y="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14852282" y="284949"/>
              <a:ext cx="3099435" cy="3099435"/>
            </a:xfrm>
            <a:custGeom>
              <a:rect b="b" l="l" r="r" t="t"/>
              <a:pathLst>
                <a:path extrusionOk="0" h="3099435" w="3099434">
                  <a:moveTo>
                    <a:pt x="1094117" y="68135"/>
                  </a:moveTo>
                  <a:lnTo>
                    <a:pt x="1042238" y="85064"/>
                  </a:lnTo>
                  <a:lnTo>
                    <a:pt x="991184" y="103797"/>
                  </a:lnTo>
                  <a:lnTo>
                    <a:pt x="940993" y="124244"/>
                  </a:lnTo>
                  <a:lnTo>
                    <a:pt x="891692" y="146342"/>
                  </a:lnTo>
                  <a:lnTo>
                    <a:pt x="146342" y="891705"/>
                  </a:lnTo>
                  <a:lnTo>
                    <a:pt x="124269" y="940993"/>
                  </a:lnTo>
                  <a:lnTo>
                    <a:pt x="103847" y="991196"/>
                  </a:lnTo>
                  <a:lnTo>
                    <a:pt x="85115" y="1042250"/>
                  </a:lnTo>
                  <a:lnTo>
                    <a:pt x="68122" y="1094117"/>
                  </a:lnTo>
                  <a:lnTo>
                    <a:pt x="1094117" y="68135"/>
                  </a:lnTo>
                  <a:close/>
                </a:path>
                <a:path extrusionOk="0" h="3099435" w="3099434">
                  <a:moveTo>
                    <a:pt x="1655267" y="3670"/>
                  </a:moveTo>
                  <a:lnTo>
                    <a:pt x="1629054" y="2095"/>
                  </a:lnTo>
                  <a:lnTo>
                    <a:pt x="1602714" y="952"/>
                  </a:lnTo>
                  <a:lnTo>
                    <a:pt x="1576235" y="241"/>
                  </a:lnTo>
                  <a:lnTo>
                    <a:pt x="1549666" y="0"/>
                  </a:lnTo>
                  <a:lnTo>
                    <a:pt x="1544688" y="0"/>
                  </a:lnTo>
                  <a:lnTo>
                    <a:pt x="1534591" y="266"/>
                  </a:lnTo>
                  <a:lnTo>
                    <a:pt x="254" y="1534604"/>
                  </a:lnTo>
                  <a:lnTo>
                    <a:pt x="0" y="1544561"/>
                  </a:lnTo>
                  <a:lnTo>
                    <a:pt x="0" y="1549666"/>
                  </a:lnTo>
                  <a:lnTo>
                    <a:pt x="241" y="1576247"/>
                  </a:lnTo>
                  <a:lnTo>
                    <a:pt x="952" y="1602714"/>
                  </a:lnTo>
                  <a:lnTo>
                    <a:pt x="2095" y="1629054"/>
                  </a:lnTo>
                  <a:lnTo>
                    <a:pt x="3670" y="1655267"/>
                  </a:lnTo>
                  <a:lnTo>
                    <a:pt x="1655267" y="3670"/>
                  </a:lnTo>
                  <a:close/>
                </a:path>
                <a:path extrusionOk="0" h="3099435" w="3099434">
                  <a:moveTo>
                    <a:pt x="2067052" y="88544"/>
                  </a:moveTo>
                  <a:lnTo>
                    <a:pt x="2043785" y="80543"/>
                  </a:lnTo>
                  <a:lnTo>
                    <a:pt x="2020354" y="72847"/>
                  </a:lnTo>
                  <a:lnTo>
                    <a:pt x="1996757" y="65506"/>
                  </a:lnTo>
                  <a:lnTo>
                    <a:pt x="1972983" y="58534"/>
                  </a:lnTo>
                  <a:lnTo>
                    <a:pt x="58559" y="1972957"/>
                  </a:lnTo>
                  <a:lnTo>
                    <a:pt x="65532" y="1996706"/>
                  </a:lnTo>
                  <a:lnTo>
                    <a:pt x="72872" y="2020303"/>
                  </a:lnTo>
                  <a:lnTo>
                    <a:pt x="80556" y="2043734"/>
                  </a:lnTo>
                  <a:lnTo>
                    <a:pt x="88569" y="2067026"/>
                  </a:lnTo>
                  <a:lnTo>
                    <a:pt x="2067052" y="88544"/>
                  </a:lnTo>
                  <a:close/>
                </a:path>
                <a:path extrusionOk="0" h="3099435" w="3099434">
                  <a:moveTo>
                    <a:pt x="2398915" y="253441"/>
                  </a:moveTo>
                  <a:lnTo>
                    <a:pt x="2380043" y="241185"/>
                  </a:lnTo>
                  <a:lnTo>
                    <a:pt x="2360968" y="229184"/>
                  </a:lnTo>
                  <a:lnTo>
                    <a:pt x="2341664" y="217462"/>
                  </a:lnTo>
                  <a:lnTo>
                    <a:pt x="2322144" y="206006"/>
                  </a:lnTo>
                  <a:lnTo>
                    <a:pt x="205955" y="2322195"/>
                  </a:lnTo>
                  <a:lnTo>
                    <a:pt x="217398" y="2341689"/>
                  </a:lnTo>
                  <a:lnTo>
                    <a:pt x="229133" y="2360993"/>
                  </a:lnTo>
                  <a:lnTo>
                    <a:pt x="241122" y="2380094"/>
                  </a:lnTo>
                  <a:lnTo>
                    <a:pt x="253377" y="2399030"/>
                  </a:lnTo>
                  <a:lnTo>
                    <a:pt x="2398915" y="253441"/>
                  </a:lnTo>
                  <a:close/>
                </a:path>
                <a:path extrusionOk="0" h="3099435" w="3099434">
                  <a:moveTo>
                    <a:pt x="2669984" y="479031"/>
                  </a:moveTo>
                  <a:lnTo>
                    <a:pt x="2654719" y="463308"/>
                  </a:lnTo>
                  <a:lnTo>
                    <a:pt x="2639187" y="447789"/>
                  </a:lnTo>
                  <a:lnTo>
                    <a:pt x="2623426" y="432498"/>
                  </a:lnTo>
                  <a:lnTo>
                    <a:pt x="2607487" y="417449"/>
                  </a:lnTo>
                  <a:lnTo>
                    <a:pt x="417410" y="2607526"/>
                  </a:lnTo>
                  <a:lnTo>
                    <a:pt x="432473" y="2623477"/>
                  </a:lnTo>
                  <a:lnTo>
                    <a:pt x="447763" y="2639225"/>
                  </a:lnTo>
                  <a:lnTo>
                    <a:pt x="463270" y="2654757"/>
                  </a:lnTo>
                  <a:lnTo>
                    <a:pt x="478993" y="2670048"/>
                  </a:lnTo>
                  <a:lnTo>
                    <a:pt x="2669984" y="479031"/>
                  </a:lnTo>
                  <a:close/>
                </a:path>
                <a:path extrusionOk="0" h="3099435" w="3099434">
                  <a:moveTo>
                    <a:pt x="2884195" y="761568"/>
                  </a:moveTo>
                  <a:lnTo>
                    <a:pt x="2872575" y="742276"/>
                  </a:lnTo>
                  <a:lnTo>
                    <a:pt x="2860700" y="723163"/>
                  </a:lnTo>
                  <a:lnTo>
                    <a:pt x="2848546" y="704202"/>
                  </a:lnTo>
                  <a:lnTo>
                    <a:pt x="2836113" y="685444"/>
                  </a:lnTo>
                  <a:lnTo>
                    <a:pt x="685482" y="2836087"/>
                  </a:lnTo>
                  <a:lnTo>
                    <a:pt x="704240" y="2848508"/>
                  </a:lnTo>
                  <a:lnTo>
                    <a:pt x="723188" y="2860649"/>
                  </a:lnTo>
                  <a:lnTo>
                    <a:pt x="742315" y="2872511"/>
                  </a:lnTo>
                  <a:lnTo>
                    <a:pt x="761593" y="2884132"/>
                  </a:lnTo>
                  <a:lnTo>
                    <a:pt x="2884195" y="761568"/>
                  </a:lnTo>
                  <a:close/>
                </a:path>
                <a:path extrusionOk="0" h="3099435" w="3099434">
                  <a:moveTo>
                    <a:pt x="3035135" y="1107376"/>
                  </a:moveTo>
                  <a:lnTo>
                    <a:pt x="3027959" y="1083792"/>
                  </a:lnTo>
                  <a:lnTo>
                    <a:pt x="3020403" y="1060386"/>
                  </a:lnTo>
                  <a:lnTo>
                    <a:pt x="3012490" y="1037158"/>
                  </a:lnTo>
                  <a:lnTo>
                    <a:pt x="3004210" y="1014095"/>
                  </a:lnTo>
                  <a:lnTo>
                    <a:pt x="1014069" y="3004235"/>
                  </a:lnTo>
                  <a:lnTo>
                    <a:pt x="1037158" y="3012529"/>
                  </a:lnTo>
                  <a:lnTo>
                    <a:pt x="1060411" y="3020441"/>
                  </a:lnTo>
                  <a:lnTo>
                    <a:pt x="1083818" y="3027984"/>
                  </a:lnTo>
                  <a:lnTo>
                    <a:pt x="1107351" y="3035173"/>
                  </a:lnTo>
                  <a:lnTo>
                    <a:pt x="3035135" y="1107376"/>
                  </a:lnTo>
                  <a:close/>
                </a:path>
                <a:path extrusionOk="0" h="3099435" w="3099434">
                  <a:moveTo>
                    <a:pt x="3041548" y="1970189"/>
                  </a:moveTo>
                  <a:lnTo>
                    <a:pt x="1970227" y="3041548"/>
                  </a:lnTo>
                  <a:lnTo>
                    <a:pt x="2019401" y="3026803"/>
                  </a:lnTo>
                  <a:lnTo>
                    <a:pt x="2067877" y="3010484"/>
                  </a:lnTo>
                  <a:lnTo>
                    <a:pt x="2115655" y="2992628"/>
                  </a:lnTo>
                  <a:lnTo>
                    <a:pt x="2162695" y="2973273"/>
                  </a:lnTo>
                  <a:lnTo>
                    <a:pt x="2973286" y="2162657"/>
                  </a:lnTo>
                  <a:lnTo>
                    <a:pt x="2992615" y="2115642"/>
                  </a:lnTo>
                  <a:lnTo>
                    <a:pt x="3010471" y="2067877"/>
                  </a:lnTo>
                  <a:lnTo>
                    <a:pt x="3026791" y="2019388"/>
                  </a:lnTo>
                  <a:lnTo>
                    <a:pt x="3041548" y="1970189"/>
                  </a:lnTo>
                  <a:close/>
                </a:path>
                <a:path extrusionOk="0" h="3099435" w="3099434">
                  <a:moveTo>
                    <a:pt x="3099193" y="1539963"/>
                  </a:moveTo>
                  <a:lnTo>
                    <a:pt x="3098736" y="1510055"/>
                  </a:lnTo>
                  <a:lnTo>
                    <a:pt x="3097707" y="1480235"/>
                  </a:lnTo>
                  <a:lnTo>
                    <a:pt x="3096120" y="1450555"/>
                  </a:lnTo>
                  <a:lnTo>
                    <a:pt x="3093961" y="1421003"/>
                  </a:lnTo>
                  <a:lnTo>
                    <a:pt x="1421003" y="3093961"/>
                  </a:lnTo>
                  <a:lnTo>
                    <a:pt x="1450555" y="3096107"/>
                  </a:lnTo>
                  <a:lnTo>
                    <a:pt x="1480235" y="3097707"/>
                  </a:lnTo>
                  <a:lnTo>
                    <a:pt x="1510055" y="3098736"/>
                  </a:lnTo>
                  <a:lnTo>
                    <a:pt x="1539963" y="3099193"/>
                  </a:lnTo>
                  <a:lnTo>
                    <a:pt x="3099193" y="1539963"/>
                  </a:lnTo>
                  <a:close/>
                </a:path>
              </a:pathLst>
            </a:custGeom>
            <a:solidFill>
              <a:srgbClr val="FBB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3" name="Google Shape;63;p1"/>
          <p:cNvSpPr/>
          <p:nvPr/>
        </p:nvSpPr>
        <p:spPr>
          <a:xfrm>
            <a:off x="1430997" y="11"/>
            <a:ext cx="1616075" cy="1446530"/>
          </a:xfrm>
          <a:custGeom>
            <a:rect b="b" l="l" r="r" t="t"/>
            <a:pathLst>
              <a:path extrusionOk="0" h="1446530" w="1616075">
                <a:moveTo>
                  <a:pt x="1529537" y="39408"/>
                </a:moveTo>
                <a:lnTo>
                  <a:pt x="1517218" y="0"/>
                </a:lnTo>
                <a:lnTo>
                  <a:pt x="1490116" y="0"/>
                </a:lnTo>
                <a:lnTo>
                  <a:pt x="1529537" y="39408"/>
                </a:lnTo>
                <a:close/>
              </a:path>
              <a:path extrusionOk="0" h="1446530" w="1616075">
                <a:moveTo>
                  <a:pt x="1543164" y="1170609"/>
                </a:moveTo>
                <a:lnTo>
                  <a:pt x="372554" y="0"/>
                </a:lnTo>
                <a:lnTo>
                  <a:pt x="0" y="0"/>
                </a:lnTo>
                <a:lnTo>
                  <a:pt x="1446339" y="1446403"/>
                </a:lnTo>
                <a:lnTo>
                  <a:pt x="1460665" y="1412582"/>
                </a:lnTo>
                <a:lnTo>
                  <a:pt x="1487398" y="1344295"/>
                </a:lnTo>
                <a:lnTo>
                  <a:pt x="1502816" y="1301242"/>
                </a:lnTo>
                <a:lnTo>
                  <a:pt x="1516557" y="1259941"/>
                </a:lnTo>
                <a:lnTo>
                  <a:pt x="1530718" y="1213713"/>
                </a:lnTo>
                <a:lnTo>
                  <a:pt x="1533347" y="1205064"/>
                </a:lnTo>
                <a:lnTo>
                  <a:pt x="1534655" y="1200619"/>
                </a:lnTo>
                <a:lnTo>
                  <a:pt x="1536814" y="1193126"/>
                </a:lnTo>
                <a:lnTo>
                  <a:pt x="1541081" y="1178102"/>
                </a:lnTo>
                <a:lnTo>
                  <a:pt x="1543164" y="1170609"/>
                </a:lnTo>
                <a:close/>
              </a:path>
              <a:path extrusionOk="0" h="1446530" w="1616075">
                <a:moveTo>
                  <a:pt x="1612214" y="742975"/>
                </a:moveTo>
                <a:lnTo>
                  <a:pt x="869238" y="0"/>
                </a:lnTo>
                <a:lnTo>
                  <a:pt x="496658" y="0"/>
                </a:lnTo>
                <a:lnTo>
                  <a:pt x="1567662" y="1070902"/>
                </a:lnTo>
                <a:lnTo>
                  <a:pt x="1571993" y="1050645"/>
                </a:lnTo>
                <a:lnTo>
                  <a:pt x="1580045" y="1009954"/>
                </a:lnTo>
                <a:lnTo>
                  <a:pt x="1587233" y="969111"/>
                </a:lnTo>
                <a:lnTo>
                  <a:pt x="1593659" y="928204"/>
                </a:lnTo>
                <a:lnTo>
                  <a:pt x="1599260" y="887133"/>
                </a:lnTo>
                <a:lnTo>
                  <a:pt x="1603997" y="846023"/>
                </a:lnTo>
                <a:lnTo>
                  <a:pt x="1607896" y="804875"/>
                </a:lnTo>
                <a:lnTo>
                  <a:pt x="1610956" y="763612"/>
                </a:lnTo>
                <a:lnTo>
                  <a:pt x="1612214" y="742975"/>
                </a:lnTo>
                <a:close/>
              </a:path>
              <a:path extrusionOk="0" h="1446530" w="1616075">
                <a:moveTo>
                  <a:pt x="1615490" y="622046"/>
                </a:moveTo>
                <a:lnTo>
                  <a:pt x="1614627" y="569658"/>
                </a:lnTo>
                <a:lnTo>
                  <a:pt x="1612430" y="517309"/>
                </a:lnTo>
                <a:lnTo>
                  <a:pt x="1608924" y="465035"/>
                </a:lnTo>
                <a:lnTo>
                  <a:pt x="1604086" y="412864"/>
                </a:lnTo>
                <a:lnTo>
                  <a:pt x="1597926" y="360819"/>
                </a:lnTo>
                <a:lnTo>
                  <a:pt x="1590459" y="308914"/>
                </a:lnTo>
                <a:lnTo>
                  <a:pt x="1581721" y="257149"/>
                </a:lnTo>
                <a:lnTo>
                  <a:pt x="1571599" y="205676"/>
                </a:lnTo>
                <a:lnTo>
                  <a:pt x="1365923" y="0"/>
                </a:lnTo>
                <a:lnTo>
                  <a:pt x="993432" y="0"/>
                </a:lnTo>
                <a:lnTo>
                  <a:pt x="1615490" y="622046"/>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4" name="Google Shape;64;p1"/>
          <p:cNvGrpSpPr/>
          <p:nvPr/>
        </p:nvGrpSpPr>
        <p:grpSpPr>
          <a:xfrm>
            <a:off x="0" y="11"/>
            <a:ext cx="3743845" cy="3384373"/>
            <a:chOff x="0" y="11"/>
            <a:chExt cx="3743845" cy="3384373"/>
          </a:xfrm>
        </p:grpSpPr>
        <p:sp>
          <p:nvSpPr>
            <p:cNvPr id="65" name="Google Shape;65;p1"/>
            <p:cNvSpPr/>
            <p:nvPr/>
          </p:nvSpPr>
          <p:spPr>
            <a:xfrm>
              <a:off x="0" y="11"/>
              <a:ext cx="2838450" cy="2683510"/>
            </a:xfrm>
            <a:custGeom>
              <a:rect b="b" l="l" r="r" t="t"/>
              <a:pathLst>
                <a:path extrusionOk="0" h="2683510" w="2838450">
                  <a:moveTo>
                    <a:pt x="437311" y="2607348"/>
                  </a:moveTo>
                  <a:lnTo>
                    <a:pt x="0" y="2170061"/>
                  </a:lnTo>
                  <a:lnTo>
                    <a:pt x="0" y="2428583"/>
                  </a:lnTo>
                  <a:lnTo>
                    <a:pt x="76695" y="2468905"/>
                  </a:lnTo>
                  <a:lnTo>
                    <a:pt x="120561" y="2490063"/>
                  </a:lnTo>
                  <a:lnTo>
                    <a:pt x="164807" y="2510117"/>
                  </a:lnTo>
                  <a:lnTo>
                    <a:pt x="209423" y="2529078"/>
                  </a:lnTo>
                  <a:lnTo>
                    <a:pt x="254381" y="2546934"/>
                  </a:lnTo>
                  <a:lnTo>
                    <a:pt x="299681" y="2563685"/>
                  </a:lnTo>
                  <a:lnTo>
                    <a:pt x="345274" y="2579344"/>
                  </a:lnTo>
                  <a:lnTo>
                    <a:pt x="391160" y="2593898"/>
                  </a:lnTo>
                  <a:lnTo>
                    <a:pt x="437311" y="2607348"/>
                  </a:lnTo>
                  <a:close/>
                </a:path>
                <a:path extrusionOk="0" h="2683510" w="2838450">
                  <a:moveTo>
                    <a:pt x="1009827" y="2683230"/>
                  </a:moveTo>
                  <a:lnTo>
                    <a:pt x="0" y="1673491"/>
                  </a:lnTo>
                  <a:lnTo>
                    <a:pt x="0" y="2045919"/>
                  </a:lnTo>
                  <a:lnTo>
                    <a:pt x="600011" y="2645943"/>
                  </a:lnTo>
                  <a:lnTo>
                    <a:pt x="638086" y="2652928"/>
                  </a:lnTo>
                  <a:lnTo>
                    <a:pt x="676262" y="2659176"/>
                  </a:lnTo>
                  <a:lnTo>
                    <a:pt x="714540" y="2664701"/>
                  </a:lnTo>
                  <a:lnTo>
                    <a:pt x="752906" y="2669514"/>
                  </a:lnTo>
                  <a:lnTo>
                    <a:pt x="791311" y="2673540"/>
                  </a:lnTo>
                  <a:lnTo>
                    <a:pt x="829818" y="2676829"/>
                  </a:lnTo>
                  <a:lnTo>
                    <a:pt x="874737" y="2679877"/>
                  </a:lnTo>
                  <a:lnTo>
                    <a:pt x="919721" y="2681986"/>
                  </a:lnTo>
                  <a:lnTo>
                    <a:pt x="964755" y="2683103"/>
                  </a:lnTo>
                  <a:lnTo>
                    <a:pt x="1009827" y="2683230"/>
                  </a:lnTo>
                  <a:close/>
                </a:path>
                <a:path extrusionOk="0" h="2683510" w="2838450">
                  <a:moveTo>
                    <a:pt x="1454086" y="2630881"/>
                  </a:moveTo>
                  <a:lnTo>
                    <a:pt x="0" y="1176705"/>
                  </a:lnTo>
                  <a:lnTo>
                    <a:pt x="0" y="1549336"/>
                  </a:lnTo>
                  <a:lnTo>
                    <a:pt x="1129423" y="2678760"/>
                  </a:lnTo>
                  <a:lnTo>
                    <a:pt x="1170305" y="2675610"/>
                  </a:lnTo>
                  <a:lnTo>
                    <a:pt x="1211148" y="2671661"/>
                  </a:lnTo>
                  <a:lnTo>
                    <a:pt x="1251927" y="2666885"/>
                  </a:lnTo>
                  <a:lnTo>
                    <a:pt x="1292593" y="2661310"/>
                  </a:lnTo>
                  <a:lnTo>
                    <a:pt x="1333157" y="2654909"/>
                  </a:lnTo>
                  <a:lnTo>
                    <a:pt x="1393761" y="2643809"/>
                  </a:lnTo>
                  <a:lnTo>
                    <a:pt x="1454086" y="2630881"/>
                  </a:lnTo>
                  <a:close/>
                </a:path>
                <a:path extrusionOk="0" h="2683510" w="2838450">
                  <a:moveTo>
                    <a:pt x="1826628" y="2506776"/>
                  </a:moveTo>
                  <a:lnTo>
                    <a:pt x="0" y="680046"/>
                  </a:lnTo>
                  <a:lnTo>
                    <a:pt x="0" y="1052525"/>
                  </a:lnTo>
                  <a:lnTo>
                    <a:pt x="1553019" y="2605557"/>
                  </a:lnTo>
                  <a:lnTo>
                    <a:pt x="1587792" y="2595372"/>
                  </a:lnTo>
                  <a:lnTo>
                    <a:pt x="1622463" y="2584577"/>
                  </a:lnTo>
                  <a:lnTo>
                    <a:pt x="1622666" y="2584577"/>
                  </a:lnTo>
                  <a:lnTo>
                    <a:pt x="1674126" y="2567254"/>
                  </a:lnTo>
                  <a:lnTo>
                    <a:pt x="1725396" y="2548496"/>
                  </a:lnTo>
                  <a:lnTo>
                    <a:pt x="1776260" y="2528328"/>
                  </a:lnTo>
                  <a:lnTo>
                    <a:pt x="1826628" y="2506776"/>
                  </a:lnTo>
                  <a:close/>
                </a:path>
                <a:path extrusionOk="0" h="2683510" w="2838450">
                  <a:moveTo>
                    <a:pt x="2145741" y="2329078"/>
                  </a:moveTo>
                  <a:lnTo>
                    <a:pt x="0" y="183286"/>
                  </a:lnTo>
                  <a:lnTo>
                    <a:pt x="0" y="555764"/>
                  </a:lnTo>
                  <a:lnTo>
                    <a:pt x="1911096" y="2466873"/>
                  </a:lnTo>
                  <a:lnTo>
                    <a:pt x="1936864" y="2453729"/>
                  </a:lnTo>
                  <a:lnTo>
                    <a:pt x="1987956" y="2426258"/>
                  </a:lnTo>
                  <a:lnTo>
                    <a:pt x="2032203" y="2400960"/>
                  </a:lnTo>
                  <a:lnTo>
                    <a:pt x="2069795" y="2378341"/>
                  </a:lnTo>
                  <a:lnTo>
                    <a:pt x="2110016" y="2352814"/>
                  </a:lnTo>
                  <a:lnTo>
                    <a:pt x="2145741" y="2329078"/>
                  </a:lnTo>
                  <a:close/>
                </a:path>
                <a:path extrusionOk="0" h="2683510" w="2838450">
                  <a:moveTo>
                    <a:pt x="2419566" y="2106142"/>
                  </a:moveTo>
                  <a:lnTo>
                    <a:pt x="2062416" y="1749056"/>
                  </a:lnTo>
                  <a:lnTo>
                    <a:pt x="313372" y="0"/>
                  </a:lnTo>
                  <a:lnTo>
                    <a:pt x="0" y="0"/>
                  </a:lnTo>
                  <a:lnTo>
                    <a:pt x="0" y="59105"/>
                  </a:lnTo>
                  <a:lnTo>
                    <a:pt x="2218334" y="2277427"/>
                  </a:lnTo>
                  <a:lnTo>
                    <a:pt x="2255088" y="2249335"/>
                  </a:lnTo>
                  <a:lnTo>
                    <a:pt x="2291321" y="2220264"/>
                  </a:lnTo>
                  <a:lnTo>
                    <a:pt x="2327033" y="2190242"/>
                  </a:lnTo>
                  <a:lnTo>
                    <a:pt x="2362225" y="2159292"/>
                  </a:lnTo>
                  <a:lnTo>
                    <a:pt x="2396909" y="2127427"/>
                  </a:lnTo>
                  <a:lnTo>
                    <a:pt x="2413927" y="2111527"/>
                  </a:lnTo>
                  <a:lnTo>
                    <a:pt x="2419566" y="2106142"/>
                  </a:lnTo>
                  <a:close/>
                </a:path>
                <a:path extrusionOk="0" h="2683510" w="2838450">
                  <a:moveTo>
                    <a:pt x="2651074" y="1841030"/>
                  </a:moveTo>
                  <a:lnTo>
                    <a:pt x="810133" y="0"/>
                  </a:lnTo>
                  <a:lnTo>
                    <a:pt x="437565" y="0"/>
                  </a:lnTo>
                  <a:lnTo>
                    <a:pt x="2340775" y="1903133"/>
                  </a:lnTo>
                  <a:lnTo>
                    <a:pt x="2481542" y="2043836"/>
                  </a:lnTo>
                  <a:lnTo>
                    <a:pt x="2499068" y="2025129"/>
                  </a:lnTo>
                  <a:lnTo>
                    <a:pt x="2533281" y="1987080"/>
                  </a:lnTo>
                  <a:lnTo>
                    <a:pt x="2563723" y="1951799"/>
                  </a:lnTo>
                  <a:lnTo>
                    <a:pt x="2590508" y="1919465"/>
                  </a:lnTo>
                  <a:lnTo>
                    <a:pt x="2615704" y="1887689"/>
                  </a:lnTo>
                  <a:lnTo>
                    <a:pt x="2639466" y="1856676"/>
                  </a:lnTo>
                  <a:lnTo>
                    <a:pt x="2651074" y="1841030"/>
                  </a:lnTo>
                  <a:close/>
                </a:path>
                <a:path extrusionOk="0" h="2683510" w="2838450">
                  <a:moveTo>
                    <a:pt x="2838170" y="1531302"/>
                  </a:moveTo>
                  <a:lnTo>
                    <a:pt x="2452979" y="1146111"/>
                  </a:lnTo>
                  <a:lnTo>
                    <a:pt x="1306868" y="0"/>
                  </a:lnTo>
                  <a:lnTo>
                    <a:pt x="934313" y="0"/>
                  </a:lnTo>
                  <a:lnTo>
                    <a:pt x="2080488" y="1146111"/>
                  </a:lnTo>
                  <a:lnTo>
                    <a:pt x="2702179" y="1767916"/>
                  </a:lnTo>
                  <a:lnTo>
                    <a:pt x="2730271" y="1724660"/>
                  </a:lnTo>
                  <a:lnTo>
                    <a:pt x="2752775" y="1688172"/>
                  </a:lnTo>
                  <a:lnTo>
                    <a:pt x="2778620" y="1643964"/>
                  </a:lnTo>
                  <a:lnTo>
                    <a:pt x="2803360" y="1599272"/>
                  </a:lnTo>
                  <a:lnTo>
                    <a:pt x="2826893" y="1554099"/>
                  </a:lnTo>
                  <a:lnTo>
                    <a:pt x="2838170" y="1531302"/>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
            <p:cNvSpPr/>
            <p:nvPr/>
          </p:nvSpPr>
          <p:spPr>
            <a:xfrm>
              <a:off x="648220" y="284949"/>
              <a:ext cx="3095625" cy="3099435"/>
            </a:xfrm>
            <a:custGeom>
              <a:rect b="b" l="l" r="r" t="t"/>
              <a:pathLst>
                <a:path extrusionOk="0" h="3099435" w="3095625">
                  <a:moveTo>
                    <a:pt x="1128979" y="3041548"/>
                  </a:moveTo>
                  <a:lnTo>
                    <a:pt x="57645" y="1970189"/>
                  </a:lnTo>
                  <a:lnTo>
                    <a:pt x="72402" y="2019388"/>
                  </a:lnTo>
                  <a:lnTo>
                    <a:pt x="88734" y="2067877"/>
                  </a:lnTo>
                  <a:lnTo>
                    <a:pt x="106591" y="2115642"/>
                  </a:lnTo>
                  <a:lnTo>
                    <a:pt x="125907" y="2162657"/>
                  </a:lnTo>
                  <a:lnTo>
                    <a:pt x="936510" y="2973273"/>
                  </a:lnTo>
                  <a:lnTo>
                    <a:pt x="983551" y="2992628"/>
                  </a:lnTo>
                  <a:lnTo>
                    <a:pt x="1031316" y="3010484"/>
                  </a:lnTo>
                  <a:lnTo>
                    <a:pt x="1079792" y="3026803"/>
                  </a:lnTo>
                  <a:lnTo>
                    <a:pt x="1128979" y="3041548"/>
                  </a:lnTo>
                  <a:close/>
                </a:path>
                <a:path extrusionOk="0" h="3099435" w="3095625">
                  <a:moveTo>
                    <a:pt x="1678203" y="3093961"/>
                  </a:moveTo>
                  <a:lnTo>
                    <a:pt x="5245" y="1421003"/>
                  </a:lnTo>
                  <a:lnTo>
                    <a:pt x="3073" y="1450555"/>
                  </a:lnTo>
                  <a:lnTo>
                    <a:pt x="1498" y="1480235"/>
                  </a:lnTo>
                  <a:lnTo>
                    <a:pt x="469" y="1510055"/>
                  </a:lnTo>
                  <a:lnTo>
                    <a:pt x="0" y="1539963"/>
                  </a:lnTo>
                  <a:lnTo>
                    <a:pt x="1559229" y="3099193"/>
                  </a:lnTo>
                  <a:lnTo>
                    <a:pt x="1589151" y="3098736"/>
                  </a:lnTo>
                  <a:lnTo>
                    <a:pt x="1618957" y="3097707"/>
                  </a:lnTo>
                  <a:lnTo>
                    <a:pt x="1648650" y="3096107"/>
                  </a:lnTo>
                  <a:lnTo>
                    <a:pt x="1678203" y="3093961"/>
                  </a:lnTo>
                  <a:close/>
                </a:path>
                <a:path extrusionOk="0" h="3099435" w="3095625">
                  <a:moveTo>
                    <a:pt x="2085136" y="3004235"/>
                  </a:moveTo>
                  <a:lnTo>
                    <a:pt x="94996" y="1014095"/>
                  </a:lnTo>
                  <a:lnTo>
                    <a:pt x="86715" y="1037158"/>
                  </a:lnTo>
                  <a:lnTo>
                    <a:pt x="78790" y="1060386"/>
                  </a:lnTo>
                  <a:lnTo>
                    <a:pt x="71247" y="1083792"/>
                  </a:lnTo>
                  <a:lnTo>
                    <a:pt x="64071" y="1107376"/>
                  </a:lnTo>
                  <a:lnTo>
                    <a:pt x="1991855" y="3035160"/>
                  </a:lnTo>
                  <a:lnTo>
                    <a:pt x="2015375" y="3027984"/>
                  </a:lnTo>
                  <a:lnTo>
                    <a:pt x="2038794" y="3020441"/>
                  </a:lnTo>
                  <a:lnTo>
                    <a:pt x="2062048" y="3012529"/>
                  </a:lnTo>
                  <a:lnTo>
                    <a:pt x="2085136" y="3004235"/>
                  </a:lnTo>
                  <a:close/>
                </a:path>
                <a:path extrusionOk="0" h="3099435" w="3095625">
                  <a:moveTo>
                    <a:pt x="2413724" y="2836087"/>
                  </a:moveTo>
                  <a:lnTo>
                    <a:pt x="263080" y="685444"/>
                  </a:lnTo>
                  <a:lnTo>
                    <a:pt x="250647" y="704202"/>
                  </a:lnTo>
                  <a:lnTo>
                    <a:pt x="238506" y="723163"/>
                  </a:lnTo>
                  <a:lnTo>
                    <a:pt x="226618" y="742276"/>
                  </a:lnTo>
                  <a:lnTo>
                    <a:pt x="214998" y="761568"/>
                  </a:lnTo>
                  <a:lnTo>
                    <a:pt x="2337600" y="2884170"/>
                  </a:lnTo>
                  <a:lnTo>
                    <a:pt x="2356891" y="2872511"/>
                  </a:lnTo>
                  <a:lnTo>
                    <a:pt x="2376005" y="2860649"/>
                  </a:lnTo>
                  <a:lnTo>
                    <a:pt x="2394966" y="2848508"/>
                  </a:lnTo>
                  <a:lnTo>
                    <a:pt x="2413724" y="2836087"/>
                  </a:lnTo>
                  <a:close/>
                </a:path>
                <a:path extrusionOk="0" h="3099435" w="3095625">
                  <a:moveTo>
                    <a:pt x="2681782" y="2607526"/>
                  </a:moveTo>
                  <a:lnTo>
                    <a:pt x="491705" y="417449"/>
                  </a:lnTo>
                  <a:lnTo>
                    <a:pt x="475767" y="432498"/>
                  </a:lnTo>
                  <a:lnTo>
                    <a:pt x="460019" y="447789"/>
                  </a:lnTo>
                  <a:lnTo>
                    <a:pt x="444487" y="463308"/>
                  </a:lnTo>
                  <a:lnTo>
                    <a:pt x="429209" y="479031"/>
                  </a:lnTo>
                  <a:lnTo>
                    <a:pt x="2620213" y="2670022"/>
                  </a:lnTo>
                  <a:lnTo>
                    <a:pt x="2635923" y="2654757"/>
                  </a:lnTo>
                  <a:lnTo>
                    <a:pt x="2651442" y="2639225"/>
                  </a:lnTo>
                  <a:lnTo>
                    <a:pt x="2666733" y="2623477"/>
                  </a:lnTo>
                  <a:lnTo>
                    <a:pt x="2681782" y="2607526"/>
                  </a:lnTo>
                  <a:close/>
                </a:path>
                <a:path extrusionOk="0" h="3099435" w="3095625">
                  <a:moveTo>
                    <a:pt x="2893250" y="2322195"/>
                  </a:moveTo>
                  <a:lnTo>
                    <a:pt x="777062" y="206006"/>
                  </a:lnTo>
                  <a:lnTo>
                    <a:pt x="757529" y="217462"/>
                  </a:lnTo>
                  <a:lnTo>
                    <a:pt x="738238" y="229184"/>
                  </a:lnTo>
                  <a:lnTo>
                    <a:pt x="719150" y="241185"/>
                  </a:lnTo>
                  <a:lnTo>
                    <a:pt x="700290" y="253441"/>
                  </a:lnTo>
                  <a:lnTo>
                    <a:pt x="2845816" y="2398966"/>
                  </a:lnTo>
                  <a:lnTo>
                    <a:pt x="2858071" y="2380094"/>
                  </a:lnTo>
                  <a:lnTo>
                    <a:pt x="2870073" y="2360993"/>
                  </a:lnTo>
                  <a:lnTo>
                    <a:pt x="2881807" y="2341689"/>
                  </a:lnTo>
                  <a:lnTo>
                    <a:pt x="2893250" y="2322195"/>
                  </a:lnTo>
                  <a:close/>
                </a:path>
                <a:path extrusionOk="0" h="3099435" w="3095625">
                  <a:moveTo>
                    <a:pt x="3031071" y="1094117"/>
                  </a:moveTo>
                  <a:lnTo>
                    <a:pt x="3014078" y="1042250"/>
                  </a:lnTo>
                  <a:lnTo>
                    <a:pt x="2995358" y="991196"/>
                  </a:lnTo>
                  <a:lnTo>
                    <a:pt x="2974937" y="940993"/>
                  </a:lnTo>
                  <a:lnTo>
                    <a:pt x="2952864" y="891705"/>
                  </a:lnTo>
                  <a:lnTo>
                    <a:pt x="2207501" y="146342"/>
                  </a:lnTo>
                  <a:lnTo>
                    <a:pt x="2158212" y="124244"/>
                  </a:lnTo>
                  <a:lnTo>
                    <a:pt x="2108009" y="103797"/>
                  </a:lnTo>
                  <a:lnTo>
                    <a:pt x="2056955" y="85064"/>
                  </a:lnTo>
                  <a:lnTo>
                    <a:pt x="2005088" y="68135"/>
                  </a:lnTo>
                  <a:lnTo>
                    <a:pt x="3031071" y="1094117"/>
                  </a:lnTo>
                  <a:close/>
                </a:path>
                <a:path extrusionOk="0" h="3099435" w="3095625">
                  <a:moveTo>
                    <a:pt x="3040646" y="1972957"/>
                  </a:moveTo>
                  <a:lnTo>
                    <a:pt x="1126223" y="58534"/>
                  </a:lnTo>
                  <a:lnTo>
                    <a:pt x="1102436" y="65506"/>
                  </a:lnTo>
                  <a:lnTo>
                    <a:pt x="1078839" y="72847"/>
                  </a:lnTo>
                  <a:lnTo>
                    <a:pt x="1055420" y="80543"/>
                  </a:lnTo>
                  <a:lnTo>
                    <a:pt x="1032154" y="88544"/>
                  </a:lnTo>
                  <a:lnTo>
                    <a:pt x="3010636" y="2067026"/>
                  </a:lnTo>
                  <a:lnTo>
                    <a:pt x="3018637" y="2043734"/>
                  </a:lnTo>
                  <a:lnTo>
                    <a:pt x="3026333" y="2020303"/>
                  </a:lnTo>
                  <a:lnTo>
                    <a:pt x="3033674" y="1996706"/>
                  </a:lnTo>
                  <a:lnTo>
                    <a:pt x="3040646" y="1972957"/>
                  </a:lnTo>
                  <a:close/>
                </a:path>
                <a:path extrusionOk="0" h="3099435" w="3095625">
                  <a:moveTo>
                    <a:pt x="3095460" y="1531112"/>
                  </a:moveTo>
                  <a:lnTo>
                    <a:pt x="1564601" y="266"/>
                  </a:lnTo>
                  <a:lnTo>
                    <a:pt x="1554518" y="0"/>
                  </a:lnTo>
                  <a:lnTo>
                    <a:pt x="1549539" y="0"/>
                  </a:lnTo>
                  <a:lnTo>
                    <a:pt x="1522958" y="241"/>
                  </a:lnTo>
                  <a:lnTo>
                    <a:pt x="1496491" y="952"/>
                  </a:lnTo>
                  <a:lnTo>
                    <a:pt x="1470152" y="2108"/>
                  </a:lnTo>
                  <a:lnTo>
                    <a:pt x="1443939" y="3670"/>
                  </a:lnTo>
                  <a:lnTo>
                    <a:pt x="3095460" y="1655191"/>
                  </a:lnTo>
                  <a:lnTo>
                    <a:pt x="3095460" y="1531112"/>
                  </a:lnTo>
                  <a:close/>
                </a:path>
              </a:pathLst>
            </a:custGeom>
            <a:solidFill>
              <a:srgbClr val="FBB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7" name="Google Shape;67;p1"/>
          <p:cNvSpPr/>
          <p:nvPr/>
        </p:nvSpPr>
        <p:spPr>
          <a:xfrm>
            <a:off x="15562112" y="8044818"/>
            <a:ext cx="2726055" cy="2242185"/>
          </a:xfrm>
          <a:custGeom>
            <a:rect b="b" l="l" r="r" t="t"/>
            <a:pathLst>
              <a:path extrusionOk="0" h="2242184" w="2726055">
                <a:moveTo>
                  <a:pt x="525594" y="469131"/>
                </a:moveTo>
                <a:lnTo>
                  <a:pt x="564731" y="433242"/>
                </a:lnTo>
                <a:lnTo>
                  <a:pt x="605166" y="398636"/>
                </a:lnTo>
                <a:lnTo>
                  <a:pt x="646754" y="365339"/>
                </a:lnTo>
                <a:lnTo>
                  <a:pt x="689347" y="333376"/>
                </a:lnTo>
                <a:lnTo>
                  <a:pt x="732798" y="302772"/>
                </a:lnTo>
                <a:lnTo>
                  <a:pt x="776961" y="273554"/>
                </a:lnTo>
                <a:lnTo>
                  <a:pt x="821689" y="245746"/>
                </a:lnTo>
                <a:lnTo>
                  <a:pt x="866835" y="219375"/>
                </a:lnTo>
                <a:lnTo>
                  <a:pt x="912252" y="194465"/>
                </a:lnTo>
                <a:lnTo>
                  <a:pt x="957794" y="171043"/>
                </a:lnTo>
                <a:lnTo>
                  <a:pt x="1003314" y="149134"/>
                </a:lnTo>
                <a:lnTo>
                  <a:pt x="1047646" y="129914"/>
                </a:lnTo>
                <a:lnTo>
                  <a:pt x="1092385" y="112024"/>
                </a:lnTo>
                <a:lnTo>
                  <a:pt x="1137500" y="95463"/>
                </a:lnTo>
                <a:lnTo>
                  <a:pt x="1182963" y="80231"/>
                </a:lnTo>
                <a:lnTo>
                  <a:pt x="1228742" y="66326"/>
                </a:lnTo>
                <a:lnTo>
                  <a:pt x="1274809" y="53746"/>
                </a:lnTo>
                <a:lnTo>
                  <a:pt x="1321133" y="42491"/>
                </a:lnTo>
                <a:lnTo>
                  <a:pt x="1367685" y="32560"/>
                </a:lnTo>
                <a:lnTo>
                  <a:pt x="1414436" y="23951"/>
                </a:lnTo>
                <a:lnTo>
                  <a:pt x="1461354" y="16663"/>
                </a:lnTo>
                <a:lnTo>
                  <a:pt x="1508411" y="10695"/>
                </a:lnTo>
                <a:lnTo>
                  <a:pt x="1555577" y="6046"/>
                </a:lnTo>
                <a:lnTo>
                  <a:pt x="1602822" y="2715"/>
                </a:lnTo>
                <a:lnTo>
                  <a:pt x="1650117" y="700"/>
                </a:lnTo>
                <a:lnTo>
                  <a:pt x="1697430" y="0"/>
                </a:lnTo>
                <a:lnTo>
                  <a:pt x="1744734" y="613"/>
                </a:lnTo>
                <a:lnTo>
                  <a:pt x="1791997" y="2540"/>
                </a:lnTo>
                <a:lnTo>
                  <a:pt x="1839191" y="5779"/>
                </a:lnTo>
                <a:lnTo>
                  <a:pt x="1886284" y="10328"/>
                </a:lnTo>
                <a:lnTo>
                  <a:pt x="1933249" y="16186"/>
                </a:lnTo>
                <a:lnTo>
                  <a:pt x="1980055" y="23352"/>
                </a:lnTo>
                <a:lnTo>
                  <a:pt x="2026671" y="31825"/>
                </a:lnTo>
                <a:lnTo>
                  <a:pt x="2073069" y="41604"/>
                </a:lnTo>
                <a:lnTo>
                  <a:pt x="2119219" y="52687"/>
                </a:lnTo>
                <a:lnTo>
                  <a:pt x="2165090" y="65074"/>
                </a:lnTo>
                <a:lnTo>
                  <a:pt x="2210654" y="78763"/>
                </a:lnTo>
                <a:lnTo>
                  <a:pt x="2255880" y="93753"/>
                </a:lnTo>
                <a:lnTo>
                  <a:pt x="2300738" y="110043"/>
                </a:lnTo>
                <a:lnTo>
                  <a:pt x="2345199" y="127631"/>
                </a:lnTo>
                <a:lnTo>
                  <a:pt x="2389233" y="146516"/>
                </a:lnTo>
                <a:lnTo>
                  <a:pt x="2432811" y="166698"/>
                </a:lnTo>
                <a:lnTo>
                  <a:pt x="2475902" y="188175"/>
                </a:lnTo>
                <a:lnTo>
                  <a:pt x="2518476" y="210946"/>
                </a:lnTo>
                <a:lnTo>
                  <a:pt x="2560505" y="235010"/>
                </a:lnTo>
                <a:lnTo>
                  <a:pt x="2601958" y="260364"/>
                </a:lnTo>
                <a:lnTo>
                  <a:pt x="2642805" y="287010"/>
                </a:lnTo>
                <a:lnTo>
                  <a:pt x="2683017" y="314944"/>
                </a:lnTo>
                <a:lnTo>
                  <a:pt x="2722564" y="344166"/>
                </a:lnTo>
                <a:lnTo>
                  <a:pt x="2725887" y="346777"/>
                </a:lnTo>
                <a:lnTo>
                  <a:pt x="2725887" y="2242181"/>
                </a:lnTo>
                <a:lnTo>
                  <a:pt x="86772" y="2242181"/>
                </a:lnTo>
                <a:lnTo>
                  <a:pt x="80266" y="2222638"/>
                </a:lnTo>
                <a:lnTo>
                  <a:pt x="66476" y="2176954"/>
                </a:lnTo>
                <a:lnTo>
                  <a:pt x="53989" y="2130961"/>
                </a:lnTo>
                <a:lnTo>
                  <a:pt x="42804" y="2084687"/>
                </a:lnTo>
                <a:lnTo>
                  <a:pt x="32919" y="2038164"/>
                </a:lnTo>
                <a:lnTo>
                  <a:pt x="24333" y="1991423"/>
                </a:lnTo>
                <a:lnTo>
                  <a:pt x="17044" y="1944496"/>
                </a:lnTo>
                <a:lnTo>
                  <a:pt x="11050" y="1897412"/>
                </a:lnTo>
                <a:lnTo>
                  <a:pt x="6350" y="1850202"/>
                </a:lnTo>
                <a:lnTo>
                  <a:pt x="2943" y="1802898"/>
                </a:lnTo>
                <a:lnTo>
                  <a:pt x="827" y="1755531"/>
                </a:lnTo>
                <a:lnTo>
                  <a:pt x="0" y="1708131"/>
                </a:lnTo>
                <a:lnTo>
                  <a:pt x="460" y="1660729"/>
                </a:lnTo>
                <a:lnTo>
                  <a:pt x="2206" y="1613357"/>
                </a:lnTo>
                <a:lnTo>
                  <a:pt x="5238" y="1566044"/>
                </a:lnTo>
                <a:lnTo>
                  <a:pt x="9552" y="1518823"/>
                </a:lnTo>
                <a:lnTo>
                  <a:pt x="15147" y="1471723"/>
                </a:lnTo>
                <a:lnTo>
                  <a:pt x="22022" y="1424776"/>
                </a:lnTo>
                <a:lnTo>
                  <a:pt x="30176" y="1378013"/>
                </a:lnTo>
                <a:lnTo>
                  <a:pt x="39606" y="1331464"/>
                </a:lnTo>
                <a:lnTo>
                  <a:pt x="50311" y="1285161"/>
                </a:lnTo>
                <a:lnTo>
                  <a:pt x="62289" y="1239134"/>
                </a:lnTo>
                <a:lnTo>
                  <a:pt x="75540" y="1193415"/>
                </a:lnTo>
                <a:lnTo>
                  <a:pt x="90061" y="1148033"/>
                </a:lnTo>
                <a:lnTo>
                  <a:pt x="105851" y="1103021"/>
                </a:lnTo>
                <a:lnTo>
                  <a:pt x="122908" y="1058409"/>
                </a:lnTo>
                <a:lnTo>
                  <a:pt x="141231" y="1014227"/>
                </a:lnTo>
                <a:lnTo>
                  <a:pt x="160818" y="970507"/>
                </a:lnTo>
                <a:lnTo>
                  <a:pt x="181667" y="927280"/>
                </a:lnTo>
                <a:lnTo>
                  <a:pt x="183065" y="923426"/>
                </a:lnTo>
                <a:lnTo>
                  <a:pt x="185724" y="920899"/>
                </a:lnTo>
                <a:lnTo>
                  <a:pt x="187122" y="917045"/>
                </a:lnTo>
                <a:lnTo>
                  <a:pt x="210900" y="873288"/>
                </a:lnTo>
                <a:lnTo>
                  <a:pt x="236081" y="829998"/>
                </a:lnTo>
                <a:lnTo>
                  <a:pt x="262662" y="787223"/>
                </a:lnTo>
                <a:lnTo>
                  <a:pt x="290643" y="745008"/>
                </a:lnTo>
                <a:lnTo>
                  <a:pt x="320022" y="703401"/>
                </a:lnTo>
                <a:lnTo>
                  <a:pt x="350798" y="662448"/>
                </a:lnTo>
                <a:lnTo>
                  <a:pt x="382971" y="622196"/>
                </a:lnTo>
                <a:lnTo>
                  <a:pt x="416538" y="582691"/>
                </a:lnTo>
                <a:lnTo>
                  <a:pt x="451498" y="543981"/>
                </a:lnTo>
                <a:lnTo>
                  <a:pt x="487850" y="506112"/>
                </a:lnTo>
                <a:lnTo>
                  <a:pt x="525594" y="469131"/>
                </a:lnTo>
                <a:close/>
              </a:path>
            </a:pathLst>
          </a:custGeom>
          <a:solidFill>
            <a:srgbClr val="DEAB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
          <p:cNvSpPr/>
          <p:nvPr/>
        </p:nvSpPr>
        <p:spPr>
          <a:xfrm>
            <a:off x="0" y="8047694"/>
            <a:ext cx="2729230" cy="2239645"/>
          </a:xfrm>
          <a:custGeom>
            <a:rect b="b" l="l" r="r" t="t"/>
            <a:pathLst>
              <a:path extrusionOk="0" h="2239645" w="2729230">
                <a:moveTo>
                  <a:pt x="2229131" y="494500"/>
                </a:moveTo>
                <a:lnTo>
                  <a:pt x="2266008" y="532707"/>
                </a:lnTo>
                <a:lnTo>
                  <a:pt x="2301636" y="572245"/>
                </a:lnTo>
                <a:lnTo>
                  <a:pt x="2335986" y="612968"/>
                </a:lnTo>
                <a:lnTo>
                  <a:pt x="2369027" y="654729"/>
                </a:lnTo>
                <a:lnTo>
                  <a:pt x="2400732" y="697384"/>
                </a:lnTo>
                <a:lnTo>
                  <a:pt x="2431070" y="740786"/>
                </a:lnTo>
                <a:lnTo>
                  <a:pt x="2460012" y="784788"/>
                </a:lnTo>
                <a:lnTo>
                  <a:pt x="2487528" y="829245"/>
                </a:lnTo>
                <a:lnTo>
                  <a:pt x="2513591" y="874011"/>
                </a:lnTo>
                <a:lnTo>
                  <a:pt x="2538169" y="918939"/>
                </a:lnTo>
                <a:lnTo>
                  <a:pt x="2561235" y="963884"/>
                </a:lnTo>
                <a:lnTo>
                  <a:pt x="2581582" y="1007710"/>
                </a:lnTo>
                <a:lnTo>
                  <a:pt x="2600610" y="1051977"/>
                </a:lnTo>
                <a:lnTo>
                  <a:pt x="2618318" y="1096655"/>
                </a:lnTo>
                <a:lnTo>
                  <a:pt x="2634708" y="1141713"/>
                </a:lnTo>
                <a:lnTo>
                  <a:pt x="2649779" y="1187122"/>
                </a:lnTo>
                <a:lnTo>
                  <a:pt x="2663532" y="1232852"/>
                </a:lnTo>
                <a:lnTo>
                  <a:pt x="2675967" y="1278873"/>
                </a:lnTo>
                <a:lnTo>
                  <a:pt x="2687085" y="1325156"/>
                </a:lnTo>
                <a:lnTo>
                  <a:pt x="2696887" y="1371671"/>
                </a:lnTo>
                <a:lnTo>
                  <a:pt x="2705371" y="1418388"/>
                </a:lnTo>
                <a:lnTo>
                  <a:pt x="2712540" y="1465278"/>
                </a:lnTo>
                <a:lnTo>
                  <a:pt x="2718394" y="1512309"/>
                </a:lnTo>
                <a:lnTo>
                  <a:pt x="2722932" y="1559454"/>
                </a:lnTo>
                <a:lnTo>
                  <a:pt x="2726155" y="1606681"/>
                </a:lnTo>
                <a:lnTo>
                  <a:pt x="2728065" y="1653961"/>
                </a:lnTo>
                <a:lnTo>
                  <a:pt x="2728660" y="1701265"/>
                </a:lnTo>
                <a:lnTo>
                  <a:pt x="2727942" y="1748562"/>
                </a:lnTo>
                <a:lnTo>
                  <a:pt x="2725911" y="1795823"/>
                </a:lnTo>
                <a:lnTo>
                  <a:pt x="2722568" y="1843018"/>
                </a:lnTo>
                <a:lnTo>
                  <a:pt x="2717912" y="1890117"/>
                </a:lnTo>
                <a:lnTo>
                  <a:pt x="2711945" y="1937090"/>
                </a:lnTo>
                <a:lnTo>
                  <a:pt x="2704666" y="1983908"/>
                </a:lnTo>
                <a:lnTo>
                  <a:pt x="2696076" y="2030541"/>
                </a:lnTo>
                <a:lnTo>
                  <a:pt x="2686176" y="2076959"/>
                </a:lnTo>
                <a:lnTo>
                  <a:pt x="2674966" y="2123132"/>
                </a:lnTo>
                <a:lnTo>
                  <a:pt x="2662447" y="2169031"/>
                </a:lnTo>
                <a:lnTo>
                  <a:pt x="2648618" y="2214625"/>
                </a:lnTo>
                <a:lnTo>
                  <a:pt x="2640363" y="2239305"/>
                </a:lnTo>
                <a:lnTo>
                  <a:pt x="0" y="2239305"/>
                </a:lnTo>
                <a:lnTo>
                  <a:pt x="0" y="342761"/>
                </a:lnTo>
                <a:lnTo>
                  <a:pt x="37377" y="315077"/>
                </a:lnTo>
                <a:lnTo>
                  <a:pt x="77552" y="287130"/>
                </a:lnTo>
                <a:lnTo>
                  <a:pt x="118380" y="260487"/>
                </a:lnTo>
                <a:lnTo>
                  <a:pt x="159831" y="235145"/>
                </a:lnTo>
                <a:lnTo>
                  <a:pt x="201873" y="211104"/>
                </a:lnTo>
                <a:lnTo>
                  <a:pt x="244476" y="188364"/>
                </a:lnTo>
                <a:lnTo>
                  <a:pt x="287608" y="166924"/>
                </a:lnTo>
                <a:lnTo>
                  <a:pt x="331239" y="146783"/>
                </a:lnTo>
                <a:lnTo>
                  <a:pt x="375337" y="127939"/>
                </a:lnTo>
                <a:lnTo>
                  <a:pt x="419872" y="110393"/>
                </a:lnTo>
                <a:lnTo>
                  <a:pt x="464813" y="94144"/>
                </a:lnTo>
                <a:lnTo>
                  <a:pt x="510128" y="79190"/>
                </a:lnTo>
                <a:lnTo>
                  <a:pt x="555788" y="65532"/>
                </a:lnTo>
                <a:lnTo>
                  <a:pt x="601761" y="53167"/>
                </a:lnTo>
                <a:lnTo>
                  <a:pt x="648016" y="42096"/>
                </a:lnTo>
                <a:lnTo>
                  <a:pt x="694522" y="32318"/>
                </a:lnTo>
                <a:lnTo>
                  <a:pt x="741248" y="23832"/>
                </a:lnTo>
                <a:lnTo>
                  <a:pt x="788163" y="16637"/>
                </a:lnTo>
                <a:lnTo>
                  <a:pt x="835237" y="10732"/>
                </a:lnTo>
                <a:lnTo>
                  <a:pt x="882438" y="6116"/>
                </a:lnTo>
                <a:lnTo>
                  <a:pt x="929736" y="2790"/>
                </a:lnTo>
                <a:lnTo>
                  <a:pt x="977099" y="751"/>
                </a:lnTo>
                <a:lnTo>
                  <a:pt x="1024497" y="0"/>
                </a:lnTo>
                <a:lnTo>
                  <a:pt x="1071899" y="534"/>
                </a:lnTo>
                <a:lnTo>
                  <a:pt x="1119274" y="2355"/>
                </a:lnTo>
                <a:lnTo>
                  <a:pt x="1166590" y="5460"/>
                </a:lnTo>
                <a:lnTo>
                  <a:pt x="1213817" y="9850"/>
                </a:lnTo>
                <a:lnTo>
                  <a:pt x="1260924" y="15523"/>
                </a:lnTo>
                <a:lnTo>
                  <a:pt x="1307881" y="22478"/>
                </a:lnTo>
                <a:lnTo>
                  <a:pt x="1354655" y="30715"/>
                </a:lnTo>
                <a:lnTo>
                  <a:pt x="1401217" y="40233"/>
                </a:lnTo>
                <a:lnTo>
                  <a:pt x="1447535" y="51031"/>
                </a:lnTo>
                <a:lnTo>
                  <a:pt x="1493578" y="63109"/>
                </a:lnTo>
                <a:lnTo>
                  <a:pt x="1539316" y="76465"/>
                </a:lnTo>
                <a:lnTo>
                  <a:pt x="1584718" y="91099"/>
                </a:lnTo>
                <a:lnTo>
                  <a:pt x="1629751" y="107010"/>
                </a:lnTo>
                <a:lnTo>
                  <a:pt x="1674387" y="124198"/>
                </a:lnTo>
                <a:lnTo>
                  <a:pt x="1718593" y="142660"/>
                </a:lnTo>
                <a:lnTo>
                  <a:pt x="1762339" y="162398"/>
                </a:lnTo>
                <a:lnTo>
                  <a:pt x="1766228" y="163697"/>
                </a:lnTo>
                <a:lnTo>
                  <a:pt x="1768822" y="166291"/>
                </a:lnTo>
                <a:lnTo>
                  <a:pt x="1772710" y="167589"/>
                </a:lnTo>
                <a:lnTo>
                  <a:pt x="1817061" y="190241"/>
                </a:lnTo>
                <a:lnTo>
                  <a:pt x="1860980" y="214307"/>
                </a:lnTo>
                <a:lnTo>
                  <a:pt x="1904421" y="239786"/>
                </a:lnTo>
                <a:lnTo>
                  <a:pt x="1947337" y="266679"/>
                </a:lnTo>
                <a:lnTo>
                  <a:pt x="1989682" y="294985"/>
                </a:lnTo>
                <a:lnTo>
                  <a:pt x="2031409" y="324704"/>
                </a:lnTo>
                <a:lnTo>
                  <a:pt x="2072470" y="355837"/>
                </a:lnTo>
                <a:lnTo>
                  <a:pt x="2112820" y="388383"/>
                </a:lnTo>
                <a:lnTo>
                  <a:pt x="2152411" y="422342"/>
                </a:lnTo>
                <a:lnTo>
                  <a:pt x="2191197" y="457715"/>
                </a:lnTo>
                <a:lnTo>
                  <a:pt x="2229131" y="494500"/>
                </a:lnTo>
                <a:close/>
              </a:path>
            </a:pathLst>
          </a:custGeom>
          <a:solidFill>
            <a:srgbClr val="DEAB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
          <p:cNvSpPr/>
          <p:nvPr/>
        </p:nvSpPr>
        <p:spPr>
          <a:xfrm>
            <a:off x="7847184" y="8735994"/>
            <a:ext cx="2555240" cy="1325880"/>
          </a:xfrm>
          <a:custGeom>
            <a:rect b="b" l="l" r="r" t="t"/>
            <a:pathLst>
              <a:path extrusionOk="0" h="1325879" w="2555240">
                <a:moveTo>
                  <a:pt x="1158429" y="82420"/>
                </a:moveTo>
                <a:lnTo>
                  <a:pt x="1147518" y="67053"/>
                </a:lnTo>
                <a:lnTo>
                  <a:pt x="1143447" y="49183"/>
                </a:lnTo>
                <a:lnTo>
                  <a:pt x="1146294" y="31074"/>
                </a:lnTo>
                <a:lnTo>
                  <a:pt x="1156135" y="14994"/>
                </a:lnTo>
                <a:lnTo>
                  <a:pt x="1171505" y="4077"/>
                </a:lnTo>
                <a:lnTo>
                  <a:pt x="1189377" y="0"/>
                </a:lnTo>
                <a:lnTo>
                  <a:pt x="1207485" y="2840"/>
                </a:lnTo>
                <a:lnTo>
                  <a:pt x="1223561" y="12676"/>
                </a:lnTo>
                <a:lnTo>
                  <a:pt x="1234750" y="28302"/>
                </a:lnTo>
                <a:lnTo>
                  <a:pt x="1238790" y="46144"/>
                </a:lnTo>
                <a:lnTo>
                  <a:pt x="1235789" y="64109"/>
                </a:lnTo>
                <a:lnTo>
                  <a:pt x="1225855" y="80103"/>
                </a:lnTo>
                <a:lnTo>
                  <a:pt x="1210485" y="91019"/>
                </a:lnTo>
                <a:lnTo>
                  <a:pt x="1192613" y="95097"/>
                </a:lnTo>
                <a:lnTo>
                  <a:pt x="1174506" y="92256"/>
                </a:lnTo>
                <a:lnTo>
                  <a:pt x="1158429" y="82420"/>
                </a:lnTo>
                <a:close/>
              </a:path>
              <a:path extrusionOk="0" h="1325879" w="2555240">
                <a:moveTo>
                  <a:pt x="1597755" y="491457"/>
                </a:moveTo>
                <a:lnTo>
                  <a:pt x="1586843" y="476090"/>
                </a:lnTo>
                <a:lnTo>
                  <a:pt x="1582772" y="458219"/>
                </a:lnTo>
                <a:lnTo>
                  <a:pt x="1585619" y="440111"/>
                </a:lnTo>
                <a:lnTo>
                  <a:pt x="1595460" y="424030"/>
                </a:lnTo>
                <a:lnTo>
                  <a:pt x="1610831" y="413113"/>
                </a:lnTo>
                <a:lnTo>
                  <a:pt x="1628702" y="409036"/>
                </a:lnTo>
                <a:lnTo>
                  <a:pt x="1646810" y="411877"/>
                </a:lnTo>
                <a:lnTo>
                  <a:pt x="1662886" y="421713"/>
                </a:lnTo>
                <a:lnTo>
                  <a:pt x="1673797" y="437079"/>
                </a:lnTo>
                <a:lnTo>
                  <a:pt x="1677868" y="454950"/>
                </a:lnTo>
                <a:lnTo>
                  <a:pt x="1675022" y="473059"/>
                </a:lnTo>
                <a:lnTo>
                  <a:pt x="1665180" y="489139"/>
                </a:lnTo>
                <a:lnTo>
                  <a:pt x="1649810" y="500056"/>
                </a:lnTo>
                <a:lnTo>
                  <a:pt x="1631938" y="504133"/>
                </a:lnTo>
                <a:lnTo>
                  <a:pt x="1613831" y="501293"/>
                </a:lnTo>
                <a:lnTo>
                  <a:pt x="1597755" y="491457"/>
                </a:lnTo>
                <a:close/>
              </a:path>
              <a:path extrusionOk="0" h="1325879" w="2555240">
                <a:moveTo>
                  <a:pt x="2035807" y="900537"/>
                </a:moveTo>
                <a:lnTo>
                  <a:pt x="2024896" y="885170"/>
                </a:lnTo>
                <a:lnTo>
                  <a:pt x="2020825" y="867300"/>
                </a:lnTo>
                <a:lnTo>
                  <a:pt x="2023672" y="849191"/>
                </a:lnTo>
                <a:lnTo>
                  <a:pt x="2033513" y="833111"/>
                </a:lnTo>
                <a:lnTo>
                  <a:pt x="2048884" y="822194"/>
                </a:lnTo>
                <a:lnTo>
                  <a:pt x="2066755" y="818117"/>
                </a:lnTo>
                <a:lnTo>
                  <a:pt x="2084863" y="820957"/>
                </a:lnTo>
                <a:lnTo>
                  <a:pt x="2100939" y="830793"/>
                </a:lnTo>
                <a:lnTo>
                  <a:pt x="2112128" y="846419"/>
                </a:lnTo>
                <a:lnTo>
                  <a:pt x="2116168" y="864261"/>
                </a:lnTo>
                <a:lnTo>
                  <a:pt x="2113167" y="882226"/>
                </a:lnTo>
                <a:lnTo>
                  <a:pt x="2103233" y="898220"/>
                </a:lnTo>
                <a:lnTo>
                  <a:pt x="2087863" y="909137"/>
                </a:lnTo>
                <a:lnTo>
                  <a:pt x="2069991" y="913214"/>
                </a:lnTo>
                <a:lnTo>
                  <a:pt x="2051884" y="910373"/>
                </a:lnTo>
                <a:lnTo>
                  <a:pt x="2035807" y="900537"/>
                </a:lnTo>
                <a:close/>
              </a:path>
              <a:path extrusionOk="0" h="1325879" w="2555240">
                <a:moveTo>
                  <a:pt x="2474518" y="1310232"/>
                </a:moveTo>
                <a:lnTo>
                  <a:pt x="2463607" y="1294865"/>
                </a:lnTo>
                <a:lnTo>
                  <a:pt x="2459536" y="1276994"/>
                </a:lnTo>
                <a:lnTo>
                  <a:pt x="2462383" y="1258886"/>
                </a:lnTo>
                <a:lnTo>
                  <a:pt x="2472224" y="1242805"/>
                </a:lnTo>
                <a:lnTo>
                  <a:pt x="2487594" y="1231888"/>
                </a:lnTo>
                <a:lnTo>
                  <a:pt x="2505466" y="1227811"/>
                </a:lnTo>
                <a:lnTo>
                  <a:pt x="2523573" y="1230652"/>
                </a:lnTo>
                <a:lnTo>
                  <a:pt x="2539650" y="1240488"/>
                </a:lnTo>
                <a:lnTo>
                  <a:pt x="2550561" y="1255855"/>
                </a:lnTo>
                <a:lnTo>
                  <a:pt x="2554632" y="1273725"/>
                </a:lnTo>
                <a:lnTo>
                  <a:pt x="2551785" y="1291834"/>
                </a:lnTo>
                <a:lnTo>
                  <a:pt x="2541944" y="1307914"/>
                </a:lnTo>
                <a:lnTo>
                  <a:pt x="2526574" y="1318831"/>
                </a:lnTo>
                <a:lnTo>
                  <a:pt x="2508702" y="1322908"/>
                </a:lnTo>
                <a:lnTo>
                  <a:pt x="2490595" y="1320068"/>
                </a:lnTo>
                <a:lnTo>
                  <a:pt x="2474518" y="1310232"/>
                </a:lnTo>
                <a:close/>
              </a:path>
              <a:path extrusionOk="0" h="1325879" w="2555240">
                <a:moveTo>
                  <a:pt x="781157" y="486412"/>
                </a:moveTo>
                <a:lnTo>
                  <a:pt x="770246" y="471045"/>
                </a:lnTo>
                <a:lnTo>
                  <a:pt x="766175" y="453174"/>
                </a:lnTo>
                <a:lnTo>
                  <a:pt x="769022" y="435066"/>
                </a:lnTo>
                <a:lnTo>
                  <a:pt x="778863" y="418986"/>
                </a:lnTo>
                <a:lnTo>
                  <a:pt x="794233" y="408069"/>
                </a:lnTo>
                <a:lnTo>
                  <a:pt x="812105" y="403991"/>
                </a:lnTo>
                <a:lnTo>
                  <a:pt x="830212" y="406832"/>
                </a:lnTo>
                <a:lnTo>
                  <a:pt x="846289" y="416668"/>
                </a:lnTo>
                <a:lnTo>
                  <a:pt x="857570" y="432380"/>
                </a:lnTo>
                <a:lnTo>
                  <a:pt x="861764" y="450366"/>
                </a:lnTo>
                <a:lnTo>
                  <a:pt x="858794" y="468360"/>
                </a:lnTo>
                <a:lnTo>
                  <a:pt x="848583" y="484094"/>
                </a:lnTo>
                <a:lnTo>
                  <a:pt x="833213" y="495011"/>
                </a:lnTo>
                <a:lnTo>
                  <a:pt x="815341" y="499089"/>
                </a:lnTo>
                <a:lnTo>
                  <a:pt x="797234" y="496248"/>
                </a:lnTo>
                <a:lnTo>
                  <a:pt x="781157" y="486412"/>
                </a:lnTo>
                <a:close/>
              </a:path>
              <a:path extrusionOk="0" h="1325879" w="2555240">
                <a:moveTo>
                  <a:pt x="1219868" y="896107"/>
                </a:moveTo>
                <a:lnTo>
                  <a:pt x="1208957" y="880740"/>
                </a:lnTo>
                <a:lnTo>
                  <a:pt x="1204886" y="862869"/>
                </a:lnTo>
                <a:lnTo>
                  <a:pt x="1207732" y="844760"/>
                </a:lnTo>
                <a:lnTo>
                  <a:pt x="1217574" y="828680"/>
                </a:lnTo>
                <a:lnTo>
                  <a:pt x="1232944" y="817763"/>
                </a:lnTo>
                <a:lnTo>
                  <a:pt x="1250816" y="813686"/>
                </a:lnTo>
                <a:lnTo>
                  <a:pt x="1268923" y="816526"/>
                </a:lnTo>
                <a:lnTo>
                  <a:pt x="1285000" y="826362"/>
                </a:lnTo>
                <a:lnTo>
                  <a:pt x="1295911" y="841729"/>
                </a:lnTo>
                <a:lnTo>
                  <a:pt x="1299982" y="859600"/>
                </a:lnTo>
                <a:lnTo>
                  <a:pt x="1297135" y="877709"/>
                </a:lnTo>
                <a:lnTo>
                  <a:pt x="1287294" y="893789"/>
                </a:lnTo>
                <a:lnTo>
                  <a:pt x="1271923" y="904706"/>
                </a:lnTo>
                <a:lnTo>
                  <a:pt x="1254052" y="908783"/>
                </a:lnTo>
                <a:lnTo>
                  <a:pt x="1235944" y="905943"/>
                </a:lnTo>
                <a:lnTo>
                  <a:pt x="1219868" y="896107"/>
                </a:lnTo>
                <a:close/>
              </a:path>
              <a:path extrusionOk="0" h="1325879" w="2555240">
                <a:moveTo>
                  <a:pt x="1657921" y="1305187"/>
                </a:moveTo>
                <a:lnTo>
                  <a:pt x="1647009" y="1289820"/>
                </a:lnTo>
                <a:lnTo>
                  <a:pt x="1642939" y="1271949"/>
                </a:lnTo>
                <a:lnTo>
                  <a:pt x="1645785" y="1253841"/>
                </a:lnTo>
                <a:lnTo>
                  <a:pt x="1655627" y="1237761"/>
                </a:lnTo>
                <a:lnTo>
                  <a:pt x="1670997" y="1226844"/>
                </a:lnTo>
                <a:lnTo>
                  <a:pt x="1688869" y="1222766"/>
                </a:lnTo>
                <a:lnTo>
                  <a:pt x="1706976" y="1225607"/>
                </a:lnTo>
                <a:lnTo>
                  <a:pt x="1723052" y="1235443"/>
                </a:lnTo>
                <a:lnTo>
                  <a:pt x="1734334" y="1251155"/>
                </a:lnTo>
                <a:lnTo>
                  <a:pt x="1738528" y="1269141"/>
                </a:lnTo>
                <a:lnTo>
                  <a:pt x="1735558" y="1287135"/>
                </a:lnTo>
                <a:lnTo>
                  <a:pt x="1725347" y="1302869"/>
                </a:lnTo>
                <a:lnTo>
                  <a:pt x="1709976" y="1313786"/>
                </a:lnTo>
                <a:lnTo>
                  <a:pt x="1692104" y="1317864"/>
                </a:lnTo>
                <a:lnTo>
                  <a:pt x="1673997" y="1315023"/>
                </a:lnTo>
                <a:lnTo>
                  <a:pt x="1657921" y="1305187"/>
                </a:lnTo>
                <a:close/>
              </a:path>
              <a:path extrusionOk="0" h="1325879" w="2555240">
                <a:moveTo>
                  <a:pt x="392210" y="902906"/>
                </a:moveTo>
                <a:lnTo>
                  <a:pt x="381299" y="887539"/>
                </a:lnTo>
                <a:lnTo>
                  <a:pt x="377228" y="869668"/>
                </a:lnTo>
                <a:lnTo>
                  <a:pt x="380075" y="851559"/>
                </a:lnTo>
                <a:lnTo>
                  <a:pt x="389916" y="835479"/>
                </a:lnTo>
                <a:lnTo>
                  <a:pt x="405287" y="824562"/>
                </a:lnTo>
                <a:lnTo>
                  <a:pt x="423159" y="820485"/>
                </a:lnTo>
                <a:lnTo>
                  <a:pt x="441266" y="823325"/>
                </a:lnTo>
                <a:lnTo>
                  <a:pt x="457342" y="833161"/>
                </a:lnTo>
                <a:lnTo>
                  <a:pt x="468623" y="848873"/>
                </a:lnTo>
                <a:lnTo>
                  <a:pt x="472818" y="866859"/>
                </a:lnTo>
                <a:lnTo>
                  <a:pt x="469848" y="884853"/>
                </a:lnTo>
                <a:lnTo>
                  <a:pt x="459636" y="900588"/>
                </a:lnTo>
                <a:lnTo>
                  <a:pt x="444266" y="911505"/>
                </a:lnTo>
                <a:lnTo>
                  <a:pt x="426394" y="915582"/>
                </a:lnTo>
                <a:lnTo>
                  <a:pt x="408287" y="912741"/>
                </a:lnTo>
                <a:lnTo>
                  <a:pt x="392210" y="902906"/>
                </a:lnTo>
                <a:close/>
              </a:path>
              <a:path extrusionOk="0" h="1325879" w="2555240">
                <a:moveTo>
                  <a:pt x="830921" y="1312600"/>
                </a:moveTo>
                <a:lnTo>
                  <a:pt x="820010" y="1297233"/>
                </a:lnTo>
                <a:lnTo>
                  <a:pt x="815939" y="1279362"/>
                </a:lnTo>
                <a:lnTo>
                  <a:pt x="818786" y="1261254"/>
                </a:lnTo>
                <a:lnTo>
                  <a:pt x="828627" y="1245173"/>
                </a:lnTo>
                <a:lnTo>
                  <a:pt x="843997" y="1234257"/>
                </a:lnTo>
                <a:lnTo>
                  <a:pt x="861869" y="1230179"/>
                </a:lnTo>
                <a:lnTo>
                  <a:pt x="879976" y="1233020"/>
                </a:lnTo>
                <a:lnTo>
                  <a:pt x="896053" y="1242856"/>
                </a:lnTo>
                <a:lnTo>
                  <a:pt x="906964" y="1258223"/>
                </a:lnTo>
                <a:lnTo>
                  <a:pt x="911035" y="1276093"/>
                </a:lnTo>
                <a:lnTo>
                  <a:pt x="908188" y="1294202"/>
                </a:lnTo>
                <a:lnTo>
                  <a:pt x="898347" y="1310282"/>
                </a:lnTo>
                <a:lnTo>
                  <a:pt x="882977" y="1321199"/>
                </a:lnTo>
                <a:lnTo>
                  <a:pt x="865105" y="1325277"/>
                </a:lnTo>
                <a:lnTo>
                  <a:pt x="846998" y="1322436"/>
                </a:lnTo>
                <a:lnTo>
                  <a:pt x="830921" y="1312600"/>
                </a:lnTo>
                <a:close/>
              </a:path>
              <a:path extrusionOk="0" h="1325879" w="2555240">
                <a:moveTo>
                  <a:pt x="14982" y="1308170"/>
                </a:moveTo>
                <a:lnTo>
                  <a:pt x="4070" y="1292803"/>
                </a:lnTo>
                <a:lnTo>
                  <a:pt x="0" y="1274932"/>
                </a:lnTo>
                <a:lnTo>
                  <a:pt x="2846" y="1256823"/>
                </a:lnTo>
                <a:lnTo>
                  <a:pt x="12687" y="1240743"/>
                </a:lnTo>
                <a:lnTo>
                  <a:pt x="28058" y="1229826"/>
                </a:lnTo>
                <a:lnTo>
                  <a:pt x="45930" y="1225749"/>
                </a:lnTo>
                <a:lnTo>
                  <a:pt x="64037" y="1228589"/>
                </a:lnTo>
                <a:lnTo>
                  <a:pt x="80113" y="1238425"/>
                </a:lnTo>
                <a:lnTo>
                  <a:pt x="91025" y="1253792"/>
                </a:lnTo>
                <a:lnTo>
                  <a:pt x="95096" y="1271663"/>
                </a:lnTo>
                <a:lnTo>
                  <a:pt x="92249" y="1289771"/>
                </a:lnTo>
                <a:lnTo>
                  <a:pt x="82408" y="1305852"/>
                </a:lnTo>
                <a:lnTo>
                  <a:pt x="67037" y="1316769"/>
                </a:lnTo>
                <a:lnTo>
                  <a:pt x="49165" y="1320846"/>
                </a:lnTo>
                <a:lnTo>
                  <a:pt x="31058" y="1318005"/>
                </a:lnTo>
                <a:lnTo>
                  <a:pt x="14982" y="1308170"/>
                </a:lnTo>
                <a:close/>
              </a:path>
            </a:pathLst>
          </a:custGeom>
          <a:solidFill>
            <a:srgbClr val="FFFFFF">
              <a:alpha val="2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
          <p:cNvSpPr/>
          <p:nvPr/>
        </p:nvSpPr>
        <p:spPr>
          <a:xfrm>
            <a:off x="316844" y="4407745"/>
            <a:ext cx="1024890" cy="2323465"/>
          </a:xfrm>
          <a:custGeom>
            <a:rect b="b" l="l" r="r" t="t"/>
            <a:pathLst>
              <a:path extrusionOk="0" h="2323465" w="1024890">
                <a:moveTo>
                  <a:pt x="35066" y="318292"/>
                </a:moveTo>
                <a:lnTo>
                  <a:pt x="0" y="283212"/>
                </a:lnTo>
                <a:lnTo>
                  <a:pt x="124015" y="159146"/>
                </a:lnTo>
                <a:lnTo>
                  <a:pt x="0" y="35080"/>
                </a:lnTo>
                <a:lnTo>
                  <a:pt x="35066" y="0"/>
                </a:lnTo>
                <a:lnTo>
                  <a:pt x="159081" y="124065"/>
                </a:lnTo>
                <a:lnTo>
                  <a:pt x="228359" y="124065"/>
                </a:lnTo>
                <a:lnTo>
                  <a:pt x="194148" y="158290"/>
                </a:lnTo>
                <a:lnTo>
                  <a:pt x="229214" y="193371"/>
                </a:lnTo>
                <a:lnTo>
                  <a:pt x="159081" y="193371"/>
                </a:lnTo>
                <a:lnTo>
                  <a:pt x="35066" y="318292"/>
                </a:lnTo>
                <a:close/>
              </a:path>
              <a:path extrusionOk="0" h="2323465" w="1024890">
                <a:moveTo>
                  <a:pt x="228359" y="124065"/>
                </a:moveTo>
                <a:lnTo>
                  <a:pt x="159081" y="124065"/>
                </a:lnTo>
                <a:lnTo>
                  <a:pt x="283097" y="0"/>
                </a:lnTo>
                <a:lnTo>
                  <a:pt x="318163" y="34225"/>
                </a:lnTo>
                <a:lnTo>
                  <a:pt x="228359" y="124065"/>
                </a:lnTo>
                <a:close/>
              </a:path>
              <a:path extrusionOk="0" h="2323465" w="1024890">
                <a:moveTo>
                  <a:pt x="283097" y="317437"/>
                </a:moveTo>
                <a:lnTo>
                  <a:pt x="159081" y="193371"/>
                </a:lnTo>
                <a:lnTo>
                  <a:pt x="229214" y="193371"/>
                </a:lnTo>
                <a:lnTo>
                  <a:pt x="318163" y="282356"/>
                </a:lnTo>
                <a:lnTo>
                  <a:pt x="283097" y="317437"/>
                </a:lnTo>
                <a:close/>
              </a:path>
              <a:path extrusionOk="0" h="2323465" w="1024890">
                <a:moveTo>
                  <a:pt x="742381" y="318292"/>
                </a:moveTo>
                <a:lnTo>
                  <a:pt x="707315" y="283212"/>
                </a:lnTo>
                <a:lnTo>
                  <a:pt x="831330" y="159146"/>
                </a:lnTo>
                <a:lnTo>
                  <a:pt x="707315" y="35080"/>
                </a:lnTo>
                <a:lnTo>
                  <a:pt x="742381" y="0"/>
                </a:lnTo>
                <a:lnTo>
                  <a:pt x="864686" y="124065"/>
                </a:lnTo>
                <a:lnTo>
                  <a:pt x="934819" y="124065"/>
                </a:lnTo>
                <a:lnTo>
                  <a:pt x="900608" y="158290"/>
                </a:lnTo>
                <a:lnTo>
                  <a:pt x="935674" y="193371"/>
                </a:lnTo>
                <a:lnTo>
                  <a:pt x="865542" y="193371"/>
                </a:lnTo>
                <a:lnTo>
                  <a:pt x="742381" y="318292"/>
                </a:lnTo>
                <a:close/>
              </a:path>
              <a:path extrusionOk="0" h="2323465" w="1024890">
                <a:moveTo>
                  <a:pt x="934819" y="124065"/>
                </a:moveTo>
                <a:lnTo>
                  <a:pt x="864686" y="124065"/>
                </a:lnTo>
                <a:lnTo>
                  <a:pt x="988702" y="0"/>
                </a:lnTo>
                <a:lnTo>
                  <a:pt x="1023768" y="35080"/>
                </a:lnTo>
                <a:lnTo>
                  <a:pt x="934819" y="124065"/>
                </a:lnTo>
                <a:close/>
              </a:path>
              <a:path extrusionOk="0" h="2323465" w="1024890">
                <a:moveTo>
                  <a:pt x="989557" y="317437"/>
                </a:moveTo>
                <a:lnTo>
                  <a:pt x="865542" y="193371"/>
                </a:lnTo>
                <a:lnTo>
                  <a:pt x="935674" y="193371"/>
                </a:lnTo>
                <a:lnTo>
                  <a:pt x="1024623" y="282356"/>
                </a:lnTo>
                <a:lnTo>
                  <a:pt x="989557" y="317437"/>
                </a:lnTo>
                <a:close/>
              </a:path>
              <a:path extrusionOk="0" h="2323465" w="1024890">
                <a:moveTo>
                  <a:pt x="35066" y="986536"/>
                </a:moveTo>
                <a:lnTo>
                  <a:pt x="0" y="951455"/>
                </a:lnTo>
                <a:lnTo>
                  <a:pt x="124015" y="827390"/>
                </a:lnTo>
                <a:lnTo>
                  <a:pt x="0" y="703324"/>
                </a:lnTo>
                <a:lnTo>
                  <a:pt x="35066" y="668243"/>
                </a:lnTo>
                <a:lnTo>
                  <a:pt x="159081" y="792309"/>
                </a:lnTo>
                <a:lnTo>
                  <a:pt x="228359" y="792309"/>
                </a:lnTo>
                <a:lnTo>
                  <a:pt x="194148" y="826534"/>
                </a:lnTo>
                <a:lnTo>
                  <a:pt x="229823" y="862470"/>
                </a:lnTo>
                <a:lnTo>
                  <a:pt x="159081" y="862470"/>
                </a:lnTo>
                <a:lnTo>
                  <a:pt x="35066" y="986536"/>
                </a:lnTo>
                <a:close/>
              </a:path>
              <a:path extrusionOk="0" h="2323465" w="1024890">
                <a:moveTo>
                  <a:pt x="228359" y="792309"/>
                </a:moveTo>
                <a:lnTo>
                  <a:pt x="159081" y="792309"/>
                </a:lnTo>
                <a:lnTo>
                  <a:pt x="283097" y="668243"/>
                </a:lnTo>
                <a:lnTo>
                  <a:pt x="318163" y="702468"/>
                </a:lnTo>
                <a:lnTo>
                  <a:pt x="228359" y="792309"/>
                </a:lnTo>
                <a:close/>
              </a:path>
              <a:path extrusionOk="0" h="2323465" w="1024890">
                <a:moveTo>
                  <a:pt x="283097" y="986536"/>
                </a:moveTo>
                <a:lnTo>
                  <a:pt x="159081" y="862470"/>
                </a:lnTo>
                <a:lnTo>
                  <a:pt x="229823" y="862470"/>
                </a:lnTo>
                <a:lnTo>
                  <a:pt x="318163" y="951455"/>
                </a:lnTo>
                <a:lnTo>
                  <a:pt x="283097" y="986536"/>
                </a:lnTo>
                <a:close/>
              </a:path>
              <a:path extrusionOk="0" h="2323465" w="1024890">
                <a:moveTo>
                  <a:pt x="741526" y="986536"/>
                </a:moveTo>
                <a:lnTo>
                  <a:pt x="706460" y="951455"/>
                </a:lnTo>
                <a:lnTo>
                  <a:pt x="830475" y="827390"/>
                </a:lnTo>
                <a:lnTo>
                  <a:pt x="706460" y="703324"/>
                </a:lnTo>
                <a:lnTo>
                  <a:pt x="741526" y="668243"/>
                </a:lnTo>
                <a:lnTo>
                  <a:pt x="865542" y="792309"/>
                </a:lnTo>
                <a:lnTo>
                  <a:pt x="934819" y="792309"/>
                </a:lnTo>
                <a:lnTo>
                  <a:pt x="900608" y="826534"/>
                </a:lnTo>
                <a:lnTo>
                  <a:pt x="936284" y="862470"/>
                </a:lnTo>
                <a:lnTo>
                  <a:pt x="865542" y="862470"/>
                </a:lnTo>
                <a:lnTo>
                  <a:pt x="741526" y="986536"/>
                </a:lnTo>
                <a:close/>
              </a:path>
              <a:path extrusionOk="0" h="2323465" w="1024890">
                <a:moveTo>
                  <a:pt x="934819" y="792309"/>
                </a:moveTo>
                <a:lnTo>
                  <a:pt x="865542" y="792309"/>
                </a:lnTo>
                <a:lnTo>
                  <a:pt x="989557" y="668243"/>
                </a:lnTo>
                <a:lnTo>
                  <a:pt x="1024623" y="702468"/>
                </a:lnTo>
                <a:lnTo>
                  <a:pt x="934819" y="792309"/>
                </a:lnTo>
                <a:close/>
              </a:path>
              <a:path extrusionOk="0" h="2323465" w="1024890">
                <a:moveTo>
                  <a:pt x="989557" y="986536"/>
                </a:moveTo>
                <a:lnTo>
                  <a:pt x="865542" y="862470"/>
                </a:lnTo>
                <a:lnTo>
                  <a:pt x="936284" y="862470"/>
                </a:lnTo>
                <a:lnTo>
                  <a:pt x="1024623" y="951455"/>
                </a:lnTo>
                <a:lnTo>
                  <a:pt x="989557" y="986536"/>
                </a:lnTo>
                <a:close/>
              </a:path>
              <a:path extrusionOk="0" h="2323465" w="1024890">
                <a:moveTo>
                  <a:pt x="35066" y="1654780"/>
                </a:moveTo>
                <a:lnTo>
                  <a:pt x="0" y="1619699"/>
                </a:lnTo>
                <a:lnTo>
                  <a:pt x="124015" y="1495633"/>
                </a:lnTo>
                <a:lnTo>
                  <a:pt x="0" y="1371568"/>
                </a:lnTo>
                <a:lnTo>
                  <a:pt x="35066" y="1336487"/>
                </a:lnTo>
                <a:lnTo>
                  <a:pt x="159081" y="1460553"/>
                </a:lnTo>
                <a:lnTo>
                  <a:pt x="229214" y="1460553"/>
                </a:lnTo>
                <a:lnTo>
                  <a:pt x="194148" y="1495633"/>
                </a:lnTo>
                <a:lnTo>
                  <a:pt x="229214" y="1530714"/>
                </a:lnTo>
                <a:lnTo>
                  <a:pt x="159081" y="1530714"/>
                </a:lnTo>
                <a:lnTo>
                  <a:pt x="35066" y="1654780"/>
                </a:lnTo>
                <a:close/>
              </a:path>
              <a:path extrusionOk="0" h="2323465" w="1024890">
                <a:moveTo>
                  <a:pt x="229214" y="1460553"/>
                </a:moveTo>
                <a:lnTo>
                  <a:pt x="159081" y="1460553"/>
                </a:lnTo>
                <a:lnTo>
                  <a:pt x="283097" y="1336487"/>
                </a:lnTo>
                <a:lnTo>
                  <a:pt x="318163" y="1371568"/>
                </a:lnTo>
                <a:lnTo>
                  <a:pt x="229214" y="1460553"/>
                </a:lnTo>
                <a:close/>
              </a:path>
              <a:path extrusionOk="0" h="2323465" w="1024890">
                <a:moveTo>
                  <a:pt x="283097" y="1654780"/>
                </a:moveTo>
                <a:lnTo>
                  <a:pt x="159081" y="1530714"/>
                </a:lnTo>
                <a:lnTo>
                  <a:pt x="229214" y="1530714"/>
                </a:lnTo>
                <a:lnTo>
                  <a:pt x="318163" y="1619699"/>
                </a:lnTo>
                <a:lnTo>
                  <a:pt x="283097" y="1654780"/>
                </a:lnTo>
                <a:close/>
              </a:path>
              <a:path extrusionOk="0" h="2323465" w="1024890">
                <a:moveTo>
                  <a:pt x="741526" y="1654780"/>
                </a:moveTo>
                <a:lnTo>
                  <a:pt x="706460" y="1619699"/>
                </a:lnTo>
                <a:lnTo>
                  <a:pt x="830475" y="1495633"/>
                </a:lnTo>
                <a:lnTo>
                  <a:pt x="706460" y="1371568"/>
                </a:lnTo>
                <a:lnTo>
                  <a:pt x="741526" y="1336487"/>
                </a:lnTo>
                <a:lnTo>
                  <a:pt x="865542" y="1460553"/>
                </a:lnTo>
                <a:lnTo>
                  <a:pt x="934819" y="1460553"/>
                </a:lnTo>
                <a:lnTo>
                  <a:pt x="900608" y="1494778"/>
                </a:lnTo>
                <a:lnTo>
                  <a:pt x="936284" y="1530714"/>
                </a:lnTo>
                <a:lnTo>
                  <a:pt x="865542" y="1530714"/>
                </a:lnTo>
                <a:lnTo>
                  <a:pt x="741526" y="1654780"/>
                </a:lnTo>
                <a:close/>
              </a:path>
              <a:path extrusionOk="0" h="2323465" w="1024890">
                <a:moveTo>
                  <a:pt x="934819" y="1460553"/>
                </a:moveTo>
                <a:lnTo>
                  <a:pt x="865542" y="1460553"/>
                </a:lnTo>
                <a:lnTo>
                  <a:pt x="989557" y="1336487"/>
                </a:lnTo>
                <a:lnTo>
                  <a:pt x="1024623" y="1370712"/>
                </a:lnTo>
                <a:lnTo>
                  <a:pt x="934819" y="1460553"/>
                </a:lnTo>
                <a:close/>
              </a:path>
              <a:path extrusionOk="0" h="2323465" w="1024890">
                <a:moveTo>
                  <a:pt x="989557" y="1654780"/>
                </a:moveTo>
                <a:lnTo>
                  <a:pt x="865542" y="1530714"/>
                </a:lnTo>
                <a:lnTo>
                  <a:pt x="936284" y="1530714"/>
                </a:lnTo>
                <a:lnTo>
                  <a:pt x="1024623" y="1619699"/>
                </a:lnTo>
                <a:lnTo>
                  <a:pt x="989557" y="1654780"/>
                </a:lnTo>
                <a:close/>
              </a:path>
              <a:path extrusionOk="0" h="2323465" w="1024890">
                <a:moveTo>
                  <a:pt x="35066" y="2323023"/>
                </a:moveTo>
                <a:lnTo>
                  <a:pt x="0" y="2287943"/>
                </a:lnTo>
                <a:lnTo>
                  <a:pt x="124015" y="2163877"/>
                </a:lnTo>
                <a:lnTo>
                  <a:pt x="0" y="2039811"/>
                </a:lnTo>
                <a:lnTo>
                  <a:pt x="35066" y="2004731"/>
                </a:lnTo>
                <a:lnTo>
                  <a:pt x="159081" y="2128796"/>
                </a:lnTo>
                <a:lnTo>
                  <a:pt x="229214" y="2128796"/>
                </a:lnTo>
                <a:lnTo>
                  <a:pt x="194148" y="2163877"/>
                </a:lnTo>
                <a:lnTo>
                  <a:pt x="229214" y="2198957"/>
                </a:lnTo>
                <a:lnTo>
                  <a:pt x="159081" y="2198957"/>
                </a:lnTo>
                <a:lnTo>
                  <a:pt x="35066" y="2323023"/>
                </a:lnTo>
                <a:close/>
              </a:path>
              <a:path extrusionOk="0" h="2323465" w="1024890">
                <a:moveTo>
                  <a:pt x="229214" y="2128796"/>
                </a:moveTo>
                <a:lnTo>
                  <a:pt x="159081" y="2128796"/>
                </a:lnTo>
                <a:lnTo>
                  <a:pt x="283097" y="2004731"/>
                </a:lnTo>
                <a:lnTo>
                  <a:pt x="318163" y="2039811"/>
                </a:lnTo>
                <a:lnTo>
                  <a:pt x="229214" y="2128796"/>
                </a:lnTo>
                <a:close/>
              </a:path>
              <a:path extrusionOk="0" h="2323465" w="1024890">
                <a:moveTo>
                  <a:pt x="283097" y="2323023"/>
                </a:moveTo>
                <a:lnTo>
                  <a:pt x="159081" y="2198957"/>
                </a:lnTo>
                <a:lnTo>
                  <a:pt x="229214" y="2198957"/>
                </a:lnTo>
                <a:lnTo>
                  <a:pt x="318163" y="2287943"/>
                </a:lnTo>
                <a:lnTo>
                  <a:pt x="283097" y="2323023"/>
                </a:lnTo>
                <a:close/>
              </a:path>
              <a:path extrusionOk="0" h="2323465" w="1024890">
                <a:moveTo>
                  <a:pt x="741526" y="2323023"/>
                </a:moveTo>
                <a:lnTo>
                  <a:pt x="706460" y="2287943"/>
                </a:lnTo>
                <a:lnTo>
                  <a:pt x="830475" y="2163877"/>
                </a:lnTo>
                <a:lnTo>
                  <a:pt x="706460" y="2039811"/>
                </a:lnTo>
                <a:lnTo>
                  <a:pt x="741526" y="2004731"/>
                </a:lnTo>
                <a:lnTo>
                  <a:pt x="865542" y="2128796"/>
                </a:lnTo>
                <a:lnTo>
                  <a:pt x="934819" y="2128796"/>
                </a:lnTo>
                <a:lnTo>
                  <a:pt x="900608" y="2163021"/>
                </a:lnTo>
                <a:lnTo>
                  <a:pt x="936284" y="2198957"/>
                </a:lnTo>
                <a:lnTo>
                  <a:pt x="865542" y="2198957"/>
                </a:lnTo>
                <a:lnTo>
                  <a:pt x="741526" y="2323023"/>
                </a:lnTo>
                <a:close/>
              </a:path>
              <a:path extrusionOk="0" h="2323465" w="1024890">
                <a:moveTo>
                  <a:pt x="934819" y="2128796"/>
                </a:moveTo>
                <a:lnTo>
                  <a:pt x="865542" y="2128796"/>
                </a:lnTo>
                <a:lnTo>
                  <a:pt x="989557" y="2004731"/>
                </a:lnTo>
                <a:lnTo>
                  <a:pt x="1024623" y="2038956"/>
                </a:lnTo>
                <a:lnTo>
                  <a:pt x="934819" y="2128796"/>
                </a:lnTo>
                <a:close/>
              </a:path>
              <a:path extrusionOk="0" h="2323465" w="1024890">
                <a:moveTo>
                  <a:pt x="989557" y="2323023"/>
                </a:moveTo>
                <a:lnTo>
                  <a:pt x="865542" y="2198957"/>
                </a:lnTo>
                <a:lnTo>
                  <a:pt x="936284" y="2198957"/>
                </a:lnTo>
                <a:lnTo>
                  <a:pt x="1024623" y="2287943"/>
                </a:lnTo>
                <a:lnTo>
                  <a:pt x="989557" y="2323023"/>
                </a:lnTo>
                <a:close/>
              </a:path>
            </a:pathLst>
          </a:custGeom>
          <a:solidFill>
            <a:srgbClr val="FFFFFF">
              <a:alpha val="2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1"/>
          <p:cNvSpPr/>
          <p:nvPr/>
        </p:nvSpPr>
        <p:spPr>
          <a:xfrm>
            <a:off x="16993060" y="4407745"/>
            <a:ext cx="1025525" cy="2323465"/>
          </a:xfrm>
          <a:custGeom>
            <a:rect b="b" l="l" r="r" t="t"/>
            <a:pathLst>
              <a:path extrusionOk="0" h="2323465" w="1025525">
                <a:moveTo>
                  <a:pt x="35921" y="317437"/>
                </a:moveTo>
                <a:lnTo>
                  <a:pt x="854" y="282356"/>
                </a:lnTo>
                <a:lnTo>
                  <a:pt x="124870" y="158290"/>
                </a:lnTo>
                <a:lnTo>
                  <a:pt x="854" y="35080"/>
                </a:lnTo>
                <a:lnTo>
                  <a:pt x="35921" y="0"/>
                </a:lnTo>
                <a:lnTo>
                  <a:pt x="159936" y="124065"/>
                </a:lnTo>
                <a:lnTo>
                  <a:pt x="228358" y="124065"/>
                </a:lnTo>
                <a:lnTo>
                  <a:pt x="194147" y="158290"/>
                </a:lnTo>
                <a:lnTo>
                  <a:pt x="229455" y="193371"/>
                </a:lnTo>
                <a:lnTo>
                  <a:pt x="159936" y="193371"/>
                </a:lnTo>
                <a:lnTo>
                  <a:pt x="35921" y="317437"/>
                </a:lnTo>
                <a:close/>
              </a:path>
              <a:path extrusionOk="0" h="2323465" w="1025525">
                <a:moveTo>
                  <a:pt x="228358" y="124065"/>
                </a:moveTo>
                <a:lnTo>
                  <a:pt x="159936" y="124065"/>
                </a:lnTo>
                <a:lnTo>
                  <a:pt x="283096" y="0"/>
                </a:lnTo>
                <a:lnTo>
                  <a:pt x="318163" y="34225"/>
                </a:lnTo>
                <a:lnTo>
                  <a:pt x="228358" y="124065"/>
                </a:lnTo>
                <a:close/>
              </a:path>
              <a:path extrusionOk="0" h="2323465" w="1025525">
                <a:moveTo>
                  <a:pt x="283951" y="317437"/>
                </a:moveTo>
                <a:lnTo>
                  <a:pt x="159936" y="193371"/>
                </a:lnTo>
                <a:lnTo>
                  <a:pt x="229455" y="193371"/>
                </a:lnTo>
                <a:lnTo>
                  <a:pt x="319018" y="282356"/>
                </a:lnTo>
                <a:lnTo>
                  <a:pt x="283951" y="317437"/>
                </a:lnTo>
                <a:close/>
              </a:path>
              <a:path extrusionOk="0" h="2323465" w="1025525">
                <a:moveTo>
                  <a:pt x="743236" y="317437"/>
                </a:moveTo>
                <a:lnTo>
                  <a:pt x="708170" y="282356"/>
                </a:lnTo>
                <a:lnTo>
                  <a:pt x="831330" y="159146"/>
                </a:lnTo>
                <a:lnTo>
                  <a:pt x="707314" y="35080"/>
                </a:lnTo>
                <a:lnTo>
                  <a:pt x="742381" y="0"/>
                </a:lnTo>
                <a:lnTo>
                  <a:pt x="865541" y="124065"/>
                </a:lnTo>
                <a:lnTo>
                  <a:pt x="935674" y="124065"/>
                </a:lnTo>
                <a:lnTo>
                  <a:pt x="901463" y="158290"/>
                </a:lnTo>
                <a:lnTo>
                  <a:pt x="936529" y="193371"/>
                </a:lnTo>
                <a:lnTo>
                  <a:pt x="866396" y="193371"/>
                </a:lnTo>
                <a:lnTo>
                  <a:pt x="743236" y="317437"/>
                </a:lnTo>
                <a:close/>
              </a:path>
              <a:path extrusionOk="0" h="2323465" w="1025525">
                <a:moveTo>
                  <a:pt x="935674" y="124065"/>
                </a:moveTo>
                <a:lnTo>
                  <a:pt x="865541" y="124065"/>
                </a:lnTo>
                <a:lnTo>
                  <a:pt x="989556" y="0"/>
                </a:lnTo>
                <a:lnTo>
                  <a:pt x="1025478" y="34225"/>
                </a:lnTo>
                <a:lnTo>
                  <a:pt x="935674" y="124065"/>
                </a:lnTo>
                <a:close/>
              </a:path>
              <a:path extrusionOk="0" h="2323465" w="1025525">
                <a:moveTo>
                  <a:pt x="990412" y="317437"/>
                </a:moveTo>
                <a:lnTo>
                  <a:pt x="866396" y="193371"/>
                </a:lnTo>
                <a:lnTo>
                  <a:pt x="936529" y="193371"/>
                </a:lnTo>
                <a:lnTo>
                  <a:pt x="1025478" y="282356"/>
                </a:lnTo>
                <a:lnTo>
                  <a:pt x="990412" y="317437"/>
                </a:lnTo>
                <a:close/>
              </a:path>
              <a:path extrusionOk="0" h="2323465" w="1025525">
                <a:moveTo>
                  <a:pt x="35921" y="985680"/>
                </a:moveTo>
                <a:lnTo>
                  <a:pt x="854" y="950600"/>
                </a:lnTo>
                <a:lnTo>
                  <a:pt x="124870" y="826534"/>
                </a:lnTo>
                <a:lnTo>
                  <a:pt x="854" y="703324"/>
                </a:lnTo>
                <a:lnTo>
                  <a:pt x="35921" y="668243"/>
                </a:lnTo>
                <a:lnTo>
                  <a:pt x="159936" y="792309"/>
                </a:lnTo>
                <a:lnTo>
                  <a:pt x="228358" y="792309"/>
                </a:lnTo>
                <a:lnTo>
                  <a:pt x="194147" y="826534"/>
                </a:lnTo>
                <a:lnTo>
                  <a:pt x="229455" y="861615"/>
                </a:lnTo>
                <a:lnTo>
                  <a:pt x="159936" y="861615"/>
                </a:lnTo>
                <a:lnTo>
                  <a:pt x="35921" y="985680"/>
                </a:lnTo>
                <a:close/>
              </a:path>
              <a:path extrusionOk="0" h="2323465" w="1025525">
                <a:moveTo>
                  <a:pt x="228358" y="792309"/>
                </a:moveTo>
                <a:lnTo>
                  <a:pt x="159936" y="792309"/>
                </a:lnTo>
                <a:lnTo>
                  <a:pt x="283096" y="668243"/>
                </a:lnTo>
                <a:lnTo>
                  <a:pt x="318163" y="702468"/>
                </a:lnTo>
                <a:lnTo>
                  <a:pt x="228358" y="792309"/>
                </a:lnTo>
                <a:close/>
              </a:path>
              <a:path extrusionOk="0" h="2323465" w="1025525">
                <a:moveTo>
                  <a:pt x="283951" y="985680"/>
                </a:moveTo>
                <a:lnTo>
                  <a:pt x="159936" y="861615"/>
                </a:lnTo>
                <a:lnTo>
                  <a:pt x="229455" y="861615"/>
                </a:lnTo>
                <a:lnTo>
                  <a:pt x="319018" y="950600"/>
                </a:lnTo>
                <a:lnTo>
                  <a:pt x="283951" y="985680"/>
                </a:lnTo>
                <a:close/>
              </a:path>
              <a:path extrusionOk="0" h="2323465" w="1025525">
                <a:moveTo>
                  <a:pt x="742381" y="986536"/>
                </a:moveTo>
                <a:lnTo>
                  <a:pt x="707314" y="951455"/>
                </a:lnTo>
                <a:lnTo>
                  <a:pt x="831330" y="827390"/>
                </a:lnTo>
                <a:lnTo>
                  <a:pt x="707314" y="703324"/>
                </a:lnTo>
                <a:lnTo>
                  <a:pt x="742381" y="668243"/>
                </a:lnTo>
                <a:lnTo>
                  <a:pt x="866396" y="792309"/>
                </a:lnTo>
                <a:lnTo>
                  <a:pt x="934818" y="792309"/>
                </a:lnTo>
                <a:lnTo>
                  <a:pt x="900607" y="826534"/>
                </a:lnTo>
                <a:lnTo>
                  <a:pt x="936529" y="862470"/>
                </a:lnTo>
                <a:lnTo>
                  <a:pt x="866396" y="862470"/>
                </a:lnTo>
                <a:lnTo>
                  <a:pt x="742381" y="986536"/>
                </a:lnTo>
                <a:close/>
              </a:path>
              <a:path extrusionOk="0" h="2323465" w="1025525">
                <a:moveTo>
                  <a:pt x="934818" y="792309"/>
                </a:moveTo>
                <a:lnTo>
                  <a:pt x="866396" y="792309"/>
                </a:lnTo>
                <a:lnTo>
                  <a:pt x="989556" y="668243"/>
                </a:lnTo>
                <a:lnTo>
                  <a:pt x="1024623" y="702468"/>
                </a:lnTo>
                <a:lnTo>
                  <a:pt x="934818" y="792309"/>
                </a:lnTo>
                <a:close/>
              </a:path>
              <a:path extrusionOk="0" h="2323465" w="1025525">
                <a:moveTo>
                  <a:pt x="990412" y="986536"/>
                </a:moveTo>
                <a:lnTo>
                  <a:pt x="866396" y="862470"/>
                </a:lnTo>
                <a:lnTo>
                  <a:pt x="936529" y="862470"/>
                </a:lnTo>
                <a:lnTo>
                  <a:pt x="1025478" y="951455"/>
                </a:lnTo>
                <a:lnTo>
                  <a:pt x="990412" y="986536"/>
                </a:lnTo>
                <a:close/>
              </a:path>
              <a:path extrusionOk="0" h="2323465" w="1025525">
                <a:moveTo>
                  <a:pt x="35921" y="1653924"/>
                </a:moveTo>
                <a:lnTo>
                  <a:pt x="854" y="1618843"/>
                </a:lnTo>
                <a:lnTo>
                  <a:pt x="124870" y="1495633"/>
                </a:lnTo>
                <a:lnTo>
                  <a:pt x="0" y="1371567"/>
                </a:lnTo>
                <a:lnTo>
                  <a:pt x="35065" y="1336487"/>
                </a:lnTo>
                <a:lnTo>
                  <a:pt x="159081" y="1460553"/>
                </a:lnTo>
                <a:lnTo>
                  <a:pt x="229214" y="1460553"/>
                </a:lnTo>
                <a:lnTo>
                  <a:pt x="195002" y="1494778"/>
                </a:lnTo>
                <a:lnTo>
                  <a:pt x="230069" y="1529858"/>
                </a:lnTo>
                <a:lnTo>
                  <a:pt x="159936" y="1529858"/>
                </a:lnTo>
                <a:lnTo>
                  <a:pt x="35921" y="1653924"/>
                </a:lnTo>
                <a:close/>
              </a:path>
              <a:path extrusionOk="0" h="2323465" w="1025525">
                <a:moveTo>
                  <a:pt x="229214" y="1460553"/>
                </a:moveTo>
                <a:lnTo>
                  <a:pt x="159081" y="1460553"/>
                </a:lnTo>
                <a:lnTo>
                  <a:pt x="283096" y="1336487"/>
                </a:lnTo>
                <a:lnTo>
                  <a:pt x="319018" y="1370712"/>
                </a:lnTo>
                <a:lnTo>
                  <a:pt x="229214" y="1460553"/>
                </a:lnTo>
                <a:close/>
              </a:path>
              <a:path extrusionOk="0" h="2323465" w="1025525">
                <a:moveTo>
                  <a:pt x="283951" y="1653924"/>
                </a:moveTo>
                <a:lnTo>
                  <a:pt x="159936" y="1529858"/>
                </a:lnTo>
                <a:lnTo>
                  <a:pt x="230069" y="1529858"/>
                </a:lnTo>
                <a:lnTo>
                  <a:pt x="319018" y="1618843"/>
                </a:lnTo>
                <a:lnTo>
                  <a:pt x="283951" y="1653924"/>
                </a:lnTo>
                <a:close/>
              </a:path>
              <a:path extrusionOk="0" h="2323465" w="1025525">
                <a:moveTo>
                  <a:pt x="741526" y="1654780"/>
                </a:moveTo>
                <a:lnTo>
                  <a:pt x="706459" y="1619699"/>
                </a:lnTo>
                <a:lnTo>
                  <a:pt x="830475" y="1495633"/>
                </a:lnTo>
                <a:lnTo>
                  <a:pt x="706459" y="1371568"/>
                </a:lnTo>
                <a:lnTo>
                  <a:pt x="741526" y="1336487"/>
                </a:lnTo>
                <a:lnTo>
                  <a:pt x="865541" y="1460553"/>
                </a:lnTo>
                <a:lnTo>
                  <a:pt x="935674" y="1460553"/>
                </a:lnTo>
                <a:lnTo>
                  <a:pt x="900607" y="1495633"/>
                </a:lnTo>
                <a:lnTo>
                  <a:pt x="935674" y="1530714"/>
                </a:lnTo>
                <a:lnTo>
                  <a:pt x="865541" y="1530714"/>
                </a:lnTo>
                <a:lnTo>
                  <a:pt x="741526" y="1654780"/>
                </a:lnTo>
                <a:close/>
              </a:path>
              <a:path extrusionOk="0" h="2323465" w="1025525">
                <a:moveTo>
                  <a:pt x="935674" y="1460553"/>
                </a:moveTo>
                <a:lnTo>
                  <a:pt x="865541" y="1460553"/>
                </a:lnTo>
                <a:lnTo>
                  <a:pt x="989556" y="1336487"/>
                </a:lnTo>
                <a:lnTo>
                  <a:pt x="1024623" y="1371568"/>
                </a:lnTo>
                <a:lnTo>
                  <a:pt x="935674" y="1460553"/>
                </a:lnTo>
                <a:close/>
              </a:path>
              <a:path extrusionOk="0" h="2323465" w="1025525">
                <a:moveTo>
                  <a:pt x="989556" y="1654780"/>
                </a:moveTo>
                <a:lnTo>
                  <a:pt x="865541" y="1530714"/>
                </a:lnTo>
                <a:lnTo>
                  <a:pt x="935674" y="1530714"/>
                </a:lnTo>
                <a:lnTo>
                  <a:pt x="1024623" y="1619699"/>
                </a:lnTo>
                <a:lnTo>
                  <a:pt x="989556" y="1654780"/>
                </a:lnTo>
                <a:close/>
              </a:path>
              <a:path extrusionOk="0" h="2323465" w="1025525">
                <a:moveTo>
                  <a:pt x="36776" y="2322168"/>
                </a:moveTo>
                <a:lnTo>
                  <a:pt x="1709" y="2287087"/>
                </a:lnTo>
                <a:lnTo>
                  <a:pt x="124870" y="2163877"/>
                </a:lnTo>
                <a:lnTo>
                  <a:pt x="0" y="2039811"/>
                </a:lnTo>
                <a:lnTo>
                  <a:pt x="35065" y="2004731"/>
                </a:lnTo>
                <a:lnTo>
                  <a:pt x="159081" y="2128796"/>
                </a:lnTo>
                <a:lnTo>
                  <a:pt x="230069" y="2128796"/>
                </a:lnTo>
                <a:lnTo>
                  <a:pt x="195858" y="2163021"/>
                </a:lnTo>
                <a:lnTo>
                  <a:pt x="230924" y="2198102"/>
                </a:lnTo>
                <a:lnTo>
                  <a:pt x="160791" y="2198102"/>
                </a:lnTo>
                <a:lnTo>
                  <a:pt x="36776" y="2322168"/>
                </a:lnTo>
                <a:close/>
              </a:path>
              <a:path extrusionOk="0" h="2323465" w="1025525">
                <a:moveTo>
                  <a:pt x="230069" y="2128796"/>
                </a:moveTo>
                <a:lnTo>
                  <a:pt x="159081" y="2128796"/>
                </a:lnTo>
                <a:lnTo>
                  <a:pt x="283096" y="2004731"/>
                </a:lnTo>
                <a:lnTo>
                  <a:pt x="319873" y="2038956"/>
                </a:lnTo>
                <a:lnTo>
                  <a:pt x="230069" y="2128796"/>
                </a:lnTo>
                <a:close/>
              </a:path>
              <a:path extrusionOk="0" h="2323465" w="1025525">
                <a:moveTo>
                  <a:pt x="284807" y="2322168"/>
                </a:moveTo>
                <a:lnTo>
                  <a:pt x="160791" y="2198102"/>
                </a:lnTo>
                <a:lnTo>
                  <a:pt x="230924" y="2198102"/>
                </a:lnTo>
                <a:lnTo>
                  <a:pt x="319873" y="2287087"/>
                </a:lnTo>
                <a:lnTo>
                  <a:pt x="284807" y="2322168"/>
                </a:lnTo>
                <a:close/>
              </a:path>
              <a:path extrusionOk="0" h="2323465" w="1025525">
                <a:moveTo>
                  <a:pt x="742381" y="2323023"/>
                </a:moveTo>
                <a:lnTo>
                  <a:pt x="707314" y="2287943"/>
                </a:lnTo>
                <a:lnTo>
                  <a:pt x="831330" y="2163877"/>
                </a:lnTo>
                <a:lnTo>
                  <a:pt x="707314" y="2039811"/>
                </a:lnTo>
                <a:lnTo>
                  <a:pt x="742381" y="2004731"/>
                </a:lnTo>
                <a:lnTo>
                  <a:pt x="866396" y="2128796"/>
                </a:lnTo>
                <a:lnTo>
                  <a:pt x="936529" y="2128796"/>
                </a:lnTo>
                <a:lnTo>
                  <a:pt x="901463" y="2163877"/>
                </a:lnTo>
                <a:lnTo>
                  <a:pt x="936529" y="2198957"/>
                </a:lnTo>
                <a:lnTo>
                  <a:pt x="866396" y="2198957"/>
                </a:lnTo>
                <a:lnTo>
                  <a:pt x="742381" y="2323023"/>
                </a:lnTo>
                <a:close/>
              </a:path>
              <a:path extrusionOk="0" h="2323465" w="1025525">
                <a:moveTo>
                  <a:pt x="936529" y="2128796"/>
                </a:moveTo>
                <a:lnTo>
                  <a:pt x="866396" y="2128796"/>
                </a:lnTo>
                <a:lnTo>
                  <a:pt x="990412" y="2004731"/>
                </a:lnTo>
                <a:lnTo>
                  <a:pt x="1025478" y="2039811"/>
                </a:lnTo>
                <a:lnTo>
                  <a:pt x="936529" y="2128796"/>
                </a:lnTo>
                <a:close/>
              </a:path>
              <a:path extrusionOk="0" h="2323465" w="1025525">
                <a:moveTo>
                  <a:pt x="990412" y="2323023"/>
                </a:moveTo>
                <a:lnTo>
                  <a:pt x="866396" y="2198957"/>
                </a:lnTo>
                <a:lnTo>
                  <a:pt x="936529" y="2198957"/>
                </a:lnTo>
                <a:lnTo>
                  <a:pt x="1025478" y="2287943"/>
                </a:lnTo>
                <a:lnTo>
                  <a:pt x="990412" y="2323023"/>
                </a:lnTo>
                <a:close/>
              </a:path>
            </a:pathLst>
          </a:custGeom>
          <a:solidFill>
            <a:srgbClr val="FFFFFF">
              <a:alpha val="2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
          <p:cNvSpPr/>
          <p:nvPr/>
        </p:nvSpPr>
        <p:spPr>
          <a:xfrm>
            <a:off x="5151402" y="6106075"/>
            <a:ext cx="876935" cy="0"/>
          </a:xfrm>
          <a:custGeom>
            <a:rect b="b" l="l" r="r" t="t"/>
            <a:pathLst>
              <a:path extrusionOk="0" h="120000" w="876935">
                <a:moveTo>
                  <a:pt x="0" y="0"/>
                </a:moveTo>
                <a:lnTo>
                  <a:pt x="876380" y="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1"/>
          <p:cNvSpPr/>
          <p:nvPr/>
        </p:nvSpPr>
        <p:spPr>
          <a:xfrm>
            <a:off x="11262422" y="6094554"/>
            <a:ext cx="876935" cy="0"/>
          </a:xfrm>
          <a:custGeom>
            <a:rect b="b" l="l" r="r" t="t"/>
            <a:pathLst>
              <a:path extrusionOk="0" h="120000" w="876934">
                <a:moveTo>
                  <a:pt x="0" y="0"/>
                </a:moveTo>
                <a:lnTo>
                  <a:pt x="876380" y="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1"/>
          <p:cNvSpPr/>
          <p:nvPr/>
        </p:nvSpPr>
        <p:spPr>
          <a:xfrm>
            <a:off x="5992808" y="5939542"/>
            <a:ext cx="295275" cy="295275"/>
          </a:xfrm>
          <a:custGeom>
            <a:rect b="b" l="l" r="r" t="t"/>
            <a:pathLst>
              <a:path extrusionOk="0" h="295275" w="295275">
                <a:moveTo>
                  <a:pt x="147637" y="295275"/>
                </a:moveTo>
                <a:lnTo>
                  <a:pt x="100972" y="287748"/>
                </a:lnTo>
                <a:lnTo>
                  <a:pt x="60444" y="266789"/>
                </a:lnTo>
                <a:lnTo>
                  <a:pt x="28485" y="234830"/>
                </a:lnTo>
                <a:lnTo>
                  <a:pt x="7526" y="194302"/>
                </a:lnTo>
                <a:lnTo>
                  <a:pt x="0" y="147637"/>
                </a:lnTo>
                <a:lnTo>
                  <a:pt x="7526" y="100972"/>
                </a:lnTo>
                <a:lnTo>
                  <a:pt x="28485" y="60444"/>
                </a:lnTo>
                <a:lnTo>
                  <a:pt x="60444" y="28485"/>
                </a:lnTo>
                <a:lnTo>
                  <a:pt x="100972" y="7526"/>
                </a:lnTo>
                <a:lnTo>
                  <a:pt x="147637" y="0"/>
                </a:lnTo>
                <a:lnTo>
                  <a:pt x="194302" y="7526"/>
                </a:lnTo>
                <a:lnTo>
                  <a:pt x="234830" y="28485"/>
                </a:lnTo>
                <a:lnTo>
                  <a:pt x="266789" y="60444"/>
                </a:lnTo>
                <a:lnTo>
                  <a:pt x="287748" y="100972"/>
                </a:lnTo>
                <a:lnTo>
                  <a:pt x="295275" y="147637"/>
                </a:lnTo>
                <a:lnTo>
                  <a:pt x="287748" y="194302"/>
                </a:lnTo>
                <a:lnTo>
                  <a:pt x="266789" y="234830"/>
                </a:lnTo>
                <a:lnTo>
                  <a:pt x="234830" y="266789"/>
                </a:lnTo>
                <a:lnTo>
                  <a:pt x="194302" y="287748"/>
                </a:lnTo>
                <a:lnTo>
                  <a:pt x="147637" y="295275"/>
                </a:lnTo>
                <a:close/>
              </a:path>
            </a:pathLst>
          </a:custGeom>
          <a:solidFill>
            <a:srgbClr val="DEAB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1"/>
          <p:cNvSpPr txBox="1"/>
          <p:nvPr/>
        </p:nvSpPr>
        <p:spPr>
          <a:xfrm>
            <a:off x="6518654" y="5904487"/>
            <a:ext cx="4254000" cy="3270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50"/>
              <a:buFont typeface="Arial"/>
              <a:buNone/>
            </a:pPr>
            <a:r>
              <a:rPr b="0" i="0" lang="en-US" sz="2050" u="none" cap="none" strike="noStrike">
                <a:solidFill>
                  <a:srgbClr val="FDFDFD"/>
                </a:solidFill>
                <a:latin typeface="Arial"/>
                <a:ea typeface="Arial"/>
                <a:cs typeface="Arial"/>
                <a:sym typeface="Arial"/>
              </a:rPr>
              <a:t>Freelance </a:t>
            </a:r>
            <a:r>
              <a:rPr b="0" i="0" lang="en-US" sz="2050" u="none" cap="none" strike="noStrike">
                <a:solidFill>
                  <a:srgbClr val="FDFDFD"/>
                </a:solidFill>
                <a:latin typeface="Lucida Sans"/>
                <a:ea typeface="Lucida Sans"/>
                <a:cs typeface="Lucida Sans"/>
                <a:sym typeface="Lucida Sans"/>
              </a:rPr>
              <a:t>Platform for Journalists</a:t>
            </a:r>
            <a:endParaRPr b="0" i="0" sz="2050" u="none" cap="none" strike="noStrike">
              <a:solidFill>
                <a:schemeClr val="dk1"/>
              </a:solidFill>
              <a:latin typeface="Lucida Sans"/>
              <a:ea typeface="Lucida Sans"/>
              <a:cs typeface="Lucida Sans"/>
              <a:sym typeface="Lucida Sans"/>
            </a:endParaRPr>
          </a:p>
        </p:txBody>
      </p:sp>
      <p:sp>
        <p:nvSpPr>
          <p:cNvPr id="76" name="Google Shape;76;p1"/>
          <p:cNvSpPr/>
          <p:nvPr/>
        </p:nvSpPr>
        <p:spPr>
          <a:xfrm>
            <a:off x="10967456" y="5949067"/>
            <a:ext cx="295275" cy="295275"/>
          </a:xfrm>
          <a:custGeom>
            <a:rect b="b" l="l" r="r" t="t"/>
            <a:pathLst>
              <a:path extrusionOk="0" h="295275" w="295275">
                <a:moveTo>
                  <a:pt x="147637" y="295275"/>
                </a:moveTo>
                <a:lnTo>
                  <a:pt x="100972" y="287748"/>
                </a:lnTo>
                <a:lnTo>
                  <a:pt x="60444" y="266789"/>
                </a:lnTo>
                <a:lnTo>
                  <a:pt x="28485" y="234830"/>
                </a:lnTo>
                <a:lnTo>
                  <a:pt x="7526" y="194302"/>
                </a:lnTo>
                <a:lnTo>
                  <a:pt x="0" y="147637"/>
                </a:lnTo>
                <a:lnTo>
                  <a:pt x="7526" y="100972"/>
                </a:lnTo>
                <a:lnTo>
                  <a:pt x="28485" y="60444"/>
                </a:lnTo>
                <a:lnTo>
                  <a:pt x="60444" y="28485"/>
                </a:lnTo>
                <a:lnTo>
                  <a:pt x="100972" y="7526"/>
                </a:lnTo>
                <a:lnTo>
                  <a:pt x="147637" y="0"/>
                </a:lnTo>
                <a:lnTo>
                  <a:pt x="194302" y="7526"/>
                </a:lnTo>
                <a:lnTo>
                  <a:pt x="234830" y="28485"/>
                </a:lnTo>
                <a:lnTo>
                  <a:pt x="266789" y="60444"/>
                </a:lnTo>
                <a:lnTo>
                  <a:pt x="287748" y="100972"/>
                </a:lnTo>
                <a:lnTo>
                  <a:pt x="295275" y="147637"/>
                </a:lnTo>
                <a:lnTo>
                  <a:pt x="287748" y="194302"/>
                </a:lnTo>
                <a:lnTo>
                  <a:pt x="266789" y="234830"/>
                </a:lnTo>
                <a:lnTo>
                  <a:pt x="234830" y="266789"/>
                </a:lnTo>
                <a:lnTo>
                  <a:pt x="194302" y="287748"/>
                </a:lnTo>
                <a:lnTo>
                  <a:pt x="147637" y="295275"/>
                </a:lnTo>
                <a:close/>
              </a:path>
            </a:pathLst>
          </a:custGeom>
          <a:solidFill>
            <a:srgbClr val="DEAB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7" name="Google Shape;77;p1"/>
          <p:cNvPicPr preferRelativeResize="0"/>
          <p:nvPr/>
        </p:nvPicPr>
        <p:blipFill rotWithShape="1">
          <a:blip r:embed="rId3">
            <a:alphaModFix/>
          </a:blip>
          <a:srcRect b="0" l="0" r="0" t="0"/>
          <a:stretch/>
        </p:blipFill>
        <p:spPr>
          <a:xfrm>
            <a:off x="3435343" y="4530644"/>
            <a:ext cx="1609725" cy="962024"/>
          </a:xfrm>
          <a:prstGeom prst="rect">
            <a:avLst/>
          </a:prstGeom>
          <a:noFill/>
          <a:ln>
            <a:noFill/>
          </a:ln>
        </p:spPr>
      </p:pic>
      <p:pic>
        <p:nvPicPr>
          <p:cNvPr id="78" name="Google Shape;78;p1"/>
          <p:cNvPicPr preferRelativeResize="0"/>
          <p:nvPr/>
        </p:nvPicPr>
        <p:blipFill rotWithShape="1">
          <a:blip r:embed="rId4">
            <a:alphaModFix/>
          </a:blip>
          <a:srcRect b="0" l="0" r="0" t="0"/>
          <a:stretch/>
        </p:blipFill>
        <p:spPr>
          <a:xfrm>
            <a:off x="7467606" y="704707"/>
            <a:ext cx="1933574" cy="1943099"/>
          </a:xfrm>
          <a:prstGeom prst="rect">
            <a:avLst/>
          </a:prstGeom>
          <a:noFill/>
          <a:ln>
            <a:noFill/>
          </a:ln>
        </p:spPr>
      </p:pic>
      <p:sp>
        <p:nvSpPr>
          <p:cNvPr id="79" name="Google Shape;79;p1"/>
          <p:cNvSpPr txBox="1"/>
          <p:nvPr/>
        </p:nvSpPr>
        <p:spPr>
          <a:xfrm>
            <a:off x="5382025" y="4407740"/>
            <a:ext cx="8804400" cy="12078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7750"/>
              <a:buFont typeface="Arial"/>
              <a:buNone/>
            </a:pPr>
            <a:r>
              <a:rPr b="1" i="0" lang="en-US" sz="7750" u="none" cap="none" strike="noStrike">
                <a:solidFill>
                  <a:srgbClr val="FBBE00"/>
                </a:solidFill>
                <a:latin typeface="Arial"/>
                <a:ea typeface="Arial"/>
                <a:cs typeface="Arial"/>
                <a:sym typeface="Arial"/>
              </a:rPr>
              <a:t>NEWS MAVENS</a:t>
            </a:r>
            <a:endParaRPr b="0" i="0" sz="7750" u="none" cap="none" strike="noStrike">
              <a:solidFill>
                <a:schemeClr val="dk1"/>
              </a:solidFill>
              <a:latin typeface="Arial"/>
              <a:ea typeface="Arial"/>
              <a:cs typeface="Arial"/>
              <a:sym typeface="Arial"/>
            </a:endParaRPr>
          </a:p>
        </p:txBody>
      </p:sp>
      <p:sp>
        <p:nvSpPr>
          <p:cNvPr id="80" name="Google Shape;80;p1"/>
          <p:cNvSpPr txBox="1"/>
          <p:nvPr>
            <p:ph type="title"/>
          </p:nvPr>
        </p:nvSpPr>
        <p:spPr>
          <a:xfrm>
            <a:off x="2729223" y="2943150"/>
            <a:ext cx="12048600" cy="1278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b="0" lang="en-US" sz="8200">
                <a:solidFill>
                  <a:srgbClr val="FDFDFD"/>
                </a:solidFill>
                <a:latin typeface="Arial"/>
                <a:ea typeface="Arial"/>
                <a:cs typeface="Arial"/>
                <a:sym typeface="Arial"/>
              </a:rPr>
              <a:t>FINAL YEAR </a:t>
            </a:r>
            <a:r>
              <a:rPr b="0" lang="en-US" sz="8200">
                <a:solidFill>
                  <a:srgbClr val="FDFDFD"/>
                </a:solidFill>
              </a:rPr>
              <a:t>PROJECT</a:t>
            </a:r>
            <a:endParaRPr sz="8200">
              <a:latin typeface="Arial"/>
              <a:ea typeface="Arial"/>
              <a:cs typeface="Arial"/>
              <a:sym typeface="Arial"/>
            </a:endParaRPr>
          </a:p>
        </p:txBody>
      </p:sp>
      <p:sp>
        <p:nvSpPr>
          <p:cNvPr id="81" name="Google Shape;81;p1"/>
          <p:cNvSpPr txBox="1"/>
          <p:nvPr/>
        </p:nvSpPr>
        <p:spPr>
          <a:xfrm>
            <a:off x="2838450" y="7429500"/>
            <a:ext cx="4925100" cy="2336700"/>
          </a:xfrm>
          <a:prstGeom prst="rect">
            <a:avLst/>
          </a:prstGeom>
          <a:noFill/>
          <a:ln>
            <a:noFill/>
          </a:ln>
        </p:spPr>
        <p:txBody>
          <a:bodyPr anchorCtr="0" anchor="t" bIns="0" lIns="0" spcFirstLastPara="1" rIns="0" wrap="square" tIns="146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ECB92A"/>
                </a:solidFill>
                <a:latin typeface="Arial"/>
                <a:ea typeface="Arial"/>
                <a:cs typeface="Arial"/>
                <a:sym typeface="Arial"/>
              </a:rPr>
              <a:t>Group Members</a:t>
            </a:r>
            <a:endParaRPr b="0" i="0" sz="3200" u="none" cap="none" strike="noStrike">
              <a:solidFill>
                <a:schemeClr val="dk1"/>
              </a:solidFill>
              <a:latin typeface="Arial"/>
              <a:ea typeface="Arial"/>
              <a:cs typeface="Arial"/>
              <a:sym typeface="Arial"/>
            </a:endParaRPr>
          </a:p>
          <a:p>
            <a:pPr indent="0" lvl="0" marL="12700" marR="5080" rtl="0" algn="ctr">
              <a:lnSpc>
                <a:spcPct val="167000"/>
              </a:lnSpc>
              <a:spcBef>
                <a:spcPts val="200"/>
              </a:spcBef>
              <a:spcAft>
                <a:spcPts val="0"/>
              </a:spcAft>
              <a:buClr>
                <a:srgbClr val="000000"/>
              </a:buClr>
              <a:buSzPts val="2700"/>
              <a:buFont typeface="Arial"/>
              <a:buNone/>
            </a:pPr>
            <a:r>
              <a:rPr b="0" i="0" lang="en-US" sz="2700" u="none" cap="none" strike="noStrike">
                <a:solidFill>
                  <a:srgbClr val="FFFFFF"/>
                </a:solidFill>
                <a:latin typeface="Arial"/>
                <a:ea typeface="Arial"/>
                <a:cs typeface="Arial"/>
                <a:sym typeface="Arial"/>
              </a:rPr>
              <a:t>Usama Shafique(UET-40)  Rameen Naveed(UET-42)  Asjad Ullah(UET-31)</a:t>
            </a:r>
            <a:endParaRPr b="0" i="0" sz="2700" u="none" cap="none" strike="noStrike">
              <a:solidFill>
                <a:schemeClr val="dk1"/>
              </a:solidFill>
              <a:latin typeface="Arial"/>
              <a:ea typeface="Arial"/>
              <a:cs typeface="Arial"/>
              <a:sym typeface="Arial"/>
            </a:endParaRPr>
          </a:p>
        </p:txBody>
      </p:sp>
      <p:sp>
        <p:nvSpPr>
          <p:cNvPr id="82" name="Google Shape;82;p1"/>
          <p:cNvSpPr txBox="1"/>
          <p:nvPr/>
        </p:nvSpPr>
        <p:spPr>
          <a:xfrm>
            <a:off x="9130030" y="7862570"/>
            <a:ext cx="6038850" cy="1273810"/>
          </a:xfrm>
          <a:prstGeom prst="rect">
            <a:avLst/>
          </a:prstGeom>
          <a:noFill/>
          <a:ln>
            <a:noFill/>
          </a:ln>
        </p:spPr>
        <p:txBody>
          <a:bodyPr anchorCtr="0" anchor="t" bIns="0" lIns="0" spcFirstLastPara="1" rIns="0" wrap="square" tIns="11425">
            <a:sp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ECB92A"/>
                </a:solidFill>
                <a:latin typeface="Arial"/>
                <a:ea typeface="Arial"/>
                <a:cs typeface="Arial"/>
                <a:sym typeface="Arial"/>
              </a:rPr>
              <a:t>Supervised By</a:t>
            </a:r>
            <a:endParaRPr b="0" i="0" sz="3100" u="none" cap="none" strike="noStrike">
              <a:solidFill>
                <a:schemeClr val="dk1"/>
              </a:solidFill>
              <a:latin typeface="Arial"/>
              <a:ea typeface="Arial"/>
              <a:cs typeface="Arial"/>
              <a:sym typeface="Arial"/>
            </a:endParaRPr>
          </a:p>
          <a:p>
            <a:pPr indent="0" lvl="0" marL="0" marR="0" rtl="0" algn="ctr">
              <a:lnSpc>
                <a:spcPct val="100000"/>
              </a:lnSpc>
              <a:spcBef>
                <a:spcPts val="2405"/>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Engr Fahim Muhammad Khan</a:t>
            </a:r>
            <a:endParaRPr b="0" i="0" sz="3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0"/>
          <p:cNvPicPr preferRelativeResize="0"/>
          <p:nvPr/>
        </p:nvPicPr>
        <p:blipFill rotWithShape="1">
          <a:blip r:embed="rId3">
            <a:alphaModFix/>
          </a:blip>
          <a:srcRect b="0" l="0" r="0" t="0"/>
          <a:stretch/>
        </p:blipFill>
        <p:spPr>
          <a:xfrm>
            <a:off x="16617963" y="175331"/>
            <a:ext cx="1362074" cy="981074"/>
          </a:xfrm>
          <a:prstGeom prst="rect">
            <a:avLst/>
          </a:prstGeom>
          <a:noFill/>
          <a:ln>
            <a:noFill/>
          </a:ln>
        </p:spPr>
      </p:pic>
      <p:sp>
        <p:nvSpPr>
          <p:cNvPr id="193" name="Google Shape;193;p10"/>
          <p:cNvSpPr/>
          <p:nvPr/>
        </p:nvSpPr>
        <p:spPr>
          <a:xfrm>
            <a:off x="2157279" y="175331"/>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4" name="Google Shape;194;p10"/>
          <p:cNvPicPr preferRelativeResize="0"/>
          <p:nvPr/>
        </p:nvPicPr>
        <p:blipFill rotWithShape="1">
          <a:blip r:embed="rId4">
            <a:alphaModFix/>
          </a:blip>
          <a:srcRect b="0" l="0" r="0" t="0"/>
          <a:stretch/>
        </p:blipFill>
        <p:spPr>
          <a:xfrm>
            <a:off x="10996612" y="1890501"/>
            <a:ext cx="6496049" cy="5353049"/>
          </a:xfrm>
          <a:prstGeom prst="rect">
            <a:avLst/>
          </a:prstGeom>
          <a:noFill/>
          <a:ln>
            <a:noFill/>
          </a:ln>
        </p:spPr>
      </p:pic>
      <p:sp>
        <p:nvSpPr>
          <p:cNvPr id="195" name="Google Shape;195;p10"/>
          <p:cNvSpPr txBox="1"/>
          <p:nvPr>
            <p:ph type="title"/>
          </p:nvPr>
        </p:nvSpPr>
        <p:spPr>
          <a:xfrm>
            <a:off x="490841" y="835456"/>
            <a:ext cx="588962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Existing Systems :</a:t>
            </a:r>
            <a:endParaRPr sz="5000"/>
          </a:p>
        </p:txBody>
      </p:sp>
      <p:pic>
        <p:nvPicPr>
          <p:cNvPr id="196" name="Google Shape;196;p10"/>
          <p:cNvPicPr preferRelativeResize="0"/>
          <p:nvPr/>
        </p:nvPicPr>
        <p:blipFill rotWithShape="1">
          <a:blip r:embed="rId5">
            <a:alphaModFix/>
          </a:blip>
          <a:srcRect b="0" l="0" r="0" t="0"/>
          <a:stretch/>
        </p:blipFill>
        <p:spPr>
          <a:xfrm>
            <a:off x="480526" y="7426805"/>
            <a:ext cx="141462" cy="141462"/>
          </a:xfrm>
          <a:prstGeom prst="rect">
            <a:avLst/>
          </a:prstGeom>
          <a:noFill/>
          <a:ln>
            <a:noFill/>
          </a:ln>
        </p:spPr>
      </p:pic>
      <p:pic>
        <p:nvPicPr>
          <p:cNvPr id="197" name="Google Shape;197;p10"/>
          <p:cNvPicPr preferRelativeResize="0"/>
          <p:nvPr/>
        </p:nvPicPr>
        <p:blipFill rotWithShape="1">
          <a:blip r:embed="rId5">
            <a:alphaModFix/>
          </a:blip>
          <a:srcRect b="0" l="0" r="0" t="0"/>
          <a:stretch/>
        </p:blipFill>
        <p:spPr>
          <a:xfrm>
            <a:off x="480526" y="7983225"/>
            <a:ext cx="141462" cy="141462"/>
          </a:xfrm>
          <a:prstGeom prst="rect">
            <a:avLst/>
          </a:prstGeom>
          <a:noFill/>
          <a:ln>
            <a:noFill/>
          </a:ln>
        </p:spPr>
      </p:pic>
      <p:pic>
        <p:nvPicPr>
          <p:cNvPr id="198" name="Google Shape;198;p10"/>
          <p:cNvPicPr preferRelativeResize="0"/>
          <p:nvPr/>
        </p:nvPicPr>
        <p:blipFill rotWithShape="1">
          <a:blip r:embed="rId5">
            <a:alphaModFix/>
          </a:blip>
          <a:srcRect b="0" l="0" r="0" t="0"/>
          <a:stretch/>
        </p:blipFill>
        <p:spPr>
          <a:xfrm>
            <a:off x="480526" y="8539646"/>
            <a:ext cx="141462" cy="141462"/>
          </a:xfrm>
          <a:prstGeom prst="rect">
            <a:avLst/>
          </a:prstGeom>
          <a:noFill/>
          <a:ln>
            <a:noFill/>
          </a:ln>
        </p:spPr>
      </p:pic>
      <p:pic>
        <p:nvPicPr>
          <p:cNvPr id="199" name="Google Shape;199;p10"/>
          <p:cNvPicPr preferRelativeResize="0"/>
          <p:nvPr/>
        </p:nvPicPr>
        <p:blipFill rotWithShape="1">
          <a:blip r:embed="rId5">
            <a:alphaModFix/>
          </a:blip>
          <a:srcRect b="0" l="0" r="0" t="0"/>
          <a:stretch/>
        </p:blipFill>
        <p:spPr>
          <a:xfrm>
            <a:off x="480526" y="9096066"/>
            <a:ext cx="141462" cy="141462"/>
          </a:xfrm>
          <a:prstGeom prst="rect">
            <a:avLst/>
          </a:prstGeom>
          <a:noFill/>
          <a:ln>
            <a:noFill/>
          </a:ln>
        </p:spPr>
      </p:pic>
      <p:sp>
        <p:nvSpPr>
          <p:cNvPr id="200" name="Google Shape;200;p10"/>
          <p:cNvSpPr txBox="1"/>
          <p:nvPr/>
        </p:nvSpPr>
        <p:spPr>
          <a:xfrm>
            <a:off x="305067" y="2247997"/>
            <a:ext cx="11523980" cy="7241540"/>
          </a:xfrm>
          <a:prstGeom prst="rect">
            <a:avLst/>
          </a:prstGeom>
          <a:noFill/>
          <a:ln>
            <a:noFill/>
          </a:ln>
        </p:spPr>
        <p:txBody>
          <a:bodyPr anchorCtr="0" anchor="t" bIns="0" lIns="0" spcFirstLastPara="1" rIns="0" wrap="square" tIns="135875">
            <a:spAutoFit/>
          </a:bodyPr>
          <a:lstStyle/>
          <a:p>
            <a:pPr indent="0" lvl="0" marL="226695" marR="0" rtl="0" algn="l">
              <a:lnSpc>
                <a:spcPct val="100000"/>
              </a:lnSpc>
              <a:spcBef>
                <a:spcPts val="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1: UpWork</a:t>
            </a:r>
            <a:endParaRPr b="0" i="0" sz="3400" u="none" cap="none" strike="noStrike">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00000"/>
              </a:buClr>
              <a:buSzPts val="5450"/>
              <a:buFont typeface="Arial"/>
              <a:buNone/>
            </a:pPr>
            <a:r>
              <a:t/>
            </a:r>
            <a:endParaRPr b="0" i="0" sz="5450" u="none" cap="none" strike="noStrike">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00000"/>
              </a:buClr>
              <a:buSzPts val="5450"/>
              <a:buFont typeface="Arial"/>
              <a:buNone/>
            </a:pPr>
            <a:r>
              <a:t/>
            </a:r>
            <a:endParaRPr b="0" i="0" sz="5450" u="none" cap="none" strike="noStrike">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00000"/>
              </a:buClr>
              <a:buSzPts val="5450"/>
              <a:buFont typeface="Arial"/>
              <a:buNone/>
            </a:pPr>
            <a:r>
              <a:t/>
            </a:r>
            <a:endParaRPr b="0" i="0" sz="5450" u="none" cap="none" strike="noStrike">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00000"/>
              </a:buClr>
              <a:buSzPts val="5450"/>
              <a:buFont typeface="Arial"/>
              <a:buNone/>
            </a:pPr>
            <a:r>
              <a:t/>
            </a:r>
            <a:endParaRPr b="0" i="0" sz="5450" u="none" cap="none" strike="noStrike">
              <a:solidFill>
                <a:schemeClr val="dk1"/>
              </a:solidFill>
              <a:latin typeface="Arial"/>
              <a:ea typeface="Arial"/>
              <a:cs typeface="Arial"/>
              <a:sym typeface="Arial"/>
            </a:endParaRPr>
          </a:p>
          <a:p>
            <a:pPr indent="0" lvl="0" marL="175895" marR="0" rtl="0" algn="l">
              <a:lnSpc>
                <a:spcPct val="100000"/>
              </a:lnSpc>
              <a:spcBef>
                <a:spcPts val="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Limitations :</a:t>
            </a:r>
            <a:endParaRPr b="0" i="0" sz="3400" u="none" cap="none" strike="noStrike">
              <a:solidFill>
                <a:schemeClr val="dk1"/>
              </a:solidFill>
              <a:latin typeface="Arial"/>
              <a:ea typeface="Arial"/>
              <a:cs typeface="Arial"/>
              <a:sym typeface="Arial"/>
            </a:endParaRPr>
          </a:p>
          <a:p>
            <a:pPr indent="0" lvl="0" marL="497205" marR="5157470" rtl="0" algn="l">
              <a:lnSpc>
                <a:spcPct val="116000"/>
              </a:lnSpc>
              <a:spcBef>
                <a:spcPts val="3485"/>
              </a:spcBef>
              <a:spcAft>
                <a:spcPts val="0"/>
              </a:spcAft>
              <a:buClr>
                <a:srgbClr val="000000"/>
              </a:buClr>
              <a:buSzPts val="3150"/>
              <a:buFont typeface="Arial"/>
              <a:buNone/>
            </a:pPr>
            <a:r>
              <a:rPr b="0" i="0" lang="en-US" sz="3150" u="none" cap="none" strike="noStrike">
                <a:solidFill>
                  <a:srgbClr val="FDFDFD"/>
                </a:solidFill>
                <a:latin typeface="Arial"/>
                <a:ea typeface="Arial"/>
                <a:cs typeface="Arial"/>
                <a:sym typeface="Arial"/>
              </a:rPr>
              <a:t>Not Specifically for journalists  commonly used by writers</a:t>
            </a:r>
            <a:endParaRPr b="0" i="0" sz="3150" u="none" cap="none" strike="noStrike">
              <a:solidFill>
                <a:schemeClr val="dk1"/>
              </a:solidFill>
              <a:latin typeface="Arial"/>
              <a:ea typeface="Arial"/>
              <a:cs typeface="Arial"/>
              <a:sym typeface="Arial"/>
            </a:endParaRPr>
          </a:p>
          <a:p>
            <a:pPr indent="0" lvl="0" marL="497205" marR="0" rtl="0" algn="l">
              <a:lnSpc>
                <a:spcPct val="100000"/>
              </a:lnSpc>
              <a:spcBef>
                <a:spcPts val="600"/>
              </a:spcBef>
              <a:spcAft>
                <a:spcPts val="0"/>
              </a:spcAft>
              <a:buClr>
                <a:srgbClr val="000000"/>
              </a:buClr>
              <a:buSzPts val="3150"/>
              <a:buFont typeface="Arial"/>
              <a:buNone/>
            </a:pPr>
            <a:r>
              <a:rPr b="0" i="0" lang="en-US" sz="3150" u="none" cap="none" strike="noStrike">
                <a:solidFill>
                  <a:srgbClr val="FDFDFD"/>
                </a:solidFill>
                <a:latin typeface="Arial"/>
                <a:ea typeface="Arial"/>
                <a:cs typeface="Arial"/>
                <a:sym typeface="Arial"/>
              </a:rPr>
              <a:t>Highest fees for freelance writing sites</a:t>
            </a:r>
            <a:endParaRPr b="0" i="0" sz="3150" u="none" cap="none" strike="noStrike">
              <a:solidFill>
                <a:schemeClr val="dk1"/>
              </a:solidFill>
              <a:latin typeface="Arial"/>
              <a:ea typeface="Arial"/>
              <a:cs typeface="Arial"/>
              <a:sym typeface="Arial"/>
            </a:endParaRPr>
          </a:p>
          <a:p>
            <a:pPr indent="0" lvl="0" marL="497205" marR="0" rtl="0" algn="l">
              <a:lnSpc>
                <a:spcPct val="100000"/>
              </a:lnSpc>
              <a:spcBef>
                <a:spcPts val="605"/>
              </a:spcBef>
              <a:spcAft>
                <a:spcPts val="0"/>
              </a:spcAft>
              <a:buClr>
                <a:srgbClr val="000000"/>
              </a:buClr>
              <a:buSzPts val="3150"/>
              <a:buFont typeface="Arial"/>
              <a:buNone/>
            </a:pPr>
            <a:r>
              <a:rPr b="0" i="0" lang="en-US" sz="3150" u="none" cap="none" strike="noStrike">
                <a:solidFill>
                  <a:srgbClr val="FDFDFD"/>
                </a:solidFill>
                <a:latin typeface="Arial"/>
                <a:ea typeface="Arial"/>
                <a:cs typeface="Arial"/>
                <a:sym typeface="Arial"/>
              </a:rPr>
              <a:t>Can take a while to build your reputation on the platform</a:t>
            </a:r>
            <a:endParaRPr b="0" i="0" sz="3150" u="none" cap="none" strike="noStrike">
              <a:solidFill>
                <a:schemeClr val="dk1"/>
              </a:solidFill>
              <a:latin typeface="Arial"/>
              <a:ea typeface="Arial"/>
              <a:cs typeface="Arial"/>
              <a:sym typeface="Arial"/>
            </a:endParaRPr>
          </a:p>
        </p:txBody>
      </p:sp>
      <p:sp>
        <p:nvSpPr>
          <p:cNvPr id="201" name="Google Shape;201;p10"/>
          <p:cNvSpPr txBox="1"/>
          <p:nvPr/>
        </p:nvSpPr>
        <p:spPr>
          <a:xfrm>
            <a:off x="609600" y="3162300"/>
            <a:ext cx="85635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While the marketplace features freelance jobs of all sorts, there are plenty of freelance writing jobs available-for blogging to resume writing, website copywriting to technical documentation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1"/>
          <p:cNvPicPr preferRelativeResize="0"/>
          <p:nvPr/>
        </p:nvPicPr>
        <p:blipFill rotWithShape="1">
          <a:blip r:embed="rId3">
            <a:alphaModFix/>
          </a:blip>
          <a:srcRect b="0" l="0" r="0" t="0"/>
          <a:stretch/>
        </p:blipFill>
        <p:spPr>
          <a:xfrm>
            <a:off x="16617963" y="175328"/>
            <a:ext cx="1362074" cy="981074"/>
          </a:xfrm>
          <a:prstGeom prst="rect">
            <a:avLst/>
          </a:prstGeom>
          <a:noFill/>
          <a:ln>
            <a:noFill/>
          </a:ln>
        </p:spPr>
      </p:pic>
      <p:pic>
        <p:nvPicPr>
          <p:cNvPr id="207" name="Google Shape;207;p11"/>
          <p:cNvPicPr preferRelativeResize="0"/>
          <p:nvPr/>
        </p:nvPicPr>
        <p:blipFill rotWithShape="1">
          <a:blip r:embed="rId4">
            <a:alphaModFix/>
          </a:blip>
          <a:srcRect b="0" l="0" r="0" t="0"/>
          <a:stretch/>
        </p:blipFill>
        <p:spPr>
          <a:xfrm>
            <a:off x="11821373" y="1890500"/>
            <a:ext cx="5676899" cy="4667249"/>
          </a:xfrm>
          <a:prstGeom prst="rect">
            <a:avLst/>
          </a:prstGeom>
          <a:noFill/>
          <a:ln>
            <a:noFill/>
          </a:ln>
        </p:spPr>
      </p:pic>
      <p:sp>
        <p:nvSpPr>
          <p:cNvPr id="208" name="Google Shape;208;p11"/>
          <p:cNvSpPr txBox="1"/>
          <p:nvPr>
            <p:ph type="title"/>
          </p:nvPr>
        </p:nvSpPr>
        <p:spPr>
          <a:xfrm>
            <a:off x="766871" y="572890"/>
            <a:ext cx="644715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Proposed Systems :</a:t>
            </a:r>
            <a:endParaRPr sz="5000"/>
          </a:p>
        </p:txBody>
      </p:sp>
      <p:pic>
        <p:nvPicPr>
          <p:cNvPr id="209" name="Google Shape;209;p11"/>
          <p:cNvPicPr preferRelativeResize="0"/>
          <p:nvPr/>
        </p:nvPicPr>
        <p:blipFill rotWithShape="1">
          <a:blip r:embed="rId5">
            <a:alphaModFix/>
          </a:blip>
          <a:srcRect b="0" l="0" r="0" t="0"/>
          <a:stretch/>
        </p:blipFill>
        <p:spPr>
          <a:xfrm>
            <a:off x="457626" y="7060414"/>
            <a:ext cx="142875" cy="142874"/>
          </a:xfrm>
          <a:prstGeom prst="rect">
            <a:avLst/>
          </a:prstGeom>
          <a:noFill/>
          <a:ln>
            <a:noFill/>
          </a:ln>
        </p:spPr>
      </p:pic>
      <p:pic>
        <p:nvPicPr>
          <p:cNvPr id="210" name="Google Shape;210;p11"/>
          <p:cNvPicPr preferRelativeResize="0"/>
          <p:nvPr/>
        </p:nvPicPr>
        <p:blipFill rotWithShape="1">
          <a:blip r:embed="rId5">
            <a:alphaModFix/>
          </a:blip>
          <a:srcRect b="0" l="0" r="0" t="0"/>
          <a:stretch/>
        </p:blipFill>
        <p:spPr>
          <a:xfrm>
            <a:off x="457626" y="7603339"/>
            <a:ext cx="142875" cy="142874"/>
          </a:xfrm>
          <a:prstGeom prst="rect">
            <a:avLst/>
          </a:prstGeom>
          <a:noFill/>
          <a:ln>
            <a:noFill/>
          </a:ln>
        </p:spPr>
      </p:pic>
      <p:pic>
        <p:nvPicPr>
          <p:cNvPr id="211" name="Google Shape;211;p11"/>
          <p:cNvPicPr preferRelativeResize="0"/>
          <p:nvPr/>
        </p:nvPicPr>
        <p:blipFill rotWithShape="1">
          <a:blip r:embed="rId5">
            <a:alphaModFix/>
          </a:blip>
          <a:srcRect b="0" l="0" r="0" t="0"/>
          <a:stretch/>
        </p:blipFill>
        <p:spPr>
          <a:xfrm>
            <a:off x="457626" y="6488914"/>
            <a:ext cx="142875" cy="142874"/>
          </a:xfrm>
          <a:prstGeom prst="rect">
            <a:avLst/>
          </a:prstGeom>
          <a:noFill/>
          <a:ln>
            <a:noFill/>
          </a:ln>
        </p:spPr>
      </p:pic>
      <p:sp>
        <p:nvSpPr>
          <p:cNvPr id="212" name="Google Shape;212;p11"/>
          <p:cNvSpPr txBox="1"/>
          <p:nvPr/>
        </p:nvSpPr>
        <p:spPr>
          <a:xfrm>
            <a:off x="457186" y="1714805"/>
            <a:ext cx="16002000" cy="7942580"/>
          </a:xfrm>
          <a:prstGeom prst="rect">
            <a:avLst/>
          </a:prstGeom>
          <a:noFill/>
          <a:ln>
            <a:noFill/>
          </a:ln>
        </p:spPr>
        <p:txBody>
          <a:bodyPr anchorCtr="0" anchor="t" bIns="0" lIns="0" spcFirstLastPara="1" rIns="0" wrap="square" tIns="191125">
            <a:spAutoFit/>
          </a:bodyPr>
          <a:lstStyle/>
          <a:p>
            <a:pPr indent="0" lvl="0" marL="46990" marR="0" rtl="0" algn="l">
              <a:lnSpc>
                <a:spcPct val="100000"/>
              </a:lnSpc>
              <a:spcBef>
                <a:spcPts val="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1: News Mavens:</a:t>
            </a:r>
            <a:endParaRPr b="0" i="0" sz="3400" u="none" cap="none" strike="noStrike">
              <a:solidFill>
                <a:schemeClr val="dk1"/>
              </a:solidFill>
              <a:latin typeface="Arial"/>
              <a:ea typeface="Arial"/>
              <a:cs typeface="Arial"/>
              <a:sym typeface="Arial"/>
            </a:endParaRPr>
          </a:p>
          <a:p>
            <a:pPr indent="0" lvl="0" marL="12700" marR="6353810" rtl="0" algn="l">
              <a:lnSpc>
                <a:spcPct val="115000"/>
              </a:lnSpc>
              <a:spcBef>
                <a:spcPts val="735"/>
              </a:spcBef>
              <a:spcAft>
                <a:spcPts val="0"/>
              </a:spcAft>
              <a:buClr>
                <a:srgbClr val="000000"/>
              </a:buClr>
              <a:buSzPts val="3200"/>
              <a:buFont typeface="Arial"/>
              <a:buNone/>
            </a:pPr>
            <a:r>
              <a:rPr b="0" i="0" lang="en-US" sz="3200" u="none" cap="none" strike="noStrike">
                <a:solidFill>
                  <a:srgbClr val="FFFFFF"/>
                </a:solidFill>
                <a:latin typeface="Arial"/>
                <a:ea typeface="Arial"/>
                <a:cs typeface="Arial"/>
                <a:sym typeface="Arial"/>
              </a:rPr>
              <a:t>The platform we offer will give journalists access  to regular employment prospects in the form of  long-term projects. Opportunities and lowering  journalist job insecurity The audience will receive  insightful daily news updates from News Mavens  that they can trust.</a:t>
            </a:r>
            <a:endParaRPr b="0" i="0" sz="3200" u="none" cap="none" strike="noStrike">
              <a:solidFill>
                <a:schemeClr val="dk1"/>
              </a:solidFill>
              <a:latin typeface="Arial"/>
              <a:ea typeface="Arial"/>
              <a:cs typeface="Arial"/>
              <a:sym typeface="Arial"/>
            </a:endParaRPr>
          </a:p>
          <a:p>
            <a:pPr indent="0" lvl="0" marL="12700" marR="0" rtl="0" algn="l">
              <a:lnSpc>
                <a:spcPct val="100000"/>
              </a:lnSpc>
              <a:spcBef>
                <a:spcPts val="297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Features And Add-ons : </a:t>
            </a:r>
            <a:endParaRPr b="0" i="0" sz="3400" u="none" cap="none" strike="noStrike">
              <a:solidFill>
                <a:schemeClr val="dk1"/>
              </a:solidFill>
              <a:latin typeface="Arial"/>
              <a:ea typeface="Arial"/>
              <a:cs typeface="Arial"/>
              <a:sym typeface="Arial"/>
            </a:endParaRPr>
          </a:p>
          <a:p>
            <a:pPr indent="0" lvl="0" marL="311785" marR="0" rtl="0" algn="l">
              <a:lnSpc>
                <a:spcPct val="100000"/>
              </a:lnSpc>
              <a:spcBef>
                <a:spcPts val="1270"/>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Our platform allows journalists to work from anywhere.</a:t>
            </a:r>
            <a:endParaRPr b="0" i="0" sz="3100" u="none" cap="none" strike="noStrike">
              <a:solidFill>
                <a:schemeClr val="dk1"/>
              </a:solidFill>
              <a:latin typeface="Arial"/>
              <a:ea typeface="Arial"/>
              <a:cs typeface="Arial"/>
              <a:sym typeface="Arial"/>
            </a:endParaRPr>
          </a:p>
          <a:p>
            <a:pPr indent="0" lvl="0" marL="311785" marR="5080" rtl="0" algn="l">
              <a:lnSpc>
                <a:spcPct val="115000"/>
              </a:lnSpc>
              <a:spcBef>
                <a:spcPts val="0"/>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Our platform enables media companies and news agencies to receive news reports  from distant journalists in locations where they are unable to send staff members  right away.</a:t>
            </a:r>
            <a:endParaRPr b="0" i="0" sz="3100" u="none" cap="none" strike="noStrike">
              <a:solidFill>
                <a:schemeClr val="dk1"/>
              </a:solidFill>
              <a:latin typeface="Arial"/>
              <a:ea typeface="Arial"/>
              <a:cs typeface="Arial"/>
              <a:sym typeface="Arial"/>
            </a:endParaRPr>
          </a:p>
          <a:p>
            <a:pPr indent="0" lvl="0" marL="311785" marR="0" rtl="0" algn="l">
              <a:lnSpc>
                <a:spcPct val="100000"/>
              </a:lnSpc>
              <a:spcBef>
                <a:spcPts val="555"/>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Our technology will enable viewers to get all types of news via a mobile app.</a:t>
            </a:r>
            <a:endParaRPr b="0" i="0" sz="31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12"/>
          <p:cNvGrpSpPr/>
          <p:nvPr/>
        </p:nvGrpSpPr>
        <p:grpSpPr>
          <a:xfrm>
            <a:off x="1160099" y="2099484"/>
            <a:ext cx="15967820" cy="7313531"/>
            <a:chOff x="1173778" y="2126978"/>
            <a:chExt cx="15071090" cy="7101205"/>
          </a:xfrm>
        </p:grpSpPr>
        <p:sp>
          <p:nvSpPr>
            <p:cNvPr id="218" name="Google Shape;218;p12"/>
            <p:cNvSpPr/>
            <p:nvPr/>
          </p:nvSpPr>
          <p:spPr>
            <a:xfrm>
              <a:off x="1173778" y="2126978"/>
              <a:ext cx="15071090" cy="7101205"/>
            </a:xfrm>
            <a:custGeom>
              <a:rect b="b" l="l" r="r" t="t"/>
              <a:pathLst>
                <a:path extrusionOk="0" h="7101205" w="14201140">
                  <a:moveTo>
                    <a:pt x="12194" y="12194"/>
                  </a:moveTo>
                  <a:lnTo>
                    <a:pt x="12194" y="7088803"/>
                  </a:lnTo>
                </a:path>
                <a:path extrusionOk="0" h="7101205" w="14201140">
                  <a:moveTo>
                    <a:pt x="2847425" y="12194"/>
                  </a:moveTo>
                  <a:lnTo>
                    <a:pt x="2847425" y="4852754"/>
                  </a:lnTo>
                </a:path>
                <a:path extrusionOk="0" h="7101205" w="14201140">
                  <a:moveTo>
                    <a:pt x="2847425" y="5995168"/>
                  </a:moveTo>
                  <a:lnTo>
                    <a:pt x="2847425" y="7088803"/>
                  </a:lnTo>
                </a:path>
                <a:path extrusionOk="0" h="7101205" w="14201140">
                  <a:moveTo>
                    <a:pt x="5682655" y="12194"/>
                  </a:moveTo>
                  <a:lnTo>
                    <a:pt x="5682655" y="4852754"/>
                  </a:lnTo>
                </a:path>
                <a:path extrusionOk="0" h="7101205" w="14201140">
                  <a:moveTo>
                    <a:pt x="5682655" y="5995168"/>
                  </a:moveTo>
                  <a:lnTo>
                    <a:pt x="5682655" y="7088803"/>
                  </a:lnTo>
                </a:path>
                <a:path extrusionOk="0" h="7101205" w="14201140">
                  <a:moveTo>
                    <a:pt x="8517885" y="12194"/>
                  </a:moveTo>
                  <a:lnTo>
                    <a:pt x="8517885" y="4852754"/>
                  </a:lnTo>
                </a:path>
                <a:path extrusionOk="0" h="7101205" w="14201140">
                  <a:moveTo>
                    <a:pt x="8517885" y="5995168"/>
                  </a:moveTo>
                  <a:lnTo>
                    <a:pt x="8517885" y="7088803"/>
                  </a:lnTo>
                </a:path>
                <a:path extrusionOk="0" h="7101205" w="14201140">
                  <a:moveTo>
                    <a:pt x="11353116" y="12194"/>
                  </a:moveTo>
                  <a:lnTo>
                    <a:pt x="11353116" y="4852754"/>
                  </a:lnTo>
                </a:path>
                <a:path extrusionOk="0" h="7101205" w="14201140">
                  <a:moveTo>
                    <a:pt x="11353116" y="5995168"/>
                  </a:moveTo>
                  <a:lnTo>
                    <a:pt x="11353116" y="7088803"/>
                  </a:lnTo>
                </a:path>
                <a:path extrusionOk="0" h="7101205" w="14201140">
                  <a:moveTo>
                    <a:pt x="14188346" y="12194"/>
                  </a:moveTo>
                  <a:lnTo>
                    <a:pt x="14188346" y="7088803"/>
                  </a:lnTo>
                </a:path>
                <a:path extrusionOk="0" h="7101205" w="14201140">
                  <a:moveTo>
                    <a:pt x="0" y="0"/>
                  </a:moveTo>
                  <a:lnTo>
                    <a:pt x="14200541" y="0"/>
                  </a:lnTo>
                </a:path>
                <a:path extrusionOk="0" h="7101205" w="14201140">
                  <a:moveTo>
                    <a:pt x="0" y="1314449"/>
                  </a:moveTo>
                  <a:lnTo>
                    <a:pt x="14200541" y="1314449"/>
                  </a:lnTo>
                </a:path>
                <a:path extrusionOk="0" h="7101205" w="14201140">
                  <a:moveTo>
                    <a:pt x="0" y="2432474"/>
                  </a:moveTo>
                  <a:lnTo>
                    <a:pt x="14200541" y="2432474"/>
                  </a:lnTo>
                </a:path>
                <a:path extrusionOk="0" h="7101205" w="14201140">
                  <a:moveTo>
                    <a:pt x="0" y="3746924"/>
                  </a:moveTo>
                  <a:lnTo>
                    <a:pt x="14200541" y="3746924"/>
                  </a:lnTo>
                </a:path>
                <a:path extrusionOk="0" h="7101205" w="14201140">
                  <a:moveTo>
                    <a:pt x="0" y="4864949"/>
                  </a:moveTo>
                  <a:lnTo>
                    <a:pt x="14200541" y="4864949"/>
                  </a:lnTo>
                </a:path>
                <a:path extrusionOk="0" h="7101205" w="14201140">
                  <a:moveTo>
                    <a:pt x="0" y="5982974"/>
                  </a:moveTo>
                  <a:lnTo>
                    <a:pt x="14200541" y="5982974"/>
                  </a:lnTo>
                </a:path>
                <a:path extrusionOk="0" h="7101205" w="14201140">
                  <a:moveTo>
                    <a:pt x="0" y="7100998"/>
                  </a:moveTo>
                  <a:lnTo>
                    <a:pt x="14200541" y="7100998"/>
                  </a:lnTo>
                </a:path>
              </a:pathLst>
            </a:custGeom>
            <a:noFill/>
            <a:ln cap="flat" cmpd="sng" w="24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12"/>
            <p:cNvSpPr/>
            <p:nvPr/>
          </p:nvSpPr>
          <p:spPr>
            <a:xfrm>
              <a:off x="6080538" y="3657295"/>
              <a:ext cx="835660" cy="616585"/>
            </a:xfrm>
            <a:custGeom>
              <a:rect b="b" l="l" r="r" t="t"/>
              <a:pathLst>
                <a:path extrusionOk="0" h="616585"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5"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12"/>
            <p:cNvSpPr/>
            <p:nvPr/>
          </p:nvSpPr>
          <p:spPr>
            <a:xfrm>
              <a:off x="6080532" y="3657295"/>
              <a:ext cx="835660" cy="616585"/>
            </a:xfrm>
            <a:custGeom>
              <a:rect b="b" l="l" r="r" t="t"/>
              <a:pathLst>
                <a:path extrusionOk="0" h="616585"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12"/>
            <p:cNvSpPr/>
            <p:nvPr/>
          </p:nvSpPr>
          <p:spPr>
            <a:xfrm>
              <a:off x="8780961" y="3685153"/>
              <a:ext cx="835660" cy="616585"/>
            </a:xfrm>
            <a:custGeom>
              <a:rect b="b" l="l" r="r" t="t"/>
              <a:pathLst>
                <a:path extrusionOk="0" h="616585"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5"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12"/>
            <p:cNvSpPr/>
            <p:nvPr/>
          </p:nvSpPr>
          <p:spPr>
            <a:xfrm>
              <a:off x="8780954" y="3685153"/>
              <a:ext cx="835660" cy="616585"/>
            </a:xfrm>
            <a:custGeom>
              <a:rect b="b" l="l" r="r" t="t"/>
              <a:pathLst>
                <a:path extrusionOk="0" h="616585"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12"/>
            <p:cNvSpPr/>
            <p:nvPr/>
          </p:nvSpPr>
          <p:spPr>
            <a:xfrm>
              <a:off x="6080538" y="8422589"/>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12"/>
            <p:cNvSpPr/>
            <p:nvPr/>
          </p:nvSpPr>
          <p:spPr>
            <a:xfrm>
              <a:off x="6080532" y="8422589"/>
              <a:ext cx="835660" cy="616585"/>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2"/>
            <p:cNvSpPr/>
            <p:nvPr/>
          </p:nvSpPr>
          <p:spPr>
            <a:xfrm>
              <a:off x="8870044" y="8422589"/>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2"/>
            <p:cNvSpPr/>
            <p:nvPr/>
          </p:nvSpPr>
          <p:spPr>
            <a:xfrm>
              <a:off x="8870038" y="8274613"/>
              <a:ext cx="835659" cy="616584"/>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2"/>
            <p:cNvSpPr/>
            <p:nvPr/>
          </p:nvSpPr>
          <p:spPr>
            <a:xfrm>
              <a:off x="6080538" y="4926813"/>
              <a:ext cx="835660" cy="616585"/>
            </a:xfrm>
            <a:custGeom>
              <a:rect b="b" l="l" r="r" t="t"/>
              <a:pathLst>
                <a:path extrusionOk="0" h="616585"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5"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12"/>
            <p:cNvSpPr/>
            <p:nvPr/>
          </p:nvSpPr>
          <p:spPr>
            <a:xfrm>
              <a:off x="6080532" y="4926813"/>
              <a:ext cx="835660" cy="616585"/>
            </a:xfrm>
            <a:custGeom>
              <a:rect b="b" l="l" r="r" t="t"/>
              <a:pathLst>
                <a:path extrusionOk="0" h="616585"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12"/>
            <p:cNvSpPr/>
            <p:nvPr/>
          </p:nvSpPr>
          <p:spPr>
            <a:xfrm>
              <a:off x="6080538" y="6195877"/>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12"/>
            <p:cNvSpPr/>
            <p:nvPr/>
          </p:nvSpPr>
          <p:spPr>
            <a:xfrm>
              <a:off x="6080532" y="6195877"/>
              <a:ext cx="835660" cy="616585"/>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12"/>
            <p:cNvSpPr/>
            <p:nvPr/>
          </p:nvSpPr>
          <p:spPr>
            <a:xfrm>
              <a:off x="8870044" y="6129202"/>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12"/>
            <p:cNvSpPr/>
            <p:nvPr/>
          </p:nvSpPr>
          <p:spPr>
            <a:xfrm>
              <a:off x="8870038" y="6129202"/>
              <a:ext cx="835660" cy="616585"/>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12"/>
            <p:cNvSpPr/>
            <p:nvPr/>
          </p:nvSpPr>
          <p:spPr>
            <a:xfrm>
              <a:off x="11616685" y="8266724"/>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2"/>
            <p:cNvSpPr/>
            <p:nvPr/>
          </p:nvSpPr>
          <p:spPr>
            <a:xfrm>
              <a:off x="11616678" y="8266724"/>
              <a:ext cx="835660" cy="616585"/>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12"/>
            <p:cNvSpPr/>
            <p:nvPr/>
          </p:nvSpPr>
          <p:spPr>
            <a:xfrm>
              <a:off x="14207328" y="8266724"/>
              <a:ext cx="835660" cy="616585"/>
            </a:xfrm>
            <a:custGeom>
              <a:rect b="b" l="l" r="r" t="t"/>
              <a:pathLst>
                <a:path extrusionOk="0" h="616584" w="835659">
                  <a:moveTo>
                    <a:pt x="389757" y="468726"/>
                  </a:moveTo>
                  <a:lnTo>
                    <a:pt x="233359" y="468726"/>
                  </a:lnTo>
                  <a:lnTo>
                    <a:pt x="239955" y="464853"/>
                  </a:lnTo>
                  <a:lnTo>
                    <a:pt x="250857" y="454290"/>
                  </a:lnTo>
                  <a:lnTo>
                    <a:pt x="266194" y="437125"/>
                  </a:lnTo>
                  <a:lnTo>
                    <a:pt x="286094" y="413445"/>
                  </a:lnTo>
                  <a:lnTo>
                    <a:pt x="310688" y="383338"/>
                  </a:lnTo>
                  <a:lnTo>
                    <a:pt x="329567" y="359946"/>
                  </a:lnTo>
                  <a:lnTo>
                    <a:pt x="458571" y="200393"/>
                  </a:lnTo>
                  <a:lnTo>
                    <a:pt x="508564" y="139467"/>
                  </a:lnTo>
                  <a:lnTo>
                    <a:pt x="564024" y="72640"/>
                  </a:lnTo>
                  <a:lnTo>
                    <a:pt x="625080" y="0"/>
                  </a:lnTo>
                  <a:lnTo>
                    <a:pt x="638764" y="5356"/>
                  </a:lnTo>
                  <a:lnTo>
                    <a:pt x="679077" y="17665"/>
                  </a:lnTo>
                  <a:lnTo>
                    <a:pt x="744908" y="31289"/>
                  </a:lnTo>
                  <a:lnTo>
                    <a:pt x="835148" y="40587"/>
                  </a:lnTo>
                  <a:lnTo>
                    <a:pt x="770436" y="92783"/>
                  </a:lnTo>
                  <a:lnTo>
                    <a:pt x="709744" y="144444"/>
                  </a:lnTo>
                  <a:lnTo>
                    <a:pt x="653067" y="195202"/>
                  </a:lnTo>
                  <a:lnTo>
                    <a:pt x="600400" y="244688"/>
                  </a:lnTo>
                  <a:lnTo>
                    <a:pt x="551736" y="292532"/>
                  </a:lnTo>
                  <a:lnTo>
                    <a:pt x="507070" y="338367"/>
                  </a:lnTo>
                  <a:lnTo>
                    <a:pt x="466398" y="381823"/>
                  </a:lnTo>
                  <a:lnTo>
                    <a:pt x="429711" y="422530"/>
                  </a:lnTo>
                  <a:lnTo>
                    <a:pt x="397007" y="460121"/>
                  </a:lnTo>
                  <a:lnTo>
                    <a:pt x="389757" y="468726"/>
                  </a:lnTo>
                  <a:close/>
                </a:path>
                <a:path extrusionOk="0" h="616584" w="835659">
                  <a:moveTo>
                    <a:pt x="225207" y="616579"/>
                  </a:moveTo>
                  <a:lnTo>
                    <a:pt x="166400" y="574942"/>
                  </a:lnTo>
                  <a:lnTo>
                    <a:pt x="127137" y="527623"/>
                  </a:lnTo>
                  <a:lnTo>
                    <a:pt x="83423" y="472381"/>
                  </a:lnTo>
                  <a:lnTo>
                    <a:pt x="42700" y="419298"/>
                  </a:lnTo>
                  <a:lnTo>
                    <a:pt x="12410" y="378459"/>
                  </a:lnTo>
                  <a:lnTo>
                    <a:pt x="0" y="359946"/>
                  </a:lnTo>
                  <a:lnTo>
                    <a:pt x="9062" y="349825"/>
                  </a:lnTo>
                  <a:lnTo>
                    <a:pt x="33431" y="326120"/>
                  </a:lnTo>
                  <a:lnTo>
                    <a:pt x="68845" y="298865"/>
                  </a:lnTo>
                  <a:lnTo>
                    <a:pt x="111047" y="278081"/>
                  </a:lnTo>
                  <a:lnTo>
                    <a:pt x="128361" y="302694"/>
                  </a:lnTo>
                  <a:lnTo>
                    <a:pt x="156398" y="350933"/>
                  </a:lnTo>
                  <a:lnTo>
                    <a:pt x="188009" y="405930"/>
                  </a:lnTo>
                  <a:lnTo>
                    <a:pt x="216046" y="450817"/>
                  </a:lnTo>
                  <a:lnTo>
                    <a:pt x="233359" y="468726"/>
                  </a:lnTo>
                  <a:lnTo>
                    <a:pt x="389757" y="468726"/>
                  </a:lnTo>
                  <a:lnTo>
                    <a:pt x="368278" y="494225"/>
                  </a:lnTo>
                  <a:lnTo>
                    <a:pt x="343518" y="524474"/>
                  </a:lnTo>
                  <a:lnTo>
                    <a:pt x="322724" y="550499"/>
                  </a:lnTo>
                  <a:lnTo>
                    <a:pt x="293005" y="588402"/>
                  </a:lnTo>
                  <a:lnTo>
                    <a:pt x="284069" y="599541"/>
                  </a:lnTo>
                  <a:lnTo>
                    <a:pt x="279075" y="604980"/>
                  </a:lnTo>
                  <a:lnTo>
                    <a:pt x="248644" y="615520"/>
                  </a:lnTo>
                  <a:lnTo>
                    <a:pt x="225207" y="61657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2"/>
            <p:cNvSpPr/>
            <p:nvPr/>
          </p:nvSpPr>
          <p:spPr>
            <a:xfrm>
              <a:off x="14207321" y="8266724"/>
              <a:ext cx="835660" cy="616585"/>
            </a:xfrm>
            <a:custGeom>
              <a:rect b="b" l="l" r="r" t="t"/>
              <a:pathLst>
                <a:path extrusionOk="0" h="616584" w="835659">
                  <a:moveTo>
                    <a:pt x="0" y="359954"/>
                  </a:moveTo>
                  <a:lnTo>
                    <a:pt x="9068" y="349825"/>
                  </a:lnTo>
                  <a:lnTo>
                    <a:pt x="33438" y="326120"/>
                  </a:lnTo>
                  <a:lnTo>
                    <a:pt x="68852" y="298865"/>
                  </a:lnTo>
                  <a:lnTo>
                    <a:pt x="111054" y="278081"/>
                  </a:lnTo>
                  <a:lnTo>
                    <a:pt x="128368" y="302694"/>
                  </a:lnTo>
                  <a:lnTo>
                    <a:pt x="156405" y="350933"/>
                  </a:lnTo>
                  <a:lnTo>
                    <a:pt x="188016" y="405930"/>
                  </a:lnTo>
                  <a:lnTo>
                    <a:pt x="216052" y="450817"/>
                  </a:lnTo>
                  <a:lnTo>
                    <a:pt x="233366" y="468726"/>
                  </a:lnTo>
                  <a:lnTo>
                    <a:pt x="239962" y="464853"/>
                  </a:lnTo>
                  <a:lnTo>
                    <a:pt x="250864" y="454290"/>
                  </a:lnTo>
                  <a:lnTo>
                    <a:pt x="286101" y="413445"/>
                  </a:lnTo>
                  <a:lnTo>
                    <a:pt x="310695" y="383338"/>
                  </a:lnTo>
                  <a:lnTo>
                    <a:pt x="340110" y="346891"/>
                  </a:lnTo>
                  <a:lnTo>
                    <a:pt x="374476" y="304193"/>
                  </a:lnTo>
                  <a:lnTo>
                    <a:pt x="413923" y="255331"/>
                  </a:lnTo>
                  <a:lnTo>
                    <a:pt x="458578" y="200393"/>
                  </a:lnTo>
                  <a:lnTo>
                    <a:pt x="508571" y="139467"/>
                  </a:lnTo>
                  <a:lnTo>
                    <a:pt x="564031" y="72640"/>
                  </a:lnTo>
                  <a:lnTo>
                    <a:pt x="625086" y="0"/>
                  </a:lnTo>
                  <a:lnTo>
                    <a:pt x="638771" y="5356"/>
                  </a:lnTo>
                  <a:lnTo>
                    <a:pt x="679083" y="17665"/>
                  </a:lnTo>
                  <a:lnTo>
                    <a:pt x="744915" y="31289"/>
                  </a:lnTo>
                  <a:lnTo>
                    <a:pt x="835155" y="40587"/>
                  </a:lnTo>
                  <a:lnTo>
                    <a:pt x="770443" y="92783"/>
                  </a:lnTo>
                  <a:lnTo>
                    <a:pt x="709751" y="144444"/>
                  </a:lnTo>
                  <a:lnTo>
                    <a:pt x="653074" y="195202"/>
                  </a:lnTo>
                  <a:lnTo>
                    <a:pt x="600406" y="244688"/>
                  </a:lnTo>
                  <a:lnTo>
                    <a:pt x="551743" y="292532"/>
                  </a:lnTo>
                  <a:lnTo>
                    <a:pt x="507077" y="338367"/>
                  </a:lnTo>
                  <a:lnTo>
                    <a:pt x="466404" y="381823"/>
                  </a:lnTo>
                  <a:lnTo>
                    <a:pt x="429718" y="422530"/>
                  </a:lnTo>
                  <a:lnTo>
                    <a:pt x="397013" y="460121"/>
                  </a:lnTo>
                  <a:lnTo>
                    <a:pt x="368284" y="494225"/>
                  </a:lnTo>
                  <a:lnTo>
                    <a:pt x="343525" y="524474"/>
                  </a:lnTo>
                  <a:lnTo>
                    <a:pt x="305894" y="571932"/>
                  </a:lnTo>
                  <a:lnTo>
                    <a:pt x="293011" y="588402"/>
                  </a:lnTo>
                  <a:lnTo>
                    <a:pt x="284076" y="599541"/>
                  </a:lnTo>
                  <a:lnTo>
                    <a:pt x="279082" y="604980"/>
                  </a:lnTo>
                  <a:lnTo>
                    <a:pt x="248650" y="615520"/>
                  </a:lnTo>
                  <a:lnTo>
                    <a:pt x="225214" y="616579"/>
                  </a:lnTo>
                  <a:lnTo>
                    <a:pt x="207384" y="611656"/>
                  </a:lnTo>
                  <a:lnTo>
                    <a:pt x="166407" y="574942"/>
                  </a:lnTo>
                  <a:lnTo>
                    <a:pt x="127144" y="527623"/>
                  </a:lnTo>
                  <a:lnTo>
                    <a:pt x="83430" y="472381"/>
                  </a:lnTo>
                  <a:lnTo>
                    <a:pt x="42706" y="419298"/>
                  </a:lnTo>
                  <a:lnTo>
                    <a:pt x="12416" y="378459"/>
                  </a:lnTo>
                  <a:lnTo>
                    <a:pt x="2" y="3599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12"/>
            <p:cNvSpPr/>
            <p:nvPr/>
          </p:nvSpPr>
          <p:spPr>
            <a:xfrm>
              <a:off x="8881999" y="3690378"/>
              <a:ext cx="5949315" cy="2950210"/>
            </a:xfrm>
            <a:custGeom>
              <a:rect b="b" l="l" r="r" t="t"/>
              <a:pathLst>
                <a:path extrusionOk="0" h="2950209" w="5949315">
                  <a:moveTo>
                    <a:pt x="611898" y="1289799"/>
                  </a:moveTo>
                  <a:lnTo>
                    <a:pt x="607428" y="1266736"/>
                  </a:lnTo>
                  <a:lnTo>
                    <a:pt x="594004" y="1246454"/>
                  </a:lnTo>
                  <a:lnTo>
                    <a:pt x="573786" y="1232992"/>
                  </a:lnTo>
                  <a:lnTo>
                    <a:pt x="550799" y="1228496"/>
                  </a:lnTo>
                  <a:lnTo>
                    <a:pt x="527786" y="1232979"/>
                  </a:lnTo>
                  <a:lnTo>
                    <a:pt x="507555" y="1246441"/>
                  </a:lnTo>
                  <a:lnTo>
                    <a:pt x="306197" y="1448371"/>
                  </a:lnTo>
                  <a:lnTo>
                    <a:pt x="104825" y="1246454"/>
                  </a:lnTo>
                  <a:lnTo>
                    <a:pt x="84620" y="1232992"/>
                  </a:lnTo>
                  <a:lnTo>
                    <a:pt x="61620" y="1228496"/>
                  </a:lnTo>
                  <a:lnTo>
                    <a:pt x="38608" y="1232992"/>
                  </a:lnTo>
                  <a:lnTo>
                    <a:pt x="18376" y="1246454"/>
                  </a:lnTo>
                  <a:lnTo>
                    <a:pt x="4965" y="1266723"/>
                  </a:lnTo>
                  <a:lnTo>
                    <a:pt x="482" y="1289786"/>
                  </a:lnTo>
                  <a:lnTo>
                    <a:pt x="4953" y="1312862"/>
                  </a:lnTo>
                  <a:lnTo>
                    <a:pt x="18364" y="1333131"/>
                  </a:lnTo>
                  <a:lnTo>
                    <a:pt x="219748" y="1535074"/>
                  </a:lnTo>
                  <a:lnTo>
                    <a:pt x="17894" y="1737512"/>
                  </a:lnTo>
                  <a:lnTo>
                    <a:pt x="4470" y="1757781"/>
                  </a:lnTo>
                  <a:lnTo>
                    <a:pt x="0" y="1780844"/>
                  </a:lnTo>
                  <a:lnTo>
                    <a:pt x="4470" y="1803908"/>
                  </a:lnTo>
                  <a:lnTo>
                    <a:pt x="38112" y="1837651"/>
                  </a:lnTo>
                  <a:lnTo>
                    <a:pt x="61112" y="1842147"/>
                  </a:lnTo>
                  <a:lnTo>
                    <a:pt x="72771" y="1841017"/>
                  </a:lnTo>
                  <a:lnTo>
                    <a:pt x="84112" y="1837651"/>
                  </a:lnTo>
                  <a:lnTo>
                    <a:pt x="94742" y="1832038"/>
                  </a:lnTo>
                  <a:lnTo>
                    <a:pt x="104343" y="1824189"/>
                  </a:lnTo>
                  <a:lnTo>
                    <a:pt x="306171" y="1621777"/>
                  </a:lnTo>
                  <a:lnTo>
                    <a:pt x="507517" y="1823694"/>
                  </a:lnTo>
                  <a:lnTo>
                    <a:pt x="517118" y="1831555"/>
                  </a:lnTo>
                  <a:lnTo>
                    <a:pt x="527748" y="1837169"/>
                  </a:lnTo>
                  <a:lnTo>
                    <a:pt x="539064" y="1840534"/>
                  </a:lnTo>
                  <a:lnTo>
                    <a:pt x="550735" y="1841652"/>
                  </a:lnTo>
                  <a:lnTo>
                    <a:pt x="562406" y="1840534"/>
                  </a:lnTo>
                  <a:lnTo>
                    <a:pt x="607377" y="1803425"/>
                  </a:lnTo>
                  <a:lnTo>
                    <a:pt x="611860" y="1780349"/>
                  </a:lnTo>
                  <a:lnTo>
                    <a:pt x="607377" y="1757286"/>
                  </a:lnTo>
                  <a:lnTo>
                    <a:pt x="593953" y="1737017"/>
                  </a:lnTo>
                  <a:lnTo>
                    <a:pt x="479056" y="1621777"/>
                  </a:lnTo>
                  <a:lnTo>
                    <a:pt x="392633" y="1535074"/>
                  </a:lnTo>
                  <a:lnTo>
                    <a:pt x="479082" y="1448371"/>
                  </a:lnTo>
                  <a:lnTo>
                    <a:pt x="593966" y="1333157"/>
                  </a:lnTo>
                  <a:lnTo>
                    <a:pt x="607415" y="1312875"/>
                  </a:lnTo>
                  <a:lnTo>
                    <a:pt x="611898" y="1289799"/>
                  </a:lnTo>
                  <a:close/>
                </a:path>
                <a:path extrusionOk="0" h="2950209" w="5949315">
                  <a:moveTo>
                    <a:pt x="3358540" y="61302"/>
                  </a:moveTo>
                  <a:lnTo>
                    <a:pt x="3354070" y="38239"/>
                  </a:lnTo>
                  <a:lnTo>
                    <a:pt x="3340646" y="17957"/>
                  </a:lnTo>
                  <a:lnTo>
                    <a:pt x="3320427" y="4495"/>
                  </a:lnTo>
                  <a:lnTo>
                    <a:pt x="3297440" y="0"/>
                  </a:lnTo>
                  <a:lnTo>
                    <a:pt x="3274428" y="4483"/>
                  </a:lnTo>
                  <a:lnTo>
                    <a:pt x="3254197" y="17945"/>
                  </a:lnTo>
                  <a:lnTo>
                    <a:pt x="3052838" y="219887"/>
                  </a:lnTo>
                  <a:lnTo>
                    <a:pt x="2851467" y="17957"/>
                  </a:lnTo>
                  <a:lnTo>
                    <a:pt x="2831261" y="4495"/>
                  </a:lnTo>
                  <a:lnTo>
                    <a:pt x="2808249" y="0"/>
                  </a:lnTo>
                  <a:lnTo>
                    <a:pt x="2785249" y="4495"/>
                  </a:lnTo>
                  <a:lnTo>
                    <a:pt x="2765018" y="17957"/>
                  </a:lnTo>
                  <a:lnTo>
                    <a:pt x="2751607" y="38227"/>
                  </a:lnTo>
                  <a:lnTo>
                    <a:pt x="2747124" y="61302"/>
                  </a:lnTo>
                  <a:lnTo>
                    <a:pt x="2751594" y="84366"/>
                  </a:lnTo>
                  <a:lnTo>
                    <a:pt x="2765006" y="104635"/>
                  </a:lnTo>
                  <a:lnTo>
                    <a:pt x="2966389" y="306578"/>
                  </a:lnTo>
                  <a:lnTo>
                    <a:pt x="2764536" y="509016"/>
                  </a:lnTo>
                  <a:lnTo>
                    <a:pt x="2751112" y="529285"/>
                  </a:lnTo>
                  <a:lnTo>
                    <a:pt x="2746641" y="552348"/>
                  </a:lnTo>
                  <a:lnTo>
                    <a:pt x="2751112" y="575411"/>
                  </a:lnTo>
                  <a:lnTo>
                    <a:pt x="2784754" y="609155"/>
                  </a:lnTo>
                  <a:lnTo>
                    <a:pt x="2807754" y="613651"/>
                  </a:lnTo>
                  <a:lnTo>
                    <a:pt x="2819412" y="612533"/>
                  </a:lnTo>
                  <a:lnTo>
                    <a:pt x="2830753" y="609155"/>
                  </a:lnTo>
                  <a:lnTo>
                    <a:pt x="2841383" y="603542"/>
                  </a:lnTo>
                  <a:lnTo>
                    <a:pt x="2850985" y="595693"/>
                  </a:lnTo>
                  <a:lnTo>
                    <a:pt x="3052813" y="393280"/>
                  </a:lnTo>
                  <a:lnTo>
                    <a:pt x="3254159" y="595198"/>
                  </a:lnTo>
                  <a:lnTo>
                    <a:pt x="3263747" y="603059"/>
                  </a:lnTo>
                  <a:lnTo>
                    <a:pt x="3274390" y="608672"/>
                  </a:lnTo>
                  <a:lnTo>
                    <a:pt x="3285706" y="612038"/>
                  </a:lnTo>
                  <a:lnTo>
                    <a:pt x="3297377" y="613156"/>
                  </a:lnTo>
                  <a:lnTo>
                    <a:pt x="3309048" y="612038"/>
                  </a:lnTo>
                  <a:lnTo>
                    <a:pt x="3354019" y="574929"/>
                  </a:lnTo>
                  <a:lnTo>
                    <a:pt x="3358502" y="551865"/>
                  </a:lnTo>
                  <a:lnTo>
                    <a:pt x="3354019" y="528789"/>
                  </a:lnTo>
                  <a:lnTo>
                    <a:pt x="3340595" y="508520"/>
                  </a:lnTo>
                  <a:lnTo>
                    <a:pt x="3225698" y="393280"/>
                  </a:lnTo>
                  <a:lnTo>
                    <a:pt x="3139262" y="306578"/>
                  </a:lnTo>
                  <a:lnTo>
                    <a:pt x="3225723" y="219887"/>
                  </a:lnTo>
                  <a:lnTo>
                    <a:pt x="3340608" y="104660"/>
                  </a:lnTo>
                  <a:lnTo>
                    <a:pt x="3354057" y="84378"/>
                  </a:lnTo>
                  <a:lnTo>
                    <a:pt x="3358540" y="61302"/>
                  </a:lnTo>
                  <a:close/>
                </a:path>
                <a:path extrusionOk="0" h="2950209" w="5949315">
                  <a:moveTo>
                    <a:pt x="3401403" y="2397607"/>
                  </a:moveTo>
                  <a:lnTo>
                    <a:pt x="3396932" y="2374544"/>
                  </a:lnTo>
                  <a:lnTo>
                    <a:pt x="3383508" y="2354275"/>
                  </a:lnTo>
                  <a:lnTo>
                    <a:pt x="3363290" y="2340800"/>
                  </a:lnTo>
                  <a:lnTo>
                    <a:pt x="3340303" y="2336304"/>
                  </a:lnTo>
                  <a:lnTo>
                    <a:pt x="3317290" y="2340787"/>
                  </a:lnTo>
                  <a:lnTo>
                    <a:pt x="3297072" y="2354249"/>
                  </a:lnTo>
                  <a:lnTo>
                    <a:pt x="3095701" y="2556192"/>
                  </a:lnTo>
                  <a:lnTo>
                    <a:pt x="2894342" y="2354275"/>
                  </a:lnTo>
                  <a:lnTo>
                    <a:pt x="2874124" y="2340800"/>
                  </a:lnTo>
                  <a:lnTo>
                    <a:pt x="2851124" y="2336304"/>
                  </a:lnTo>
                  <a:lnTo>
                    <a:pt x="2828112" y="2340800"/>
                  </a:lnTo>
                  <a:lnTo>
                    <a:pt x="2807881" y="2354275"/>
                  </a:lnTo>
                  <a:lnTo>
                    <a:pt x="2794470" y="2374531"/>
                  </a:lnTo>
                  <a:lnTo>
                    <a:pt x="2789986" y="2397607"/>
                  </a:lnTo>
                  <a:lnTo>
                    <a:pt x="2794470" y="2420670"/>
                  </a:lnTo>
                  <a:lnTo>
                    <a:pt x="2807868" y="2440952"/>
                  </a:lnTo>
                  <a:lnTo>
                    <a:pt x="3009252" y="2642895"/>
                  </a:lnTo>
                  <a:lnTo>
                    <a:pt x="2807398" y="2845320"/>
                  </a:lnTo>
                  <a:lnTo>
                    <a:pt x="2793974" y="2865590"/>
                  </a:lnTo>
                  <a:lnTo>
                    <a:pt x="2789504" y="2888653"/>
                  </a:lnTo>
                  <a:lnTo>
                    <a:pt x="2793974" y="2911729"/>
                  </a:lnTo>
                  <a:lnTo>
                    <a:pt x="2827617" y="2945473"/>
                  </a:lnTo>
                  <a:lnTo>
                    <a:pt x="2850616" y="2949956"/>
                  </a:lnTo>
                  <a:lnTo>
                    <a:pt x="2862288" y="2948838"/>
                  </a:lnTo>
                  <a:lnTo>
                    <a:pt x="2873616" y="2945473"/>
                  </a:lnTo>
                  <a:lnTo>
                    <a:pt x="2884259" y="2939859"/>
                  </a:lnTo>
                  <a:lnTo>
                    <a:pt x="2893847" y="2931998"/>
                  </a:lnTo>
                  <a:lnTo>
                    <a:pt x="3095675" y="2729585"/>
                  </a:lnTo>
                  <a:lnTo>
                    <a:pt x="3297021" y="2931503"/>
                  </a:lnTo>
                  <a:lnTo>
                    <a:pt x="3306622" y="2939364"/>
                  </a:lnTo>
                  <a:lnTo>
                    <a:pt x="3317252" y="2944977"/>
                  </a:lnTo>
                  <a:lnTo>
                    <a:pt x="3328568" y="2948343"/>
                  </a:lnTo>
                  <a:lnTo>
                    <a:pt x="3340239" y="2949473"/>
                  </a:lnTo>
                  <a:lnTo>
                    <a:pt x="3351911" y="2948343"/>
                  </a:lnTo>
                  <a:lnTo>
                    <a:pt x="3396881" y="2911233"/>
                  </a:lnTo>
                  <a:lnTo>
                    <a:pt x="3401364" y="2888170"/>
                  </a:lnTo>
                  <a:lnTo>
                    <a:pt x="3396881" y="2865107"/>
                  </a:lnTo>
                  <a:lnTo>
                    <a:pt x="3383457" y="2844825"/>
                  </a:lnTo>
                  <a:lnTo>
                    <a:pt x="3268561" y="2729585"/>
                  </a:lnTo>
                  <a:lnTo>
                    <a:pt x="3182137" y="2642895"/>
                  </a:lnTo>
                  <a:lnTo>
                    <a:pt x="3268586" y="2556192"/>
                  </a:lnTo>
                  <a:lnTo>
                    <a:pt x="3383470" y="2440965"/>
                  </a:lnTo>
                  <a:lnTo>
                    <a:pt x="3396919" y="2420683"/>
                  </a:lnTo>
                  <a:lnTo>
                    <a:pt x="3401403" y="2397607"/>
                  </a:lnTo>
                  <a:close/>
                </a:path>
                <a:path extrusionOk="0" h="2950209" w="5949315">
                  <a:moveTo>
                    <a:pt x="3401403" y="1156703"/>
                  </a:moveTo>
                  <a:lnTo>
                    <a:pt x="3396932" y="1133627"/>
                  </a:lnTo>
                  <a:lnTo>
                    <a:pt x="3383508" y="1113358"/>
                  </a:lnTo>
                  <a:lnTo>
                    <a:pt x="3363290" y="1099883"/>
                  </a:lnTo>
                  <a:lnTo>
                    <a:pt x="3340303" y="1095400"/>
                  </a:lnTo>
                  <a:lnTo>
                    <a:pt x="3317290" y="1099883"/>
                  </a:lnTo>
                  <a:lnTo>
                    <a:pt x="3297072" y="1113345"/>
                  </a:lnTo>
                  <a:lnTo>
                    <a:pt x="3095701" y="1315275"/>
                  </a:lnTo>
                  <a:lnTo>
                    <a:pt x="2894342" y="1113358"/>
                  </a:lnTo>
                  <a:lnTo>
                    <a:pt x="2874124" y="1099883"/>
                  </a:lnTo>
                  <a:lnTo>
                    <a:pt x="2851124" y="1095400"/>
                  </a:lnTo>
                  <a:lnTo>
                    <a:pt x="2828112" y="1099883"/>
                  </a:lnTo>
                  <a:lnTo>
                    <a:pt x="2807881" y="1113358"/>
                  </a:lnTo>
                  <a:lnTo>
                    <a:pt x="2794470" y="1133627"/>
                  </a:lnTo>
                  <a:lnTo>
                    <a:pt x="2789986" y="1156690"/>
                  </a:lnTo>
                  <a:lnTo>
                    <a:pt x="2794470" y="1179766"/>
                  </a:lnTo>
                  <a:lnTo>
                    <a:pt x="2807868" y="1200035"/>
                  </a:lnTo>
                  <a:lnTo>
                    <a:pt x="3009252" y="1401978"/>
                  </a:lnTo>
                  <a:lnTo>
                    <a:pt x="2807398" y="1604403"/>
                  </a:lnTo>
                  <a:lnTo>
                    <a:pt x="2793974" y="1624685"/>
                  </a:lnTo>
                  <a:lnTo>
                    <a:pt x="2789504" y="1647748"/>
                  </a:lnTo>
                  <a:lnTo>
                    <a:pt x="2793974" y="1670812"/>
                  </a:lnTo>
                  <a:lnTo>
                    <a:pt x="2827617" y="1704555"/>
                  </a:lnTo>
                  <a:lnTo>
                    <a:pt x="2850616" y="1709051"/>
                  </a:lnTo>
                  <a:lnTo>
                    <a:pt x="2862288" y="1707921"/>
                  </a:lnTo>
                  <a:lnTo>
                    <a:pt x="2873616" y="1704555"/>
                  </a:lnTo>
                  <a:lnTo>
                    <a:pt x="2884259" y="1698942"/>
                  </a:lnTo>
                  <a:lnTo>
                    <a:pt x="2893847" y="1691081"/>
                  </a:lnTo>
                  <a:lnTo>
                    <a:pt x="3095675" y="1488681"/>
                  </a:lnTo>
                  <a:lnTo>
                    <a:pt x="3297021" y="1690598"/>
                  </a:lnTo>
                  <a:lnTo>
                    <a:pt x="3306622" y="1698459"/>
                  </a:lnTo>
                  <a:lnTo>
                    <a:pt x="3317252" y="1704073"/>
                  </a:lnTo>
                  <a:lnTo>
                    <a:pt x="3328568" y="1707438"/>
                  </a:lnTo>
                  <a:lnTo>
                    <a:pt x="3340239" y="1708556"/>
                  </a:lnTo>
                  <a:lnTo>
                    <a:pt x="3351911" y="1707438"/>
                  </a:lnTo>
                  <a:lnTo>
                    <a:pt x="3396881" y="1670329"/>
                  </a:lnTo>
                  <a:lnTo>
                    <a:pt x="3401364" y="1647253"/>
                  </a:lnTo>
                  <a:lnTo>
                    <a:pt x="3396881" y="1624190"/>
                  </a:lnTo>
                  <a:lnTo>
                    <a:pt x="3383457" y="1603921"/>
                  </a:lnTo>
                  <a:lnTo>
                    <a:pt x="3268561" y="1488681"/>
                  </a:lnTo>
                  <a:lnTo>
                    <a:pt x="3182137" y="1401978"/>
                  </a:lnTo>
                  <a:lnTo>
                    <a:pt x="3268586" y="1315275"/>
                  </a:lnTo>
                  <a:lnTo>
                    <a:pt x="3383470" y="1200061"/>
                  </a:lnTo>
                  <a:lnTo>
                    <a:pt x="3396919" y="1179779"/>
                  </a:lnTo>
                  <a:lnTo>
                    <a:pt x="3401403" y="1156703"/>
                  </a:lnTo>
                  <a:close/>
                </a:path>
                <a:path extrusionOk="0" h="2950209" w="5949315">
                  <a:moveTo>
                    <a:pt x="5949188" y="2382697"/>
                  </a:moveTo>
                  <a:lnTo>
                    <a:pt x="5944705" y="2359622"/>
                  </a:lnTo>
                  <a:lnTo>
                    <a:pt x="5931293" y="2339352"/>
                  </a:lnTo>
                  <a:lnTo>
                    <a:pt x="5911062" y="2325878"/>
                  </a:lnTo>
                  <a:lnTo>
                    <a:pt x="5888088" y="2321395"/>
                  </a:lnTo>
                  <a:lnTo>
                    <a:pt x="5865063" y="2325865"/>
                  </a:lnTo>
                  <a:lnTo>
                    <a:pt x="5844845" y="2339327"/>
                  </a:lnTo>
                  <a:lnTo>
                    <a:pt x="5643486" y="2541270"/>
                  </a:lnTo>
                  <a:lnTo>
                    <a:pt x="5442115" y="2339352"/>
                  </a:lnTo>
                  <a:lnTo>
                    <a:pt x="5421896" y="2325878"/>
                  </a:lnTo>
                  <a:lnTo>
                    <a:pt x="5398897" y="2321395"/>
                  </a:lnTo>
                  <a:lnTo>
                    <a:pt x="5375897" y="2325878"/>
                  </a:lnTo>
                  <a:lnTo>
                    <a:pt x="5355666" y="2339352"/>
                  </a:lnTo>
                  <a:lnTo>
                    <a:pt x="5342255" y="2359609"/>
                  </a:lnTo>
                  <a:lnTo>
                    <a:pt x="5337772" y="2382685"/>
                  </a:lnTo>
                  <a:lnTo>
                    <a:pt x="5342242" y="2405761"/>
                  </a:lnTo>
                  <a:lnTo>
                    <a:pt x="5355653" y="2426030"/>
                  </a:lnTo>
                  <a:lnTo>
                    <a:pt x="5557024" y="2627973"/>
                  </a:lnTo>
                  <a:lnTo>
                    <a:pt x="5355171" y="2830398"/>
                  </a:lnTo>
                  <a:lnTo>
                    <a:pt x="5341759" y="2850667"/>
                  </a:lnTo>
                  <a:lnTo>
                    <a:pt x="5337276" y="2873743"/>
                  </a:lnTo>
                  <a:lnTo>
                    <a:pt x="5341759" y="2896806"/>
                  </a:lnTo>
                  <a:lnTo>
                    <a:pt x="5375389" y="2930550"/>
                  </a:lnTo>
                  <a:lnTo>
                    <a:pt x="5398389" y="2935033"/>
                  </a:lnTo>
                  <a:lnTo>
                    <a:pt x="5410060" y="2933916"/>
                  </a:lnTo>
                  <a:lnTo>
                    <a:pt x="5421388" y="2930550"/>
                  </a:lnTo>
                  <a:lnTo>
                    <a:pt x="5432031" y="2924937"/>
                  </a:lnTo>
                  <a:lnTo>
                    <a:pt x="5441632" y="2917075"/>
                  </a:lnTo>
                  <a:lnTo>
                    <a:pt x="5643461" y="2714663"/>
                  </a:lnTo>
                  <a:lnTo>
                    <a:pt x="5844806" y="2916593"/>
                  </a:lnTo>
                  <a:lnTo>
                    <a:pt x="5854395" y="2924441"/>
                  </a:lnTo>
                  <a:lnTo>
                    <a:pt x="5865025" y="2930055"/>
                  </a:lnTo>
                  <a:lnTo>
                    <a:pt x="5876353" y="2933420"/>
                  </a:lnTo>
                  <a:lnTo>
                    <a:pt x="5888025" y="2934551"/>
                  </a:lnTo>
                  <a:lnTo>
                    <a:pt x="5899683" y="2933420"/>
                  </a:lnTo>
                  <a:lnTo>
                    <a:pt x="5944667" y="2896311"/>
                  </a:lnTo>
                  <a:lnTo>
                    <a:pt x="5949150" y="2873248"/>
                  </a:lnTo>
                  <a:lnTo>
                    <a:pt x="5944667" y="2850184"/>
                  </a:lnTo>
                  <a:lnTo>
                    <a:pt x="5931230" y="2829915"/>
                  </a:lnTo>
                  <a:lnTo>
                    <a:pt x="5816346" y="2714663"/>
                  </a:lnTo>
                  <a:lnTo>
                    <a:pt x="5729910" y="2627973"/>
                  </a:lnTo>
                  <a:lnTo>
                    <a:pt x="5816358" y="2541270"/>
                  </a:lnTo>
                  <a:lnTo>
                    <a:pt x="5931255" y="2426043"/>
                  </a:lnTo>
                  <a:lnTo>
                    <a:pt x="5944705" y="2405761"/>
                  </a:lnTo>
                  <a:lnTo>
                    <a:pt x="5949188" y="2382697"/>
                  </a:lnTo>
                  <a:close/>
                </a:path>
                <a:path extrusionOk="0" h="2950209" w="5949315">
                  <a:moveTo>
                    <a:pt x="5949188" y="1141780"/>
                  </a:moveTo>
                  <a:lnTo>
                    <a:pt x="5944705" y="1118717"/>
                  </a:lnTo>
                  <a:lnTo>
                    <a:pt x="5931293" y="1098435"/>
                  </a:lnTo>
                  <a:lnTo>
                    <a:pt x="5911062" y="1084973"/>
                  </a:lnTo>
                  <a:lnTo>
                    <a:pt x="5888088" y="1080477"/>
                  </a:lnTo>
                  <a:lnTo>
                    <a:pt x="5865063" y="1084961"/>
                  </a:lnTo>
                  <a:lnTo>
                    <a:pt x="5844845" y="1098423"/>
                  </a:lnTo>
                  <a:lnTo>
                    <a:pt x="5643486" y="1300365"/>
                  </a:lnTo>
                  <a:lnTo>
                    <a:pt x="5442115" y="1098435"/>
                  </a:lnTo>
                  <a:lnTo>
                    <a:pt x="5421896" y="1084973"/>
                  </a:lnTo>
                  <a:lnTo>
                    <a:pt x="5398897" y="1080477"/>
                  </a:lnTo>
                  <a:lnTo>
                    <a:pt x="5375897" y="1084973"/>
                  </a:lnTo>
                  <a:lnTo>
                    <a:pt x="5355666" y="1098435"/>
                  </a:lnTo>
                  <a:lnTo>
                    <a:pt x="5342255" y="1118704"/>
                  </a:lnTo>
                  <a:lnTo>
                    <a:pt x="5337772" y="1141780"/>
                  </a:lnTo>
                  <a:lnTo>
                    <a:pt x="5342242" y="1164844"/>
                  </a:lnTo>
                  <a:lnTo>
                    <a:pt x="5355653" y="1185113"/>
                  </a:lnTo>
                  <a:lnTo>
                    <a:pt x="5557024" y="1387055"/>
                  </a:lnTo>
                  <a:lnTo>
                    <a:pt x="5355171" y="1589493"/>
                  </a:lnTo>
                  <a:lnTo>
                    <a:pt x="5341759" y="1609763"/>
                  </a:lnTo>
                  <a:lnTo>
                    <a:pt x="5337276" y="1632826"/>
                  </a:lnTo>
                  <a:lnTo>
                    <a:pt x="5341759" y="1655889"/>
                  </a:lnTo>
                  <a:lnTo>
                    <a:pt x="5375389" y="1689633"/>
                  </a:lnTo>
                  <a:lnTo>
                    <a:pt x="5398389" y="1694129"/>
                  </a:lnTo>
                  <a:lnTo>
                    <a:pt x="5410060" y="1693011"/>
                  </a:lnTo>
                  <a:lnTo>
                    <a:pt x="5421388" y="1689633"/>
                  </a:lnTo>
                  <a:lnTo>
                    <a:pt x="5432031" y="1684020"/>
                  </a:lnTo>
                  <a:lnTo>
                    <a:pt x="5441632" y="1676171"/>
                  </a:lnTo>
                  <a:lnTo>
                    <a:pt x="5643461" y="1473758"/>
                  </a:lnTo>
                  <a:lnTo>
                    <a:pt x="5844806" y="1675676"/>
                  </a:lnTo>
                  <a:lnTo>
                    <a:pt x="5854395" y="1683537"/>
                  </a:lnTo>
                  <a:lnTo>
                    <a:pt x="5865025" y="1689150"/>
                  </a:lnTo>
                  <a:lnTo>
                    <a:pt x="5876353" y="1692516"/>
                  </a:lnTo>
                  <a:lnTo>
                    <a:pt x="5888025" y="1693633"/>
                  </a:lnTo>
                  <a:lnTo>
                    <a:pt x="5899683" y="1692516"/>
                  </a:lnTo>
                  <a:lnTo>
                    <a:pt x="5944667" y="1655406"/>
                  </a:lnTo>
                  <a:lnTo>
                    <a:pt x="5949150" y="1632343"/>
                  </a:lnTo>
                  <a:lnTo>
                    <a:pt x="5944667" y="1609267"/>
                  </a:lnTo>
                  <a:lnTo>
                    <a:pt x="5931230" y="1588998"/>
                  </a:lnTo>
                  <a:lnTo>
                    <a:pt x="5816346" y="1473758"/>
                  </a:lnTo>
                  <a:lnTo>
                    <a:pt x="5729910" y="1387055"/>
                  </a:lnTo>
                  <a:lnTo>
                    <a:pt x="5816358" y="1300365"/>
                  </a:lnTo>
                  <a:lnTo>
                    <a:pt x="5931255" y="1185138"/>
                  </a:lnTo>
                  <a:lnTo>
                    <a:pt x="5944705" y="1164856"/>
                  </a:lnTo>
                  <a:lnTo>
                    <a:pt x="5949188" y="1141780"/>
                  </a:lnTo>
                  <a:close/>
                </a:path>
                <a:path extrusionOk="0" h="2950209" w="5949315">
                  <a:moveTo>
                    <a:pt x="5949188" y="61302"/>
                  </a:moveTo>
                  <a:lnTo>
                    <a:pt x="5944705" y="38239"/>
                  </a:lnTo>
                  <a:lnTo>
                    <a:pt x="5931293" y="17957"/>
                  </a:lnTo>
                  <a:lnTo>
                    <a:pt x="5911062" y="4495"/>
                  </a:lnTo>
                  <a:lnTo>
                    <a:pt x="5888088" y="0"/>
                  </a:lnTo>
                  <a:lnTo>
                    <a:pt x="5865063" y="4483"/>
                  </a:lnTo>
                  <a:lnTo>
                    <a:pt x="5844845" y="17945"/>
                  </a:lnTo>
                  <a:lnTo>
                    <a:pt x="5643486" y="219887"/>
                  </a:lnTo>
                  <a:lnTo>
                    <a:pt x="5442115" y="17957"/>
                  </a:lnTo>
                  <a:lnTo>
                    <a:pt x="5421896" y="4495"/>
                  </a:lnTo>
                  <a:lnTo>
                    <a:pt x="5398897" y="0"/>
                  </a:lnTo>
                  <a:lnTo>
                    <a:pt x="5375897" y="4495"/>
                  </a:lnTo>
                  <a:lnTo>
                    <a:pt x="5355666" y="17957"/>
                  </a:lnTo>
                  <a:lnTo>
                    <a:pt x="5342255" y="38227"/>
                  </a:lnTo>
                  <a:lnTo>
                    <a:pt x="5337772" y="61302"/>
                  </a:lnTo>
                  <a:lnTo>
                    <a:pt x="5342242" y="84366"/>
                  </a:lnTo>
                  <a:lnTo>
                    <a:pt x="5355653" y="104635"/>
                  </a:lnTo>
                  <a:lnTo>
                    <a:pt x="5557024" y="306578"/>
                  </a:lnTo>
                  <a:lnTo>
                    <a:pt x="5355171" y="509016"/>
                  </a:lnTo>
                  <a:lnTo>
                    <a:pt x="5341759" y="529285"/>
                  </a:lnTo>
                  <a:lnTo>
                    <a:pt x="5337276" y="552348"/>
                  </a:lnTo>
                  <a:lnTo>
                    <a:pt x="5341759" y="575411"/>
                  </a:lnTo>
                  <a:lnTo>
                    <a:pt x="5375389" y="609155"/>
                  </a:lnTo>
                  <a:lnTo>
                    <a:pt x="5398389" y="613651"/>
                  </a:lnTo>
                  <a:lnTo>
                    <a:pt x="5410060" y="612533"/>
                  </a:lnTo>
                  <a:lnTo>
                    <a:pt x="5421388" y="609155"/>
                  </a:lnTo>
                  <a:lnTo>
                    <a:pt x="5432031" y="603542"/>
                  </a:lnTo>
                  <a:lnTo>
                    <a:pt x="5441632" y="595693"/>
                  </a:lnTo>
                  <a:lnTo>
                    <a:pt x="5643461" y="393280"/>
                  </a:lnTo>
                  <a:lnTo>
                    <a:pt x="5844806" y="595198"/>
                  </a:lnTo>
                  <a:lnTo>
                    <a:pt x="5854395" y="603059"/>
                  </a:lnTo>
                  <a:lnTo>
                    <a:pt x="5865025" y="608672"/>
                  </a:lnTo>
                  <a:lnTo>
                    <a:pt x="5876353" y="612038"/>
                  </a:lnTo>
                  <a:lnTo>
                    <a:pt x="5888025" y="613156"/>
                  </a:lnTo>
                  <a:lnTo>
                    <a:pt x="5899683" y="612038"/>
                  </a:lnTo>
                  <a:lnTo>
                    <a:pt x="5944667" y="574929"/>
                  </a:lnTo>
                  <a:lnTo>
                    <a:pt x="5949150" y="551865"/>
                  </a:lnTo>
                  <a:lnTo>
                    <a:pt x="5944667" y="528789"/>
                  </a:lnTo>
                  <a:lnTo>
                    <a:pt x="5931230" y="508520"/>
                  </a:lnTo>
                  <a:lnTo>
                    <a:pt x="5816346" y="393280"/>
                  </a:lnTo>
                  <a:lnTo>
                    <a:pt x="5729910" y="306578"/>
                  </a:lnTo>
                  <a:lnTo>
                    <a:pt x="5816358" y="219887"/>
                  </a:lnTo>
                  <a:lnTo>
                    <a:pt x="5931255" y="104660"/>
                  </a:lnTo>
                  <a:lnTo>
                    <a:pt x="5944705" y="84378"/>
                  </a:lnTo>
                  <a:lnTo>
                    <a:pt x="5949188" y="61302"/>
                  </a:lnTo>
                  <a:close/>
                </a:path>
              </a:pathLst>
            </a:custGeom>
            <a:solidFill>
              <a:srgbClr val="FDFDF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38" name="Google Shape;238;p12"/>
          <p:cNvPicPr preferRelativeResize="0"/>
          <p:nvPr/>
        </p:nvPicPr>
        <p:blipFill rotWithShape="1">
          <a:blip r:embed="rId3">
            <a:alphaModFix/>
          </a:blip>
          <a:srcRect b="0" l="0" r="0" t="0"/>
          <a:stretch/>
        </p:blipFill>
        <p:spPr>
          <a:xfrm>
            <a:off x="16617963" y="175329"/>
            <a:ext cx="1362074" cy="981074"/>
          </a:xfrm>
          <a:prstGeom prst="rect">
            <a:avLst/>
          </a:prstGeom>
          <a:noFill/>
          <a:ln>
            <a:noFill/>
          </a:ln>
        </p:spPr>
      </p:pic>
      <p:sp>
        <p:nvSpPr>
          <p:cNvPr id="239" name="Google Shape;239;p12"/>
          <p:cNvSpPr/>
          <p:nvPr/>
        </p:nvSpPr>
        <p:spPr>
          <a:xfrm>
            <a:off x="2157279" y="175329"/>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2"/>
          <p:cNvSpPr txBox="1"/>
          <p:nvPr/>
        </p:nvSpPr>
        <p:spPr>
          <a:xfrm>
            <a:off x="5702450" y="2561387"/>
            <a:ext cx="1211580" cy="437515"/>
          </a:xfrm>
          <a:prstGeom prst="rect">
            <a:avLst/>
          </a:prstGeom>
          <a:noFill/>
          <a:ln>
            <a:noFill/>
          </a:ln>
        </p:spPr>
        <p:txBody>
          <a:bodyPr anchorCtr="0" anchor="t" bIns="0" lIns="0" spcFirstLastPara="1" rIns="0" wrap="square" tIns="0">
            <a:spAutoFit/>
          </a:bodyPr>
          <a:lstStyle/>
          <a:p>
            <a:pPr indent="0" lvl="0" marL="0" marR="0" rtl="0" algn="l">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Remote</a:t>
            </a:r>
            <a:endParaRPr b="0" i="0" sz="2650" u="none" cap="none" strike="noStrike">
              <a:solidFill>
                <a:schemeClr val="dk1"/>
              </a:solidFill>
              <a:latin typeface="Arial"/>
              <a:ea typeface="Arial"/>
              <a:cs typeface="Arial"/>
              <a:sym typeface="Arial"/>
            </a:endParaRPr>
          </a:p>
        </p:txBody>
      </p:sp>
      <p:sp>
        <p:nvSpPr>
          <p:cNvPr id="241" name="Google Shape;241;p12"/>
          <p:cNvSpPr txBox="1"/>
          <p:nvPr/>
        </p:nvSpPr>
        <p:spPr>
          <a:xfrm>
            <a:off x="8229600" y="2354580"/>
            <a:ext cx="2393400" cy="953100"/>
          </a:xfrm>
          <a:prstGeom prst="rect">
            <a:avLst/>
          </a:prstGeom>
          <a:noFill/>
          <a:ln>
            <a:noFill/>
          </a:ln>
        </p:spPr>
        <p:txBody>
          <a:bodyPr anchorCtr="0" anchor="t" bIns="0" lIns="0" spcFirstLastPara="1" rIns="0" wrap="square" tIns="0">
            <a:spAutoFit/>
          </a:bodyPr>
          <a:lstStyle/>
          <a:p>
            <a:pPr indent="0" lvl="0" marL="0" marR="0" rtl="0" algn="ctr">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Freelance</a:t>
            </a:r>
            <a:endParaRPr b="0" i="0" sz="2650" u="none" cap="none" strike="noStrike">
              <a:solidFill>
                <a:schemeClr val="dk1"/>
              </a:solidFill>
              <a:latin typeface="Arial"/>
              <a:ea typeface="Arial"/>
              <a:cs typeface="Arial"/>
              <a:sym typeface="Arial"/>
            </a:endParaRPr>
          </a:p>
          <a:p>
            <a:pPr indent="0" lvl="0" marL="0" marR="0" rtl="0" algn="ctr">
              <a:lnSpc>
                <a:spcPct val="100000"/>
              </a:lnSpc>
              <a:spcBef>
                <a:spcPts val="46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Platform</a:t>
            </a:r>
            <a:endParaRPr b="0" i="0" sz="2650" u="none" cap="none" strike="noStrike">
              <a:solidFill>
                <a:schemeClr val="dk1"/>
              </a:solidFill>
              <a:latin typeface="Arial"/>
              <a:ea typeface="Arial"/>
              <a:cs typeface="Arial"/>
              <a:sym typeface="Arial"/>
            </a:endParaRPr>
          </a:p>
        </p:txBody>
      </p:sp>
      <p:sp>
        <p:nvSpPr>
          <p:cNvPr id="242" name="Google Shape;242;p12"/>
          <p:cNvSpPr txBox="1"/>
          <p:nvPr/>
        </p:nvSpPr>
        <p:spPr>
          <a:xfrm>
            <a:off x="10972800" y="2354580"/>
            <a:ext cx="2550160" cy="871855"/>
          </a:xfrm>
          <a:prstGeom prst="rect">
            <a:avLst/>
          </a:prstGeom>
          <a:noFill/>
          <a:ln>
            <a:noFill/>
          </a:ln>
        </p:spPr>
        <p:txBody>
          <a:bodyPr anchorCtr="0" anchor="t" bIns="0" lIns="0" spcFirstLastPara="1" rIns="0" wrap="square" tIns="0">
            <a:spAutoFit/>
          </a:bodyPr>
          <a:lstStyle/>
          <a:p>
            <a:pPr indent="0" lvl="0" marL="0" marR="0" rtl="0" algn="ctr">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Specialized</a:t>
            </a:r>
            <a:endParaRPr b="0" i="0" sz="2650" u="none" cap="none" strike="noStrike">
              <a:solidFill>
                <a:schemeClr val="dk1"/>
              </a:solidFill>
              <a:latin typeface="Arial"/>
              <a:ea typeface="Arial"/>
              <a:cs typeface="Arial"/>
              <a:sym typeface="Arial"/>
            </a:endParaRPr>
          </a:p>
          <a:p>
            <a:pPr indent="0" lvl="0" marL="0" marR="0" rtl="0" algn="ctr">
              <a:lnSpc>
                <a:spcPct val="100000"/>
              </a:lnSpc>
              <a:spcBef>
                <a:spcPts val="46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Platform</a:t>
            </a:r>
            <a:endParaRPr b="0" i="0" sz="2650" u="none" cap="none" strike="noStrike">
              <a:solidFill>
                <a:schemeClr val="dk1"/>
              </a:solidFill>
              <a:latin typeface="Arial"/>
              <a:ea typeface="Arial"/>
              <a:cs typeface="Arial"/>
              <a:sym typeface="Arial"/>
            </a:endParaRPr>
          </a:p>
        </p:txBody>
      </p:sp>
      <p:sp>
        <p:nvSpPr>
          <p:cNvPr id="243" name="Google Shape;243;p12"/>
          <p:cNvSpPr txBox="1"/>
          <p:nvPr/>
        </p:nvSpPr>
        <p:spPr>
          <a:xfrm>
            <a:off x="13639800" y="2344420"/>
            <a:ext cx="3415665" cy="871855"/>
          </a:xfrm>
          <a:prstGeom prst="rect">
            <a:avLst/>
          </a:prstGeom>
          <a:noFill/>
          <a:ln>
            <a:noFill/>
          </a:ln>
        </p:spPr>
        <p:txBody>
          <a:bodyPr anchorCtr="0" anchor="t" bIns="0" lIns="0" spcFirstLastPara="1" rIns="0" wrap="square" tIns="0">
            <a:spAutoFit/>
          </a:bodyPr>
          <a:lstStyle/>
          <a:p>
            <a:pPr indent="0" lvl="0" marL="0" marR="0" rtl="0" algn="ctr">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Daily Vast News</a:t>
            </a:r>
            <a:endParaRPr b="0" i="0" sz="2650" u="none" cap="none" strike="noStrike">
              <a:solidFill>
                <a:schemeClr val="dk1"/>
              </a:solidFill>
              <a:latin typeface="Arial"/>
              <a:ea typeface="Arial"/>
              <a:cs typeface="Arial"/>
              <a:sym typeface="Arial"/>
            </a:endParaRPr>
          </a:p>
          <a:p>
            <a:pPr indent="0" lvl="0" marL="0" marR="0" rtl="0" algn="ctr">
              <a:lnSpc>
                <a:spcPct val="100000"/>
              </a:lnSpc>
              <a:spcBef>
                <a:spcPts val="46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updates</a:t>
            </a:r>
            <a:endParaRPr b="0" i="0" sz="2650" u="none" cap="none" strike="noStrike">
              <a:solidFill>
                <a:schemeClr val="dk1"/>
              </a:solidFill>
              <a:latin typeface="Arial"/>
              <a:ea typeface="Arial"/>
              <a:cs typeface="Arial"/>
              <a:sym typeface="Arial"/>
            </a:endParaRPr>
          </a:p>
        </p:txBody>
      </p:sp>
      <p:sp>
        <p:nvSpPr>
          <p:cNvPr id="244" name="Google Shape;244;p12"/>
          <p:cNvSpPr txBox="1"/>
          <p:nvPr/>
        </p:nvSpPr>
        <p:spPr>
          <a:xfrm>
            <a:off x="773675" y="2411400"/>
            <a:ext cx="3865800" cy="4441500"/>
          </a:xfrm>
          <a:prstGeom prst="rect">
            <a:avLst/>
          </a:prstGeom>
          <a:noFill/>
          <a:ln>
            <a:noFill/>
          </a:ln>
        </p:spPr>
        <p:txBody>
          <a:bodyPr anchorCtr="0" anchor="t" bIns="0" lIns="0" spcFirstLastPara="1" rIns="0" wrap="square" tIns="0">
            <a:spAutoFit/>
          </a:bodyPr>
          <a:lstStyle/>
          <a:p>
            <a:pPr indent="0" lvl="0" marL="0" marR="0" rtl="0" algn="ctr">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Existing</a:t>
            </a:r>
            <a:endParaRPr b="0" i="0" sz="2650" u="none" cap="none" strike="noStrike">
              <a:solidFill>
                <a:schemeClr val="dk1"/>
              </a:solidFill>
              <a:latin typeface="Arial"/>
              <a:ea typeface="Arial"/>
              <a:cs typeface="Arial"/>
              <a:sym typeface="Arial"/>
            </a:endParaRPr>
          </a:p>
          <a:p>
            <a:pPr indent="0" lvl="0" marL="0" marR="0" rtl="0" algn="ctr">
              <a:lnSpc>
                <a:spcPct val="100000"/>
              </a:lnSpc>
              <a:spcBef>
                <a:spcPts val="46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Systems</a:t>
            </a:r>
            <a:endParaRPr b="0" i="0" sz="2650" u="none" cap="none" strike="noStrike">
              <a:solidFill>
                <a:srgbClr val="FFFFFF"/>
              </a:solidFill>
              <a:latin typeface="Arial"/>
              <a:ea typeface="Arial"/>
              <a:cs typeface="Arial"/>
              <a:sym typeface="Arial"/>
            </a:endParaRPr>
          </a:p>
          <a:p>
            <a:pPr indent="0" lvl="0" marL="0" marR="0" rtl="0" algn="ctr">
              <a:lnSpc>
                <a:spcPct val="100000"/>
              </a:lnSpc>
              <a:spcBef>
                <a:spcPts val="465"/>
              </a:spcBef>
              <a:spcAft>
                <a:spcPts val="0"/>
              </a:spcAft>
              <a:buClr>
                <a:srgbClr val="000000"/>
              </a:buClr>
              <a:buSzPts val="2650"/>
              <a:buFont typeface="Arial"/>
              <a:buNone/>
            </a:pPr>
            <a:r>
              <a:t/>
            </a:r>
            <a:endParaRPr b="0" i="0" sz="2650" u="none" cap="none" strike="noStrike">
              <a:solidFill>
                <a:srgbClr val="FFFFFF"/>
              </a:solidFill>
              <a:latin typeface="Arial"/>
              <a:ea typeface="Arial"/>
              <a:cs typeface="Arial"/>
              <a:sym typeface="Arial"/>
            </a:endParaRPr>
          </a:p>
          <a:p>
            <a:pPr indent="0" lvl="0" marL="0" marR="0" rtl="0" algn="ctr">
              <a:lnSpc>
                <a:spcPct val="243000"/>
              </a:lnSpc>
              <a:spcBef>
                <a:spcPts val="7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Contena </a:t>
            </a:r>
            <a:endParaRPr b="0" i="0" sz="2650" u="none" cap="none" strike="noStrike">
              <a:solidFill>
                <a:srgbClr val="FFFFFF"/>
              </a:solidFill>
              <a:latin typeface="Arial"/>
              <a:ea typeface="Arial"/>
              <a:cs typeface="Arial"/>
              <a:sym typeface="Arial"/>
            </a:endParaRPr>
          </a:p>
          <a:p>
            <a:pPr indent="0" lvl="0" marL="0" marR="0" rtl="0" algn="ctr">
              <a:lnSpc>
                <a:spcPct val="243000"/>
              </a:lnSpc>
              <a:spcBef>
                <a:spcPts val="75"/>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 JournalismJobs.com</a:t>
            </a:r>
            <a:endParaRPr b="0" i="0" sz="2650" u="none" cap="none" strike="noStrike">
              <a:solidFill>
                <a:schemeClr val="dk1"/>
              </a:solidFill>
              <a:latin typeface="Arial"/>
              <a:ea typeface="Arial"/>
              <a:cs typeface="Arial"/>
              <a:sym typeface="Arial"/>
            </a:endParaRPr>
          </a:p>
          <a:p>
            <a:pPr indent="0" lvl="0" marL="0" marR="0" rtl="0" algn="l">
              <a:lnSpc>
                <a:spcPct val="100000"/>
              </a:lnSpc>
              <a:spcBef>
                <a:spcPts val="25"/>
              </a:spcBef>
              <a:spcAft>
                <a:spcPts val="0"/>
              </a:spcAft>
              <a:buClr>
                <a:srgbClr val="000000"/>
              </a:buClr>
              <a:buSzPts val="3950"/>
              <a:buFont typeface="Arial"/>
              <a:buNone/>
            </a:pPr>
            <a:r>
              <a:t/>
            </a:r>
            <a:endParaRPr b="0" i="0" sz="39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Upwork</a:t>
            </a:r>
            <a:endParaRPr b="0" i="0" sz="2650" u="none" cap="none" strike="noStrike">
              <a:solidFill>
                <a:schemeClr val="dk1"/>
              </a:solidFill>
              <a:latin typeface="Arial"/>
              <a:ea typeface="Arial"/>
              <a:cs typeface="Arial"/>
              <a:sym typeface="Arial"/>
            </a:endParaRPr>
          </a:p>
        </p:txBody>
      </p:sp>
      <p:sp>
        <p:nvSpPr>
          <p:cNvPr id="245" name="Google Shape;245;p12"/>
          <p:cNvSpPr txBox="1"/>
          <p:nvPr/>
        </p:nvSpPr>
        <p:spPr>
          <a:xfrm>
            <a:off x="7720965" y="7325995"/>
            <a:ext cx="3865880" cy="416560"/>
          </a:xfrm>
          <a:prstGeom prst="rect">
            <a:avLst/>
          </a:prstGeom>
          <a:noFill/>
          <a:ln>
            <a:noFill/>
          </a:ln>
        </p:spPr>
        <p:txBody>
          <a:bodyPr anchorCtr="0" anchor="t" bIns="0" lIns="0" spcFirstLastPara="1" rIns="0" wrap="square" tIns="1250">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FFFFFF"/>
                </a:solidFill>
                <a:latin typeface="Arial"/>
                <a:ea typeface="Arial"/>
                <a:cs typeface="Arial"/>
                <a:sym typeface="Arial"/>
              </a:rPr>
              <a:t>Proposed System</a:t>
            </a:r>
            <a:endParaRPr b="0" i="0" sz="2700" u="none" cap="none" strike="noStrike">
              <a:solidFill>
                <a:schemeClr val="dk1"/>
              </a:solidFill>
              <a:latin typeface="Arial"/>
              <a:ea typeface="Arial"/>
              <a:cs typeface="Arial"/>
              <a:sym typeface="Arial"/>
            </a:endParaRPr>
          </a:p>
        </p:txBody>
      </p:sp>
      <p:sp>
        <p:nvSpPr>
          <p:cNvPr id="246" name="Google Shape;246;p12"/>
          <p:cNvSpPr txBox="1"/>
          <p:nvPr/>
        </p:nvSpPr>
        <p:spPr>
          <a:xfrm>
            <a:off x="1664335" y="8572500"/>
            <a:ext cx="2771700" cy="408000"/>
          </a:xfrm>
          <a:prstGeom prst="rect">
            <a:avLst/>
          </a:prstGeom>
          <a:noFill/>
          <a:ln>
            <a:noFill/>
          </a:ln>
        </p:spPr>
        <p:txBody>
          <a:bodyPr anchorCtr="0" anchor="t" bIns="0" lIns="0" spcFirstLastPara="1" rIns="0" wrap="square" tIns="0">
            <a:spAutoFit/>
          </a:bodyPr>
          <a:lstStyle/>
          <a:p>
            <a:pPr indent="0" lvl="0" marL="0" marR="0" rtl="0" algn="l">
              <a:lnSpc>
                <a:spcPct val="119056"/>
              </a:lnSpc>
              <a:spcBef>
                <a:spcPts val="0"/>
              </a:spcBef>
              <a:spcAft>
                <a:spcPts val="0"/>
              </a:spcAft>
              <a:buClr>
                <a:srgbClr val="000000"/>
              </a:buClr>
              <a:buSzPts val="2650"/>
              <a:buFont typeface="Arial"/>
              <a:buNone/>
            </a:pPr>
            <a:r>
              <a:rPr b="0" i="0" lang="en-US" sz="2650" u="none" cap="none" strike="noStrike">
                <a:solidFill>
                  <a:srgbClr val="FFFFFF"/>
                </a:solidFill>
                <a:latin typeface="Arial"/>
                <a:ea typeface="Arial"/>
                <a:cs typeface="Arial"/>
                <a:sym typeface="Arial"/>
              </a:rPr>
              <a:t>News Mavens</a:t>
            </a:r>
            <a:endParaRPr b="0" i="0" sz="2650" u="none" cap="none" strike="noStrike">
              <a:solidFill>
                <a:schemeClr val="dk1"/>
              </a:solidFill>
              <a:latin typeface="Arial"/>
              <a:ea typeface="Arial"/>
              <a:cs typeface="Arial"/>
              <a:sym typeface="Arial"/>
            </a:endParaRPr>
          </a:p>
        </p:txBody>
      </p:sp>
      <p:sp>
        <p:nvSpPr>
          <p:cNvPr id="247" name="Google Shape;247;p12"/>
          <p:cNvSpPr txBox="1"/>
          <p:nvPr>
            <p:ph type="title"/>
          </p:nvPr>
        </p:nvSpPr>
        <p:spPr>
          <a:xfrm>
            <a:off x="490841" y="835451"/>
            <a:ext cx="588962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Existing Systems :</a:t>
            </a:r>
            <a:endParaRPr sz="5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3"/>
          <p:cNvPicPr preferRelativeResize="0"/>
          <p:nvPr/>
        </p:nvPicPr>
        <p:blipFill rotWithShape="1">
          <a:blip r:embed="rId3">
            <a:alphaModFix/>
          </a:blip>
          <a:srcRect b="0" l="0" r="0" t="0"/>
          <a:stretch/>
        </p:blipFill>
        <p:spPr>
          <a:xfrm>
            <a:off x="16559609" y="309449"/>
            <a:ext cx="1362074" cy="981074"/>
          </a:xfrm>
          <a:prstGeom prst="rect">
            <a:avLst/>
          </a:prstGeom>
          <a:noFill/>
          <a:ln>
            <a:noFill/>
          </a:ln>
        </p:spPr>
      </p:pic>
      <p:sp>
        <p:nvSpPr>
          <p:cNvPr id="253" name="Google Shape;253;p13"/>
          <p:cNvSpPr txBox="1"/>
          <p:nvPr>
            <p:ph type="title"/>
          </p:nvPr>
        </p:nvSpPr>
        <p:spPr>
          <a:xfrm>
            <a:off x="231177" y="750950"/>
            <a:ext cx="12399600" cy="982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6300">
                <a:solidFill>
                  <a:srgbClr val="FBBE00"/>
                </a:solidFill>
              </a:rPr>
              <a:t>PROPOSED METHODOLOGY</a:t>
            </a:r>
            <a:endParaRPr sz="6300"/>
          </a:p>
        </p:txBody>
      </p:sp>
      <p:pic>
        <p:nvPicPr>
          <p:cNvPr id="254" name="Google Shape;254;p13"/>
          <p:cNvPicPr preferRelativeResize="0"/>
          <p:nvPr/>
        </p:nvPicPr>
        <p:blipFill rotWithShape="1">
          <a:blip r:embed="rId4">
            <a:alphaModFix/>
          </a:blip>
          <a:srcRect b="0" l="0" r="0" t="0"/>
          <a:stretch/>
        </p:blipFill>
        <p:spPr>
          <a:xfrm>
            <a:off x="784859" y="6888927"/>
            <a:ext cx="152400" cy="152399"/>
          </a:xfrm>
          <a:prstGeom prst="rect">
            <a:avLst/>
          </a:prstGeom>
          <a:noFill/>
          <a:ln>
            <a:noFill/>
          </a:ln>
        </p:spPr>
      </p:pic>
      <p:pic>
        <p:nvPicPr>
          <p:cNvPr id="255" name="Google Shape;255;p13"/>
          <p:cNvPicPr preferRelativeResize="0"/>
          <p:nvPr/>
        </p:nvPicPr>
        <p:blipFill rotWithShape="1">
          <a:blip r:embed="rId4">
            <a:alphaModFix/>
          </a:blip>
          <a:srcRect b="0" l="0" r="0" t="0"/>
          <a:stretch/>
        </p:blipFill>
        <p:spPr>
          <a:xfrm>
            <a:off x="784859" y="7489002"/>
            <a:ext cx="152400" cy="152399"/>
          </a:xfrm>
          <a:prstGeom prst="rect">
            <a:avLst/>
          </a:prstGeom>
          <a:noFill/>
          <a:ln>
            <a:noFill/>
          </a:ln>
        </p:spPr>
      </p:pic>
      <p:pic>
        <p:nvPicPr>
          <p:cNvPr id="256" name="Google Shape;256;p13"/>
          <p:cNvPicPr preferRelativeResize="0"/>
          <p:nvPr/>
        </p:nvPicPr>
        <p:blipFill rotWithShape="1">
          <a:blip r:embed="rId4">
            <a:alphaModFix/>
          </a:blip>
          <a:srcRect b="0" l="0" r="0" t="0"/>
          <a:stretch/>
        </p:blipFill>
        <p:spPr>
          <a:xfrm>
            <a:off x="784859" y="8089077"/>
            <a:ext cx="152400" cy="152399"/>
          </a:xfrm>
          <a:prstGeom prst="rect">
            <a:avLst/>
          </a:prstGeom>
          <a:noFill/>
          <a:ln>
            <a:noFill/>
          </a:ln>
        </p:spPr>
      </p:pic>
      <p:pic>
        <p:nvPicPr>
          <p:cNvPr id="257" name="Google Shape;257;p13"/>
          <p:cNvPicPr preferRelativeResize="0"/>
          <p:nvPr/>
        </p:nvPicPr>
        <p:blipFill rotWithShape="1">
          <a:blip r:embed="rId4">
            <a:alphaModFix/>
          </a:blip>
          <a:srcRect b="0" l="0" r="0" t="0"/>
          <a:stretch/>
        </p:blipFill>
        <p:spPr>
          <a:xfrm>
            <a:off x="784859" y="9146352"/>
            <a:ext cx="152400" cy="152399"/>
          </a:xfrm>
          <a:prstGeom prst="rect">
            <a:avLst/>
          </a:prstGeom>
          <a:noFill/>
          <a:ln>
            <a:noFill/>
          </a:ln>
        </p:spPr>
      </p:pic>
      <p:sp>
        <p:nvSpPr>
          <p:cNvPr id="258" name="Google Shape;258;p13"/>
          <p:cNvSpPr txBox="1"/>
          <p:nvPr/>
        </p:nvSpPr>
        <p:spPr>
          <a:xfrm>
            <a:off x="410209" y="1949577"/>
            <a:ext cx="15939900" cy="7045200"/>
          </a:xfrm>
          <a:prstGeom prst="rect">
            <a:avLst/>
          </a:prstGeom>
          <a:noFill/>
          <a:ln>
            <a:noFill/>
          </a:ln>
        </p:spPr>
        <p:txBody>
          <a:bodyPr anchorCtr="0" anchor="t" bIns="0" lIns="0" spcFirstLastPara="1" rIns="0" wrap="square" tIns="343525">
            <a:spAutoFit/>
          </a:bodyPr>
          <a:lstStyle/>
          <a:p>
            <a:pPr indent="0" lvl="0" marL="12700" marR="0" rtl="0" algn="l">
              <a:lnSpc>
                <a:spcPct val="100000"/>
              </a:lnSpc>
              <a:spcBef>
                <a:spcPts val="0"/>
              </a:spcBef>
              <a:spcAft>
                <a:spcPts val="0"/>
              </a:spcAft>
              <a:buClr>
                <a:srgbClr val="000000"/>
              </a:buClr>
              <a:buSzPts val="5000"/>
              <a:buFont typeface="Arial"/>
              <a:buNone/>
            </a:pPr>
            <a:r>
              <a:rPr b="1" i="0" lang="en-US" sz="5000" u="none" cap="none" strike="noStrike">
                <a:solidFill>
                  <a:srgbClr val="DEAB0D"/>
                </a:solidFill>
                <a:latin typeface="Arial"/>
                <a:ea typeface="Arial"/>
                <a:cs typeface="Arial"/>
                <a:sym typeface="Arial"/>
              </a:rPr>
              <a:t>Agile	Methodology</a:t>
            </a:r>
            <a:endParaRPr b="0" i="0" sz="5000" u="none" cap="none" strike="noStrike">
              <a:solidFill>
                <a:schemeClr val="dk1"/>
              </a:solidFill>
              <a:latin typeface="Arial"/>
              <a:ea typeface="Arial"/>
              <a:cs typeface="Arial"/>
              <a:sym typeface="Arial"/>
            </a:endParaRPr>
          </a:p>
          <a:p>
            <a:pPr indent="0" lvl="0" marL="12700" marR="5080" rtl="0" algn="l">
              <a:lnSpc>
                <a:spcPct val="115000"/>
              </a:lnSpc>
              <a:spcBef>
                <a:spcPts val="1285"/>
              </a:spcBef>
              <a:spcAft>
                <a:spcPts val="0"/>
              </a:spcAft>
              <a:buClr>
                <a:srgbClr val="000000"/>
              </a:buClr>
              <a:buSzPts val="3800"/>
              <a:buFont typeface="Arial"/>
              <a:buNone/>
            </a:pPr>
            <a:r>
              <a:rPr b="0" i="0" lang="en-US" sz="3800" u="none" cap="none" strike="noStrike">
                <a:solidFill>
                  <a:srgbClr val="FFFFFF"/>
                </a:solidFill>
                <a:latin typeface="Arial"/>
                <a:ea typeface="Arial"/>
                <a:cs typeface="Arial"/>
                <a:sym typeface="Arial"/>
              </a:rPr>
              <a:t>We are using agile methodology because our project is open-ended. It will  require changes on a daily or maybe weekly basis so for that reason we  prefer agile methodology</a:t>
            </a:r>
            <a:endParaRPr b="0" i="0" sz="3800" u="none" cap="none" strike="noStrike">
              <a:solidFill>
                <a:schemeClr val="dk1"/>
              </a:solidFill>
              <a:latin typeface="Arial"/>
              <a:ea typeface="Arial"/>
              <a:cs typeface="Arial"/>
              <a:sym typeface="Arial"/>
            </a:endParaRPr>
          </a:p>
          <a:p>
            <a:pPr indent="0" lvl="0" marL="12700" marR="351155" rtl="0" algn="l">
              <a:lnSpc>
                <a:spcPct val="116000"/>
              </a:lnSpc>
              <a:spcBef>
                <a:spcPts val="1460"/>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We have concluded that XP agile framework is most suitable for our project from  time perspective. Following are other main aspects of XP;</a:t>
            </a:r>
            <a:endParaRPr b="0" i="0" sz="3400" u="none" cap="none" strike="noStrike">
              <a:solidFill>
                <a:schemeClr val="dk1"/>
              </a:solidFill>
              <a:latin typeface="Arial"/>
              <a:ea typeface="Arial"/>
              <a:cs typeface="Arial"/>
              <a:sym typeface="Arial"/>
            </a:endParaRPr>
          </a:p>
          <a:p>
            <a:pPr indent="0" lvl="0" marL="746125" marR="12653010" rtl="0" algn="l">
              <a:lnSpc>
                <a:spcPct val="116000"/>
              </a:lnSpc>
              <a:spcBef>
                <a:spcPts val="0"/>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cost effective  simplicity  high visibility  feedback</a:t>
            </a:r>
            <a:endParaRPr b="0" i="0" sz="3400" u="none" cap="none" strike="noStrike">
              <a:solidFill>
                <a:schemeClr val="dk1"/>
              </a:solidFill>
              <a:latin typeface="Arial"/>
              <a:ea typeface="Arial"/>
              <a:cs typeface="Arial"/>
              <a:sym typeface="Arial"/>
            </a:endParaRPr>
          </a:p>
        </p:txBody>
      </p:sp>
      <p:pic>
        <p:nvPicPr>
          <p:cNvPr id="259" name="Google Shape;259;p13"/>
          <p:cNvPicPr preferRelativeResize="0"/>
          <p:nvPr/>
        </p:nvPicPr>
        <p:blipFill rotWithShape="1">
          <a:blip r:embed="rId4">
            <a:alphaModFix/>
          </a:blip>
          <a:srcRect b="0" l="0" r="0" t="0"/>
          <a:stretch/>
        </p:blipFill>
        <p:spPr>
          <a:xfrm>
            <a:off x="784859" y="8648512"/>
            <a:ext cx="152400" cy="152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4"/>
          <p:cNvPicPr preferRelativeResize="0"/>
          <p:nvPr/>
        </p:nvPicPr>
        <p:blipFill rotWithShape="1">
          <a:blip r:embed="rId3">
            <a:alphaModFix/>
          </a:blip>
          <a:srcRect b="0" l="0" r="0" t="0"/>
          <a:stretch/>
        </p:blipFill>
        <p:spPr>
          <a:xfrm>
            <a:off x="16559609" y="309449"/>
            <a:ext cx="1362074" cy="981074"/>
          </a:xfrm>
          <a:prstGeom prst="rect">
            <a:avLst/>
          </a:prstGeom>
          <a:noFill/>
          <a:ln>
            <a:noFill/>
          </a:ln>
        </p:spPr>
      </p:pic>
      <p:pic>
        <p:nvPicPr>
          <p:cNvPr id="265" name="Google Shape;265;p14"/>
          <p:cNvPicPr preferRelativeResize="0"/>
          <p:nvPr/>
        </p:nvPicPr>
        <p:blipFill rotWithShape="1">
          <a:blip r:embed="rId4">
            <a:alphaModFix/>
          </a:blip>
          <a:srcRect b="0" l="0" r="0" t="0"/>
          <a:stretch/>
        </p:blipFill>
        <p:spPr>
          <a:xfrm>
            <a:off x="2028294" y="309449"/>
            <a:ext cx="13201649" cy="9801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5"/>
          <p:cNvPicPr preferRelativeResize="0"/>
          <p:nvPr/>
        </p:nvPicPr>
        <p:blipFill rotWithShape="1">
          <a:blip r:embed="rId3">
            <a:alphaModFix/>
          </a:blip>
          <a:srcRect b="0" l="0" r="0" t="0"/>
          <a:stretch/>
        </p:blipFill>
        <p:spPr>
          <a:xfrm>
            <a:off x="16559609" y="309452"/>
            <a:ext cx="1362074" cy="981074"/>
          </a:xfrm>
          <a:prstGeom prst="rect">
            <a:avLst/>
          </a:prstGeom>
          <a:noFill/>
          <a:ln>
            <a:noFill/>
          </a:ln>
        </p:spPr>
      </p:pic>
      <p:pic>
        <p:nvPicPr>
          <p:cNvPr id="271" name="Google Shape;271;p15"/>
          <p:cNvPicPr preferRelativeResize="0"/>
          <p:nvPr/>
        </p:nvPicPr>
        <p:blipFill rotWithShape="1">
          <a:blip r:embed="rId4">
            <a:alphaModFix/>
          </a:blip>
          <a:srcRect b="0" l="0" r="0" t="0"/>
          <a:stretch/>
        </p:blipFill>
        <p:spPr>
          <a:xfrm>
            <a:off x="2285299" y="543094"/>
            <a:ext cx="12677774" cy="9553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nvSpPr>
        <p:spPr>
          <a:xfrm>
            <a:off x="5612772" y="2174960"/>
            <a:ext cx="4635000" cy="3899100"/>
          </a:xfrm>
          <a:prstGeom prst="rect">
            <a:avLst/>
          </a:prstGeom>
          <a:noFill/>
          <a:ln>
            <a:noFill/>
          </a:ln>
        </p:spPr>
        <p:txBody>
          <a:bodyPr anchorCtr="0" anchor="t" bIns="0" lIns="0" spcFirstLastPara="1" rIns="0" wrap="square" tIns="13325">
            <a:spAutoFit/>
          </a:bodyPr>
          <a:lstStyle/>
          <a:p>
            <a:pPr indent="0" lvl="0" marL="12700" marR="0" rtl="0" algn="l">
              <a:lnSpc>
                <a:spcPct val="118395"/>
              </a:lnSpc>
              <a:spcBef>
                <a:spcPts val="0"/>
              </a:spcBef>
              <a:spcAft>
                <a:spcPts val="0"/>
              </a:spcAft>
              <a:buClr>
                <a:srgbClr val="000000"/>
              </a:buClr>
              <a:buSzPts val="4050"/>
              <a:buFont typeface="Arial"/>
              <a:buNone/>
            </a:pPr>
            <a:r>
              <a:rPr b="1" i="0" lang="en-US" sz="4050" u="none" cap="none" strike="noStrike">
                <a:solidFill>
                  <a:srgbClr val="DEAB0D"/>
                </a:solidFill>
                <a:latin typeface="Arial"/>
                <a:ea typeface="Arial"/>
                <a:cs typeface="Arial"/>
                <a:sym typeface="Arial"/>
              </a:rPr>
              <a:t>server</a:t>
            </a:r>
            <a:endParaRPr b="0" i="0" sz="4050" u="none" cap="none" strike="noStrike">
              <a:solidFill>
                <a:schemeClr val="dk1"/>
              </a:solidFill>
              <a:latin typeface="Arial"/>
              <a:ea typeface="Arial"/>
              <a:cs typeface="Arial"/>
              <a:sym typeface="Arial"/>
            </a:endParaRPr>
          </a:p>
          <a:p>
            <a:pPr indent="0" lvl="0" marL="296545" marR="0" rtl="0" algn="l">
              <a:lnSpc>
                <a:spcPct val="117346"/>
              </a:lnSpc>
              <a:spcBef>
                <a:spcPts val="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Firebase</a:t>
            </a:r>
            <a:endParaRPr b="0" i="0" sz="2450" u="none" cap="none" strike="noStrike">
              <a:solidFill>
                <a:schemeClr val="dk1"/>
              </a:solidFill>
              <a:latin typeface="Arial"/>
              <a:ea typeface="Arial"/>
              <a:cs typeface="Arial"/>
              <a:sym typeface="Arial"/>
            </a:endParaRPr>
          </a:p>
          <a:p>
            <a:pPr indent="0" lvl="0" marL="296545" marR="0" rtl="0" algn="l">
              <a:lnSpc>
                <a:spcPct val="100000"/>
              </a:lnSpc>
              <a:spcBef>
                <a:spcPts val="57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Realm</a:t>
            </a:r>
            <a:endParaRPr b="0" i="0" sz="2450" u="none" cap="none" strike="noStrike">
              <a:solidFill>
                <a:schemeClr val="dk1"/>
              </a:solidFill>
              <a:latin typeface="Arial"/>
              <a:ea typeface="Arial"/>
              <a:cs typeface="Arial"/>
              <a:sym typeface="Arial"/>
            </a:endParaRPr>
          </a:p>
          <a:p>
            <a:pPr indent="0" lvl="0" marL="296545" marR="1870075" rtl="0" algn="l">
              <a:lnSpc>
                <a:spcPct val="120000"/>
              </a:lnSpc>
              <a:spcBef>
                <a:spcPts val="22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Cloudflare server  Cloudflare CDN</a:t>
            </a:r>
            <a:endParaRPr b="0" i="0" sz="2450" u="none" cap="none" strike="noStrike">
              <a:solidFill>
                <a:schemeClr val="dk1"/>
              </a:solidFill>
              <a:latin typeface="Arial"/>
              <a:ea typeface="Arial"/>
              <a:cs typeface="Arial"/>
              <a:sym typeface="Arial"/>
            </a:endParaRPr>
          </a:p>
          <a:p>
            <a:pPr indent="0" lvl="0" marL="296545" marR="5080" rtl="0" algn="l">
              <a:lnSpc>
                <a:spcPct val="115000"/>
              </a:lnSpc>
              <a:spcBef>
                <a:spcPts val="15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Nginx (Work as reverse proxy)  Git</a:t>
            </a:r>
            <a:endParaRPr b="0" i="0" sz="2450" u="none" cap="none" strike="noStrike">
              <a:solidFill>
                <a:schemeClr val="dk1"/>
              </a:solidFill>
              <a:latin typeface="Arial"/>
              <a:ea typeface="Arial"/>
              <a:cs typeface="Arial"/>
              <a:sym typeface="Arial"/>
            </a:endParaRPr>
          </a:p>
          <a:p>
            <a:pPr indent="0" lvl="0" marL="296545" marR="0" rtl="0" algn="l">
              <a:lnSpc>
                <a:spcPct val="100000"/>
              </a:lnSpc>
              <a:spcBef>
                <a:spcPts val="44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Github</a:t>
            </a:r>
            <a:endParaRPr b="0" i="0" sz="2450" u="none" cap="none" strike="noStrike">
              <a:solidFill>
                <a:schemeClr val="dk1"/>
              </a:solidFill>
              <a:latin typeface="Arial"/>
              <a:ea typeface="Arial"/>
              <a:cs typeface="Arial"/>
              <a:sym typeface="Arial"/>
            </a:endParaRPr>
          </a:p>
        </p:txBody>
      </p:sp>
      <p:pic>
        <p:nvPicPr>
          <p:cNvPr id="277" name="Google Shape;277;p16"/>
          <p:cNvPicPr preferRelativeResize="0"/>
          <p:nvPr/>
        </p:nvPicPr>
        <p:blipFill rotWithShape="1">
          <a:blip r:embed="rId3">
            <a:alphaModFix/>
          </a:blip>
          <a:srcRect b="0" l="0" r="0" t="0"/>
          <a:stretch/>
        </p:blipFill>
        <p:spPr>
          <a:xfrm>
            <a:off x="12383354" y="3040736"/>
            <a:ext cx="103010" cy="103010"/>
          </a:xfrm>
          <a:prstGeom prst="rect">
            <a:avLst/>
          </a:prstGeom>
          <a:noFill/>
          <a:ln>
            <a:noFill/>
          </a:ln>
        </p:spPr>
      </p:pic>
      <p:pic>
        <p:nvPicPr>
          <p:cNvPr id="278" name="Google Shape;278;p16"/>
          <p:cNvPicPr preferRelativeResize="0"/>
          <p:nvPr/>
        </p:nvPicPr>
        <p:blipFill rotWithShape="1">
          <a:blip r:embed="rId3">
            <a:alphaModFix/>
          </a:blip>
          <a:srcRect b="0" l="0" r="0" t="0"/>
          <a:stretch/>
        </p:blipFill>
        <p:spPr>
          <a:xfrm>
            <a:off x="12383354" y="3469947"/>
            <a:ext cx="103010" cy="103010"/>
          </a:xfrm>
          <a:prstGeom prst="rect">
            <a:avLst/>
          </a:prstGeom>
          <a:noFill/>
          <a:ln>
            <a:noFill/>
          </a:ln>
        </p:spPr>
      </p:pic>
      <p:pic>
        <p:nvPicPr>
          <p:cNvPr id="279" name="Google Shape;279;p16"/>
          <p:cNvPicPr preferRelativeResize="0"/>
          <p:nvPr/>
        </p:nvPicPr>
        <p:blipFill rotWithShape="1">
          <a:blip r:embed="rId4">
            <a:alphaModFix/>
          </a:blip>
          <a:srcRect b="0" l="0" r="0" t="0"/>
          <a:stretch/>
        </p:blipFill>
        <p:spPr>
          <a:xfrm>
            <a:off x="12383354" y="3899159"/>
            <a:ext cx="103010" cy="103010"/>
          </a:xfrm>
          <a:prstGeom prst="rect">
            <a:avLst/>
          </a:prstGeom>
          <a:noFill/>
          <a:ln>
            <a:noFill/>
          </a:ln>
        </p:spPr>
      </p:pic>
      <p:pic>
        <p:nvPicPr>
          <p:cNvPr id="280" name="Google Shape;280;p16"/>
          <p:cNvPicPr preferRelativeResize="0"/>
          <p:nvPr/>
        </p:nvPicPr>
        <p:blipFill rotWithShape="1">
          <a:blip r:embed="rId5">
            <a:alphaModFix/>
          </a:blip>
          <a:srcRect b="0" l="0" r="0" t="0"/>
          <a:stretch/>
        </p:blipFill>
        <p:spPr>
          <a:xfrm>
            <a:off x="5594658" y="7485763"/>
            <a:ext cx="103010" cy="103010"/>
          </a:xfrm>
          <a:prstGeom prst="rect">
            <a:avLst/>
          </a:prstGeom>
          <a:noFill/>
          <a:ln>
            <a:noFill/>
          </a:ln>
        </p:spPr>
      </p:pic>
      <p:pic>
        <p:nvPicPr>
          <p:cNvPr id="281" name="Google Shape;281;p16"/>
          <p:cNvPicPr preferRelativeResize="0"/>
          <p:nvPr/>
        </p:nvPicPr>
        <p:blipFill rotWithShape="1">
          <a:blip r:embed="rId6">
            <a:alphaModFix/>
          </a:blip>
          <a:srcRect b="0" l="0" r="0" t="0"/>
          <a:stretch/>
        </p:blipFill>
        <p:spPr>
          <a:xfrm>
            <a:off x="5594658" y="8017985"/>
            <a:ext cx="103010" cy="103010"/>
          </a:xfrm>
          <a:prstGeom prst="rect">
            <a:avLst/>
          </a:prstGeom>
          <a:noFill/>
          <a:ln>
            <a:noFill/>
          </a:ln>
        </p:spPr>
      </p:pic>
      <p:pic>
        <p:nvPicPr>
          <p:cNvPr id="282" name="Google Shape;282;p16"/>
          <p:cNvPicPr preferRelativeResize="0"/>
          <p:nvPr/>
        </p:nvPicPr>
        <p:blipFill rotWithShape="1">
          <a:blip r:embed="rId7">
            <a:alphaModFix/>
          </a:blip>
          <a:srcRect b="0" l="0" r="0" t="0"/>
          <a:stretch/>
        </p:blipFill>
        <p:spPr>
          <a:xfrm>
            <a:off x="5693840" y="8473648"/>
            <a:ext cx="103010" cy="103010"/>
          </a:xfrm>
          <a:prstGeom prst="rect">
            <a:avLst/>
          </a:prstGeom>
          <a:noFill/>
          <a:ln>
            <a:noFill/>
          </a:ln>
        </p:spPr>
      </p:pic>
      <p:sp>
        <p:nvSpPr>
          <p:cNvPr id="283" name="Google Shape;283;p16"/>
          <p:cNvSpPr txBox="1"/>
          <p:nvPr/>
        </p:nvSpPr>
        <p:spPr>
          <a:xfrm>
            <a:off x="5148990" y="6206252"/>
            <a:ext cx="5195570" cy="2496820"/>
          </a:xfrm>
          <a:prstGeom prst="rect">
            <a:avLst/>
          </a:prstGeom>
          <a:noFill/>
          <a:ln>
            <a:noFill/>
          </a:ln>
        </p:spPr>
        <p:txBody>
          <a:bodyPr anchorCtr="0" anchor="t" bIns="0" lIns="0" spcFirstLastPara="1" rIns="0" wrap="square" tIns="320025">
            <a:spAutoFit/>
          </a:bodyPr>
          <a:lstStyle/>
          <a:p>
            <a:pPr indent="0" lvl="0" marL="12700" marR="0" rtl="0" algn="l">
              <a:lnSpc>
                <a:spcPct val="100000"/>
              </a:lnSpc>
              <a:spcBef>
                <a:spcPts val="0"/>
              </a:spcBef>
              <a:spcAft>
                <a:spcPts val="0"/>
              </a:spcAft>
              <a:buClr>
                <a:srgbClr val="000000"/>
              </a:buClr>
              <a:buSzPts val="4050"/>
              <a:buFont typeface="Arial"/>
              <a:buNone/>
            </a:pPr>
            <a:r>
              <a:rPr b="1" i="0" lang="en-US" sz="4050" u="none" cap="none" strike="noStrike">
                <a:solidFill>
                  <a:srgbClr val="DEAB0D"/>
                </a:solidFill>
                <a:latin typeface="Arial"/>
                <a:ea typeface="Arial"/>
                <a:cs typeface="Arial"/>
                <a:sym typeface="Arial"/>
              </a:rPr>
              <a:t>Testing tool</a:t>
            </a:r>
            <a:endParaRPr b="0" i="0" sz="4050" u="none" cap="none" strike="noStrike">
              <a:solidFill>
                <a:schemeClr val="dk1"/>
              </a:solidFill>
              <a:latin typeface="Arial"/>
              <a:ea typeface="Arial"/>
              <a:cs typeface="Arial"/>
              <a:sym typeface="Arial"/>
            </a:endParaRPr>
          </a:p>
          <a:p>
            <a:pPr indent="0" lvl="0" marL="708025" marR="3213100" rtl="0" algn="l">
              <a:lnSpc>
                <a:spcPct val="143000"/>
              </a:lnSpc>
              <a:spcBef>
                <a:spcPts val="21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Appium  Acunetix</a:t>
            </a:r>
            <a:endParaRPr b="0" i="0" sz="2450" u="none" cap="none" strike="noStrike">
              <a:solidFill>
                <a:schemeClr val="dk1"/>
              </a:solidFill>
              <a:latin typeface="Arial"/>
              <a:ea typeface="Arial"/>
              <a:cs typeface="Arial"/>
              <a:sym typeface="Arial"/>
            </a:endParaRPr>
          </a:p>
          <a:p>
            <a:pPr indent="0" lvl="0" marL="807085" marR="0" rtl="0" algn="l">
              <a:lnSpc>
                <a:spcPct val="100000"/>
              </a:lnSpc>
              <a:spcBef>
                <a:spcPts val="65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WebLoad ( stress testing tool)</a:t>
            </a:r>
            <a:endParaRPr b="0" i="0" sz="2450" u="none" cap="none" strike="noStrike">
              <a:solidFill>
                <a:schemeClr val="dk1"/>
              </a:solidFill>
              <a:latin typeface="Arial"/>
              <a:ea typeface="Arial"/>
              <a:cs typeface="Arial"/>
              <a:sym typeface="Arial"/>
            </a:endParaRPr>
          </a:p>
        </p:txBody>
      </p:sp>
      <p:pic>
        <p:nvPicPr>
          <p:cNvPr id="284" name="Google Shape;284;p16"/>
          <p:cNvPicPr preferRelativeResize="0"/>
          <p:nvPr/>
        </p:nvPicPr>
        <p:blipFill rotWithShape="1">
          <a:blip r:embed="rId6">
            <a:alphaModFix/>
          </a:blip>
          <a:srcRect b="0" l="0" r="0" t="0"/>
          <a:stretch/>
        </p:blipFill>
        <p:spPr>
          <a:xfrm>
            <a:off x="631532" y="3136289"/>
            <a:ext cx="103010" cy="103010"/>
          </a:xfrm>
          <a:prstGeom prst="rect">
            <a:avLst/>
          </a:prstGeom>
          <a:noFill/>
          <a:ln>
            <a:noFill/>
          </a:ln>
        </p:spPr>
      </p:pic>
      <p:pic>
        <p:nvPicPr>
          <p:cNvPr id="285" name="Google Shape;285;p16"/>
          <p:cNvPicPr preferRelativeResize="0"/>
          <p:nvPr/>
        </p:nvPicPr>
        <p:blipFill rotWithShape="1">
          <a:blip r:embed="rId6">
            <a:alphaModFix/>
          </a:blip>
          <a:srcRect b="0" l="0" r="0" t="0"/>
          <a:stretch/>
        </p:blipFill>
        <p:spPr>
          <a:xfrm>
            <a:off x="631532" y="3754354"/>
            <a:ext cx="103010" cy="103010"/>
          </a:xfrm>
          <a:prstGeom prst="rect">
            <a:avLst/>
          </a:prstGeom>
          <a:noFill/>
          <a:ln>
            <a:noFill/>
          </a:ln>
        </p:spPr>
      </p:pic>
      <p:pic>
        <p:nvPicPr>
          <p:cNvPr id="286" name="Google Shape;286;p16"/>
          <p:cNvPicPr preferRelativeResize="0"/>
          <p:nvPr/>
        </p:nvPicPr>
        <p:blipFill rotWithShape="1">
          <a:blip r:embed="rId6">
            <a:alphaModFix/>
          </a:blip>
          <a:srcRect b="0" l="0" r="0" t="0"/>
          <a:stretch/>
        </p:blipFill>
        <p:spPr>
          <a:xfrm>
            <a:off x="631532" y="4277992"/>
            <a:ext cx="103010" cy="103010"/>
          </a:xfrm>
          <a:prstGeom prst="rect">
            <a:avLst/>
          </a:prstGeom>
          <a:noFill/>
          <a:ln>
            <a:noFill/>
          </a:ln>
        </p:spPr>
      </p:pic>
      <p:pic>
        <p:nvPicPr>
          <p:cNvPr id="287" name="Google Shape;287;p16"/>
          <p:cNvPicPr preferRelativeResize="0"/>
          <p:nvPr/>
        </p:nvPicPr>
        <p:blipFill rotWithShape="1">
          <a:blip r:embed="rId8">
            <a:alphaModFix/>
          </a:blip>
          <a:srcRect b="0" l="0" r="0" t="0"/>
          <a:stretch/>
        </p:blipFill>
        <p:spPr>
          <a:xfrm>
            <a:off x="652173" y="4799465"/>
            <a:ext cx="103010" cy="103010"/>
          </a:xfrm>
          <a:prstGeom prst="rect">
            <a:avLst/>
          </a:prstGeom>
          <a:noFill/>
          <a:ln>
            <a:noFill/>
          </a:ln>
        </p:spPr>
      </p:pic>
      <p:pic>
        <p:nvPicPr>
          <p:cNvPr id="288" name="Google Shape;288;p16"/>
          <p:cNvPicPr preferRelativeResize="0"/>
          <p:nvPr/>
        </p:nvPicPr>
        <p:blipFill rotWithShape="1">
          <a:blip r:embed="rId9">
            <a:alphaModFix/>
          </a:blip>
          <a:srcRect b="0" l="0" r="0" t="0"/>
          <a:stretch/>
        </p:blipFill>
        <p:spPr>
          <a:xfrm>
            <a:off x="635005" y="5236475"/>
            <a:ext cx="111594" cy="111594"/>
          </a:xfrm>
          <a:prstGeom prst="rect">
            <a:avLst/>
          </a:prstGeom>
          <a:noFill/>
          <a:ln>
            <a:noFill/>
          </a:ln>
        </p:spPr>
      </p:pic>
      <p:pic>
        <p:nvPicPr>
          <p:cNvPr id="289" name="Google Shape;289;p16"/>
          <p:cNvPicPr preferRelativeResize="0"/>
          <p:nvPr/>
        </p:nvPicPr>
        <p:blipFill rotWithShape="1">
          <a:blip r:embed="rId10">
            <a:alphaModFix/>
          </a:blip>
          <a:srcRect b="0" l="0" r="0" t="0"/>
          <a:stretch/>
        </p:blipFill>
        <p:spPr>
          <a:xfrm>
            <a:off x="635005" y="5665686"/>
            <a:ext cx="111594" cy="111594"/>
          </a:xfrm>
          <a:prstGeom prst="rect">
            <a:avLst/>
          </a:prstGeom>
          <a:noFill/>
          <a:ln>
            <a:noFill/>
          </a:ln>
        </p:spPr>
      </p:pic>
      <p:pic>
        <p:nvPicPr>
          <p:cNvPr id="290" name="Google Shape;290;p16"/>
          <p:cNvPicPr preferRelativeResize="0"/>
          <p:nvPr/>
        </p:nvPicPr>
        <p:blipFill rotWithShape="1">
          <a:blip r:embed="rId10">
            <a:alphaModFix/>
          </a:blip>
          <a:srcRect b="0" l="0" r="0" t="0"/>
          <a:stretch/>
        </p:blipFill>
        <p:spPr>
          <a:xfrm>
            <a:off x="635005" y="6094898"/>
            <a:ext cx="111594" cy="111594"/>
          </a:xfrm>
          <a:prstGeom prst="rect">
            <a:avLst/>
          </a:prstGeom>
          <a:noFill/>
          <a:ln>
            <a:noFill/>
          </a:ln>
        </p:spPr>
      </p:pic>
      <p:sp>
        <p:nvSpPr>
          <p:cNvPr id="291" name="Google Shape;291;p16"/>
          <p:cNvSpPr txBox="1"/>
          <p:nvPr/>
        </p:nvSpPr>
        <p:spPr>
          <a:xfrm>
            <a:off x="352721" y="1886455"/>
            <a:ext cx="2545715" cy="6210935"/>
          </a:xfrm>
          <a:prstGeom prst="rect">
            <a:avLst/>
          </a:prstGeom>
          <a:noFill/>
          <a:ln>
            <a:noFill/>
          </a:ln>
        </p:spPr>
        <p:txBody>
          <a:bodyPr anchorCtr="0" anchor="t" bIns="0" lIns="0" spcFirstLastPara="1" rIns="0" wrap="square" tIns="301625">
            <a:spAutoFit/>
          </a:bodyPr>
          <a:lstStyle/>
          <a:p>
            <a:pPr indent="0" lvl="0" marL="12700" marR="0" rtl="0" algn="l">
              <a:lnSpc>
                <a:spcPct val="100000"/>
              </a:lnSpc>
              <a:spcBef>
                <a:spcPts val="0"/>
              </a:spcBef>
              <a:spcAft>
                <a:spcPts val="0"/>
              </a:spcAft>
              <a:buClr>
                <a:srgbClr val="000000"/>
              </a:buClr>
              <a:buSzPts val="4050"/>
              <a:buFont typeface="Arial"/>
              <a:buNone/>
            </a:pPr>
            <a:r>
              <a:rPr b="1" i="0" lang="en-US" sz="4050" u="none" cap="none" strike="noStrike">
                <a:solidFill>
                  <a:srgbClr val="FBBE00"/>
                </a:solidFill>
                <a:latin typeface="Arial"/>
                <a:ea typeface="Arial"/>
                <a:cs typeface="Arial"/>
                <a:sym typeface="Arial"/>
              </a:rPr>
              <a:t>Frontend</a:t>
            </a:r>
            <a:endParaRPr b="0" i="0" sz="4050" u="none" cap="none" strike="noStrike">
              <a:solidFill>
                <a:schemeClr val="dk1"/>
              </a:solidFill>
              <a:latin typeface="Arial"/>
              <a:ea typeface="Arial"/>
              <a:cs typeface="Arial"/>
              <a:sym typeface="Arial"/>
            </a:endParaRPr>
          </a:p>
          <a:p>
            <a:pPr indent="0" lvl="0" marL="541020" marR="0" rtl="0" algn="l">
              <a:lnSpc>
                <a:spcPct val="100000"/>
              </a:lnSpc>
              <a:spcBef>
                <a:spcPts val="137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HTML</a:t>
            </a:r>
            <a:endParaRPr b="0" i="0" sz="2450" u="none" cap="none" strike="noStrike">
              <a:solidFill>
                <a:schemeClr val="dk1"/>
              </a:solidFill>
              <a:latin typeface="Arial"/>
              <a:ea typeface="Arial"/>
              <a:cs typeface="Arial"/>
              <a:sym typeface="Arial"/>
            </a:endParaRPr>
          </a:p>
          <a:p>
            <a:pPr indent="0" lvl="0" marL="541020" marR="1412875" rtl="0" algn="l">
              <a:lnSpc>
                <a:spcPct val="140000"/>
              </a:lnSpc>
              <a:spcBef>
                <a:spcPts val="74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CSS  JS</a:t>
            </a:r>
            <a:endParaRPr b="0" i="0" sz="2450" u="none" cap="none" strike="noStrike">
              <a:solidFill>
                <a:schemeClr val="dk1"/>
              </a:solidFill>
              <a:latin typeface="Arial"/>
              <a:ea typeface="Arial"/>
              <a:cs typeface="Arial"/>
              <a:sym typeface="Arial"/>
            </a:endParaRPr>
          </a:p>
          <a:p>
            <a:pPr indent="0" lvl="0" marL="561340" marR="0" rtl="0" algn="l">
              <a:lnSpc>
                <a:spcPct val="100000"/>
              </a:lnSpc>
              <a:spcBef>
                <a:spcPts val="116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Bootstrap</a:t>
            </a:r>
            <a:endParaRPr b="0" i="0" sz="2450" u="none" cap="none" strike="noStrike">
              <a:solidFill>
                <a:schemeClr val="dk1"/>
              </a:solidFill>
              <a:latin typeface="Arial"/>
              <a:ea typeface="Arial"/>
              <a:cs typeface="Arial"/>
              <a:sym typeface="Arial"/>
            </a:endParaRPr>
          </a:p>
          <a:p>
            <a:pPr indent="0" lvl="0" marL="558165" marR="0" rtl="0" algn="l">
              <a:lnSpc>
                <a:spcPct val="100000"/>
              </a:lnSpc>
              <a:spcBef>
                <a:spcPts val="62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React</a:t>
            </a:r>
            <a:endParaRPr b="0" i="0" sz="2400" u="none" cap="none" strike="noStrike">
              <a:solidFill>
                <a:schemeClr val="dk1"/>
              </a:solidFill>
              <a:latin typeface="Arial"/>
              <a:ea typeface="Arial"/>
              <a:cs typeface="Arial"/>
              <a:sym typeface="Arial"/>
            </a:endParaRPr>
          </a:p>
          <a:p>
            <a:pPr indent="75565" lvl="0" marL="558165" marR="5080" rtl="0" algn="l">
              <a:lnSpc>
                <a:spcPct val="117000"/>
              </a:lnSpc>
              <a:spcBef>
                <a:spcPts val="0"/>
              </a:spcBef>
              <a:spcAft>
                <a:spcPts val="0"/>
              </a:spcAft>
              <a:buClr>
                <a:srgbClr val="000000"/>
              </a:buClr>
              <a:buSzPts val="2400"/>
              <a:buFont typeface="Arial"/>
              <a:buNone/>
            </a:pPr>
            <a:r>
              <a:rPr b="0" i="0" lang="en-US" sz="2400" u="none" cap="none" strike="noStrike">
                <a:solidFill>
                  <a:srgbClr val="FFFFFF"/>
                </a:solidFill>
                <a:latin typeface="Arial"/>
                <a:ea typeface="Arial"/>
                <a:cs typeface="Arial"/>
                <a:sym typeface="Arial"/>
              </a:rPr>
              <a:t>React Native  Webpack</a:t>
            </a:r>
            <a:endParaRPr b="0" i="0" sz="2400" u="none" cap="none" strike="noStrike">
              <a:solidFill>
                <a:schemeClr val="dk1"/>
              </a:solidFill>
              <a:latin typeface="Arial"/>
              <a:ea typeface="Arial"/>
              <a:cs typeface="Arial"/>
              <a:sym typeface="Arial"/>
            </a:endParaRPr>
          </a:p>
          <a:p>
            <a:pPr indent="0" lvl="0" marL="173990" marR="0" rtl="0" algn="l">
              <a:lnSpc>
                <a:spcPct val="100000"/>
              </a:lnSpc>
              <a:spcBef>
                <a:spcPts val="1640"/>
              </a:spcBef>
              <a:spcAft>
                <a:spcPts val="0"/>
              </a:spcAft>
              <a:buClr>
                <a:srgbClr val="000000"/>
              </a:buClr>
              <a:buSzPts val="4050"/>
              <a:buFont typeface="Arial"/>
              <a:buNone/>
            </a:pPr>
            <a:r>
              <a:rPr b="1" i="0" lang="en-US" sz="4050" u="none" cap="none" strike="noStrike">
                <a:solidFill>
                  <a:srgbClr val="DEAB0D"/>
                </a:solidFill>
                <a:latin typeface="Arial"/>
                <a:ea typeface="Arial"/>
                <a:cs typeface="Arial"/>
                <a:sym typeface="Arial"/>
              </a:rPr>
              <a:t>Backend</a:t>
            </a:r>
            <a:endParaRPr b="0" i="0" sz="4050" u="none" cap="none" strike="noStrike">
              <a:solidFill>
                <a:schemeClr val="dk1"/>
              </a:solidFill>
              <a:latin typeface="Arial"/>
              <a:ea typeface="Arial"/>
              <a:cs typeface="Arial"/>
              <a:sym typeface="Arial"/>
            </a:endParaRPr>
          </a:p>
          <a:p>
            <a:pPr indent="0" lvl="0" marL="427990" marR="0" rtl="0" algn="l">
              <a:lnSpc>
                <a:spcPct val="100000"/>
              </a:lnSpc>
              <a:spcBef>
                <a:spcPts val="27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ExpressJS</a:t>
            </a:r>
            <a:endParaRPr b="0" i="0" sz="2450" u="none" cap="none" strike="noStrike">
              <a:solidFill>
                <a:schemeClr val="dk1"/>
              </a:solidFill>
              <a:latin typeface="Arial"/>
              <a:ea typeface="Arial"/>
              <a:cs typeface="Arial"/>
              <a:sym typeface="Arial"/>
            </a:endParaRPr>
          </a:p>
          <a:p>
            <a:pPr indent="0" lvl="0" marL="509905" marR="0" rtl="0" algn="l">
              <a:lnSpc>
                <a:spcPct val="100000"/>
              </a:lnSpc>
              <a:spcBef>
                <a:spcPts val="1250"/>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NodeJS</a:t>
            </a:r>
            <a:endParaRPr b="0" i="0" sz="2450" u="none" cap="none" strike="noStrike">
              <a:solidFill>
                <a:schemeClr val="dk1"/>
              </a:solidFill>
              <a:latin typeface="Arial"/>
              <a:ea typeface="Arial"/>
              <a:cs typeface="Arial"/>
              <a:sym typeface="Arial"/>
            </a:endParaRPr>
          </a:p>
        </p:txBody>
      </p:sp>
      <p:sp>
        <p:nvSpPr>
          <p:cNvPr id="292" name="Google Shape;292;p16"/>
          <p:cNvSpPr txBox="1"/>
          <p:nvPr>
            <p:ph type="title"/>
          </p:nvPr>
        </p:nvSpPr>
        <p:spPr>
          <a:xfrm>
            <a:off x="585068" y="854033"/>
            <a:ext cx="1086231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6300"/>
              <a:t>Tools/Experimental Setup</a:t>
            </a:r>
            <a:endParaRPr sz="6300"/>
          </a:p>
        </p:txBody>
      </p:sp>
      <p:sp>
        <p:nvSpPr>
          <p:cNvPr id="293" name="Google Shape;293;p16"/>
          <p:cNvSpPr/>
          <p:nvPr/>
        </p:nvSpPr>
        <p:spPr>
          <a:xfrm>
            <a:off x="2992595" y="272634"/>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16"/>
          <p:cNvSpPr txBox="1"/>
          <p:nvPr/>
        </p:nvSpPr>
        <p:spPr>
          <a:xfrm>
            <a:off x="12099074" y="2044745"/>
            <a:ext cx="5492115" cy="4079875"/>
          </a:xfrm>
          <a:prstGeom prst="rect">
            <a:avLst/>
          </a:prstGeom>
          <a:noFill/>
          <a:ln>
            <a:noFill/>
          </a:ln>
        </p:spPr>
        <p:txBody>
          <a:bodyPr anchorCtr="0" anchor="t" bIns="0" lIns="0" spcFirstLastPara="1" rIns="0" wrap="square" tIns="143500">
            <a:spAutoFit/>
          </a:bodyPr>
          <a:lstStyle/>
          <a:p>
            <a:pPr indent="0" lvl="0" marL="44450" marR="0" rtl="0" algn="l">
              <a:lnSpc>
                <a:spcPct val="100000"/>
              </a:lnSpc>
              <a:spcBef>
                <a:spcPts val="0"/>
              </a:spcBef>
              <a:spcAft>
                <a:spcPts val="0"/>
              </a:spcAft>
              <a:buClr>
                <a:srgbClr val="000000"/>
              </a:buClr>
              <a:buSzPts val="4050"/>
              <a:buFont typeface="Arial"/>
              <a:buNone/>
            </a:pPr>
            <a:r>
              <a:rPr b="1" i="0" lang="en-US" sz="4050" u="none" cap="none" strike="noStrike">
                <a:solidFill>
                  <a:srgbClr val="DEAB0D"/>
                </a:solidFill>
                <a:latin typeface="Arial"/>
                <a:ea typeface="Arial"/>
                <a:cs typeface="Arial"/>
                <a:sym typeface="Arial"/>
              </a:rPr>
              <a:t>SEO Tool</a:t>
            </a:r>
            <a:endParaRPr b="0" i="0" sz="4050" u="none" cap="none" strike="noStrike">
              <a:solidFill>
                <a:schemeClr val="dk1"/>
              </a:solidFill>
              <a:latin typeface="Arial"/>
              <a:ea typeface="Arial"/>
              <a:cs typeface="Arial"/>
              <a:sym typeface="Arial"/>
            </a:endParaRPr>
          </a:p>
          <a:p>
            <a:pPr indent="0" lvl="0" marL="546735" marR="1587500" rtl="0" algn="l">
              <a:lnSpc>
                <a:spcPct val="115000"/>
              </a:lnSpc>
              <a:spcBef>
                <a:spcPts val="17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Google Analytics  Google Search Console  Ahrefs</a:t>
            </a:r>
            <a:endParaRPr b="0" i="0" sz="2450" u="none" cap="none" strike="noStrike">
              <a:solidFill>
                <a:schemeClr val="dk1"/>
              </a:solidFill>
              <a:latin typeface="Arial"/>
              <a:ea typeface="Arial"/>
              <a:cs typeface="Arial"/>
              <a:sym typeface="Arial"/>
            </a:endParaRPr>
          </a:p>
          <a:p>
            <a:pPr indent="0" lvl="0" marL="12700" marR="0" rtl="0" algn="l">
              <a:lnSpc>
                <a:spcPct val="100000"/>
              </a:lnSpc>
              <a:spcBef>
                <a:spcPts val="2025"/>
              </a:spcBef>
              <a:spcAft>
                <a:spcPts val="0"/>
              </a:spcAft>
              <a:buClr>
                <a:srgbClr val="000000"/>
              </a:buClr>
              <a:buSzPts val="4050"/>
              <a:buFont typeface="Arial"/>
              <a:buNone/>
            </a:pPr>
            <a:r>
              <a:rPr b="1" i="0" lang="en-US" sz="4050" u="none" cap="none" strike="noStrike">
                <a:solidFill>
                  <a:srgbClr val="DEAB0D"/>
                </a:solidFill>
                <a:latin typeface="Arial"/>
                <a:ea typeface="Arial"/>
                <a:cs typeface="Arial"/>
                <a:sym typeface="Arial"/>
              </a:rPr>
              <a:t>Product Analytic Tool</a:t>
            </a:r>
            <a:endParaRPr b="0" i="0" sz="4050" u="none" cap="none" strike="noStrike">
              <a:solidFill>
                <a:schemeClr val="dk1"/>
              </a:solidFill>
              <a:latin typeface="Arial"/>
              <a:ea typeface="Arial"/>
              <a:cs typeface="Arial"/>
              <a:sym typeface="Arial"/>
            </a:endParaRPr>
          </a:p>
          <a:p>
            <a:pPr indent="0" lvl="0" marL="294005" marR="0" rtl="0" algn="l">
              <a:lnSpc>
                <a:spcPct val="100000"/>
              </a:lnSpc>
              <a:spcBef>
                <a:spcPts val="102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Heap.io</a:t>
            </a:r>
            <a:endParaRPr b="0" i="0" sz="2450" u="none" cap="none" strike="noStrike">
              <a:solidFill>
                <a:schemeClr val="dk1"/>
              </a:solidFill>
              <a:latin typeface="Arial"/>
              <a:ea typeface="Arial"/>
              <a:cs typeface="Arial"/>
              <a:sym typeface="Arial"/>
            </a:endParaRPr>
          </a:p>
          <a:p>
            <a:pPr indent="0" lvl="0" marL="294005" marR="0" rtl="0" algn="l">
              <a:lnSpc>
                <a:spcPct val="100000"/>
              </a:lnSpc>
              <a:spcBef>
                <a:spcPts val="1925"/>
              </a:spcBef>
              <a:spcAft>
                <a:spcPts val="0"/>
              </a:spcAft>
              <a:buClr>
                <a:srgbClr val="000000"/>
              </a:buClr>
              <a:buSzPts val="2450"/>
              <a:buFont typeface="Arial"/>
              <a:buNone/>
            </a:pPr>
            <a:r>
              <a:rPr b="0" i="0" lang="en-US" sz="2450" u="none" cap="none" strike="noStrike">
                <a:solidFill>
                  <a:srgbClr val="FFFFFF"/>
                </a:solidFill>
                <a:latin typeface="Arial"/>
                <a:ea typeface="Arial"/>
                <a:cs typeface="Arial"/>
                <a:sym typeface="Arial"/>
              </a:rPr>
              <a:t>google Workspace</a:t>
            </a:r>
            <a:endParaRPr b="0" i="0" sz="245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p:nvPr/>
        </p:nvSpPr>
        <p:spPr>
          <a:xfrm>
            <a:off x="8500706" y="1828800"/>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00" name="Google Shape;300;p17"/>
          <p:cNvPicPr preferRelativeResize="0"/>
          <p:nvPr/>
        </p:nvPicPr>
        <p:blipFill rotWithShape="1">
          <a:blip r:embed="rId3">
            <a:alphaModFix/>
          </a:blip>
          <a:srcRect b="0" l="0" r="0" t="0"/>
          <a:stretch/>
        </p:blipFill>
        <p:spPr>
          <a:xfrm>
            <a:off x="16579730" y="237888"/>
            <a:ext cx="1362074" cy="981074"/>
          </a:xfrm>
          <a:prstGeom prst="rect">
            <a:avLst/>
          </a:prstGeom>
          <a:noFill/>
          <a:ln>
            <a:noFill/>
          </a:ln>
        </p:spPr>
      </p:pic>
      <p:sp>
        <p:nvSpPr>
          <p:cNvPr id="301" name="Google Shape;301;p17"/>
          <p:cNvSpPr txBox="1"/>
          <p:nvPr>
            <p:ph type="title"/>
          </p:nvPr>
        </p:nvSpPr>
        <p:spPr>
          <a:xfrm>
            <a:off x="1016000" y="2122540"/>
            <a:ext cx="5305425" cy="1122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7200" u="sng">
                <a:solidFill>
                  <a:srgbClr val="FFFFFF"/>
                </a:solidFill>
              </a:rPr>
              <a:t>References</a:t>
            </a:r>
            <a:endParaRPr sz="7200"/>
          </a:p>
        </p:txBody>
      </p:sp>
      <p:sp>
        <p:nvSpPr>
          <p:cNvPr id="302" name="Google Shape;302;p17"/>
          <p:cNvSpPr txBox="1"/>
          <p:nvPr/>
        </p:nvSpPr>
        <p:spPr>
          <a:xfrm>
            <a:off x="1323776" y="3675604"/>
            <a:ext cx="14940915" cy="4826000"/>
          </a:xfrm>
          <a:prstGeom prst="rect">
            <a:avLst/>
          </a:prstGeom>
          <a:noFill/>
          <a:ln>
            <a:noFill/>
          </a:ln>
        </p:spPr>
        <p:txBody>
          <a:bodyPr anchorCtr="0" anchor="t" bIns="0" lIns="0" spcFirstLastPara="1" rIns="0" wrap="square" tIns="12700">
            <a:spAutoFit/>
          </a:bodyPr>
          <a:lstStyle/>
          <a:p>
            <a:pPr indent="-363855" lvl="0" marL="395605" marR="5080" rtl="0" algn="l">
              <a:lnSpc>
                <a:spcPct val="141000"/>
              </a:lnSpc>
              <a:spcBef>
                <a:spcPts val="0"/>
              </a:spcBef>
              <a:spcAft>
                <a:spcPts val="0"/>
              </a:spcAft>
              <a:buClr>
                <a:srgbClr val="FFFFFF"/>
              </a:buClr>
              <a:buSzPts val="3200"/>
              <a:buFont typeface="Arial"/>
              <a:buAutoNum type="arabicPeriod"/>
            </a:pPr>
            <a:r>
              <a:rPr b="0" i="0" lang="en-US" sz="3200" u="none" cap="none" strike="noStrike">
                <a:solidFill>
                  <a:srgbClr val="FFFFFF"/>
                </a:solidFill>
                <a:latin typeface="Arial"/>
                <a:ea typeface="Arial"/>
                <a:cs typeface="Arial"/>
                <a:sym typeface="Arial"/>
              </a:rPr>
              <a:t>Ashraf, A., Tayyib, M., Awais, M., &amp; Ali, F. (2020). Effects of job insecurity on  media professionals of Pakistan. Journal of Organizational Culture,  Communications and Conflict, 24, 1-15.</a:t>
            </a:r>
            <a:endParaRPr b="0" i="0" sz="3200" u="none" cap="none" strike="noStrike">
              <a:solidFill>
                <a:schemeClr val="dk1"/>
              </a:solidFill>
              <a:latin typeface="Arial"/>
              <a:ea typeface="Arial"/>
              <a:cs typeface="Arial"/>
              <a:sym typeface="Arial"/>
            </a:endParaRPr>
          </a:p>
          <a:p>
            <a:pPr indent="-370840" lvl="0" marL="395605" marR="313055" rtl="0" algn="l">
              <a:lnSpc>
                <a:spcPct val="141000"/>
              </a:lnSpc>
              <a:spcBef>
                <a:spcPts val="0"/>
              </a:spcBef>
              <a:spcAft>
                <a:spcPts val="0"/>
              </a:spcAft>
              <a:buClr>
                <a:srgbClr val="FFFFFF"/>
              </a:buClr>
              <a:buSzPts val="3200"/>
              <a:buFont typeface="Arial"/>
              <a:buAutoNum type="arabicPeriod"/>
            </a:pPr>
            <a:r>
              <a:rPr b="0" i="0" lang="en-US" sz="3200" u="none" cap="none" strike="noStrike">
                <a:solidFill>
                  <a:srgbClr val="FFFFFF"/>
                </a:solidFill>
                <a:latin typeface="Arial"/>
                <a:ea typeface="Arial"/>
                <a:cs typeface="Arial"/>
                <a:sym typeface="Arial"/>
              </a:rPr>
              <a:t>Westlund, O. (2013). Mobile news: A review and model of journalism in an  age of mobile media. Digital journalism, 1(1), 6-26.</a:t>
            </a:r>
            <a:endParaRPr b="0" i="0" sz="3200" u="none" cap="none" strike="noStrike">
              <a:solidFill>
                <a:schemeClr val="dk1"/>
              </a:solidFill>
              <a:latin typeface="Arial"/>
              <a:ea typeface="Arial"/>
              <a:cs typeface="Arial"/>
              <a:sym typeface="Arial"/>
            </a:endParaRPr>
          </a:p>
          <a:p>
            <a:pPr indent="-383540" lvl="0" marL="395605" marR="282575" rtl="0" algn="l">
              <a:lnSpc>
                <a:spcPct val="141000"/>
              </a:lnSpc>
              <a:spcBef>
                <a:spcPts val="0"/>
              </a:spcBef>
              <a:spcAft>
                <a:spcPts val="0"/>
              </a:spcAft>
              <a:buClr>
                <a:srgbClr val="FFFFFF"/>
              </a:buClr>
              <a:buSzPts val="3200"/>
              <a:buFont typeface="Arial"/>
              <a:buAutoNum type="arabicPeriod"/>
            </a:pPr>
            <a:r>
              <a:rPr b="0" i="0" lang="en-US" sz="3200" u="none" cap="none" strike="noStrike">
                <a:solidFill>
                  <a:srgbClr val="FFFFFF"/>
                </a:solidFill>
                <a:latin typeface="Arial"/>
                <a:ea typeface="Arial"/>
                <a:cs typeface="Arial"/>
                <a:sym typeface="Arial"/>
              </a:rPr>
              <a:t>Allcott, H., &amp; Gentzkow, M. (2017). Social media and fake news in the 2016  election. Journal of economic perspectives, 31(2), 211-36.</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18"/>
          <p:cNvGrpSpPr/>
          <p:nvPr/>
        </p:nvGrpSpPr>
        <p:grpSpPr>
          <a:xfrm>
            <a:off x="1028788" y="237889"/>
            <a:ext cx="16913017" cy="8391773"/>
            <a:chOff x="1028788" y="237889"/>
            <a:chExt cx="16913017" cy="8391773"/>
          </a:xfrm>
        </p:grpSpPr>
        <p:sp>
          <p:nvSpPr>
            <p:cNvPr id="308" name="Google Shape;308;p18"/>
            <p:cNvSpPr/>
            <p:nvPr/>
          </p:nvSpPr>
          <p:spPr>
            <a:xfrm>
              <a:off x="1028788" y="1028712"/>
              <a:ext cx="16230600" cy="7600950"/>
            </a:xfrm>
            <a:custGeom>
              <a:rect b="b" l="l" r="r" t="t"/>
              <a:pathLst>
                <a:path extrusionOk="0" h="7600950" w="16230600">
                  <a:moveTo>
                    <a:pt x="16230410" y="0"/>
                  </a:moveTo>
                  <a:lnTo>
                    <a:pt x="0" y="0"/>
                  </a:lnTo>
                  <a:lnTo>
                    <a:pt x="0" y="48260"/>
                  </a:lnTo>
                  <a:lnTo>
                    <a:pt x="0" y="7551102"/>
                  </a:lnTo>
                  <a:lnTo>
                    <a:pt x="0" y="7600645"/>
                  </a:lnTo>
                  <a:lnTo>
                    <a:pt x="16230410" y="7600645"/>
                  </a:lnTo>
                  <a:lnTo>
                    <a:pt x="16230410" y="7551140"/>
                  </a:lnTo>
                  <a:lnTo>
                    <a:pt x="16230410" y="48755"/>
                  </a:lnTo>
                  <a:lnTo>
                    <a:pt x="16180626" y="48755"/>
                  </a:lnTo>
                  <a:lnTo>
                    <a:pt x="16180626" y="7551102"/>
                  </a:lnTo>
                  <a:lnTo>
                    <a:pt x="48742" y="7551102"/>
                  </a:lnTo>
                  <a:lnTo>
                    <a:pt x="48742" y="48260"/>
                  </a:lnTo>
                  <a:lnTo>
                    <a:pt x="16230410" y="48260"/>
                  </a:lnTo>
                  <a:lnTo>
                    <a:pt x="16230410" y="0"/>
                  </a:lnTo>
                  <a:close/>
                </a:path>
              </a:pathLst>
            </a:custGeom>
            <a:solidFill>
              <a:srgbClr val="F9BF4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18"/>
            <p:cNvSpPr/>
            <p:nvPr/>
          </p:nvSpPr>
          <p:spPr>
            <a:xfrm>
              <a:off x="8500694" y="1828812"/>
              <a:ext cx="1285875" cy="5810250"/>
            </a:xfrm>
            <a:custGeom>
              <a:rect b="b" l="l" r="r" t="t"/>
              <a:pathLst>
                <a:path extrusionOk="0" h="5810250" w="1285875">
                  <a:moveTo>
                    <a:pt x="321437" y="5648325"/>
                  </a:moveTo>
                  <a:lnTo>
                    <a:pt x="315696" y="5605259"/>
                  </a:lnTo>
                  <a:lnTo>
                    <a:pt x="299504" y="5566575"/>
                  </a:lnTo>
                  <a:lnTo>
                    <a:pt x="274383" y="5533809"/>
                  </a:lnTo>
                  <a:lnTo>
                    <a:pt x="241858" y="5508498"/>
                  </a:lnTo>
                  <a:lnTo>
                    <a:pt x="203454" y="5492178"/>
                  </a:lnTo>
                  <a:lnTo>
                    <a:pt x="160718" y="5486400"/>
                  </a:lnTo>
                  <a:lnTo>
                    <a:pt x="117983" y="5492178"/>
                  </a:lnTo>
                  <a:lnTo>
                    <a:pt x="79590" y="5508498"/>
                  </a:lnTo>
                  <a:lnTo>
                    <a:pt x="47066" y="5533809"/>
                  </a:lnTo>
                  <a:lnTo>
                    <a:pt x="21945" y="5566575"/>
                  </a:lnTo>
                  <a:lnTo>
                    <a:pt x="5740" y="5605259"/>
                  </a:lnTo>
                  <a:lnTo>
                    <a:pt x="0" y="5648325"/>
                  </a:lnTo>
                  <a:lnTo>
                    <a:pt x="5740" y="5691378"/>
                  </a:lnTo>
                  <a:lnTo>
                    <a:pt x="21945" y="5730062"/>
                  </a:lnTo>
                  <a:lnTo>
                    <a:pt x="47066" y="5762828"/>
                  </a:lnTo>
                  <a:lnTo>
                    <a:pt x="79590" y="5788139"/>
                  </a:lnTo>
                  <a:lnTo>
                    <a:pt x="117983" y="5804459"/>
                  </a:lnTo>
                  <a:lnTo>
                    <a:pt x="160718" y="5810250"/>
                  </a:lnTo>
                  <a:lnTo>
                    <a:pt x="203454" y="5804459"/>
                  </a:lnTo>
                  <a:lnTo>
                    <a:pt x="241858" y="5788139"/>
                  </a:lnTo>
                  <a:lnTo>
                    <a:pt x="274383" y="5762828"/>
                  </a:lnTo>
                  <a:lnTo>
                    <a:pt x="299504" y="5730062"/>
                  </a:lnTo>
                  <a:lnTo>
                    <a:pt x="315696" y="5691378"/>
                  </a:lnTo>
                  <a:lnTo>
                    <a:pt x="321437" y="5648325"/>
                  </a:lnTo>
                  <a:close/>
                </a:path>
                <a:path extrusionOk="0" h="5810250" w="1285875">
                  <a:moveTo>
                    <a:pt x="321437" y="161925"/>
                  </a:moveTo>
                  <a:lnTo>
                    <a:pt x="315696" y="118859"/>
                  </a:lnTo>
                  <a:lnTo>
                    <a:pt x="299504" y="80175"/>
                  </a:lnTo>
                  <a:lnTo>
                    <a:pt x="274383" y="47409"/>
                  </a:lnTo>
                  <a:lnTo>
                    <a:pt x="241858" y="22098"/>
                  </a:lnTo>
                  <a:lnTo>
                    <a:pt x="203454" y="5778"/>
                  </a:lnTo>
                  <a:lnTo>
                    <a:pt x="160718" y="0"/>
                  </a:lnTo>
                  <a:lnTo>
                    <a:pt x="117983" y="5778"/>
                  </a:lnTo>
                  <a:lnTo>
                    <a:pt x="79590" y="22098"/>
                  </a:lnTo>
                  <a:lnTo>
                    <a:pt x="47066" y="47409"/>
                  </a:lnTo>
                  <a:lnTo>
                    <a:pt x="21945" y="80175"/>
                  </a:lnTo>
                  <a:lnTo>
                    <a:pt x="5740" y="118859"/>
                  </a:lnTo>
                  <a:lnTo>
                    <a:pt x="0" y="161925"/>
                  </a:lnTo>
                  <a:lnTo>
                    <a:pt x="5740" y="204978"/>
                  </a:lnTo>
                  <a:lnTo>
                    <a:pt x="21945" y="243662"/>
                  </a:lnTo>
                  <a:lnTo>
                    <a:pt x="47066" y="276428"/>
                  </a:lnTo>
                  <a:lnTo>
                    <a:pt x="79590" y="301739"/>
                  </a:lnTo>
                  <a:lnTo>
                    <a:pt x="117983" y="318058"/>
                  </a:lnTo>
                  <a:lnTo>
                    <a:pt x="160718" y="323850"/>
                  </a:lnTo>
                  <a:lnTo>
                    <a:pt x="203454" y="318058"/>
                  </a:lnTo>
                  <a:lnTo>
                    <a:pt x="241858" y="301739"/>
                  </a:lnTo>
                  <a:lnTo>
                    <a:pt x="274383" y="276428"/>
                  </a:lnTo>
                  <a:lnTo>
                    <a:pt x="299504" y="243662"/>
                  </a:lnTo>
                  <a:lnTo>
                    <a:pt x="315696" y="204978"/>
                  </a:lnTo>
                  <a:lnTo>
                    <a:pt x="321437" y="161925"/>
                  </a:lnTo>
                  <a:close/>
                </a:path>
                <a:path extrusionOk="0" h="5810250" w="1285875">
                  <a:moveTo>
                    <a:pt x="803579" y="5648325"/>
                  </a:moveTo>
                  <a:lnTo>
                    <a:pt x="797852" y="5605259"/>
                  </a:lnTo>
                  <a:lnTo>
                    <a:pt x="781646" y="5566575"/>
                  </a:lnTo>
                  <a:lnTo>
                    <a:pt x="756526" y="5533809"/>
                  </a:lnTo>
                  <a:lnTo>
                    <a:pt x="724001" y="5508498"/>
                  </a:lnTo>
                  <a:lnTo>
                    <a:pt x="685609" y="5492178"/>
                  </a:lnTo>
                  <a:lnTo>
                    <a:pt x="642874" y="5486400"/>
                  </a:lnTo>
                  <a:lnTo>
                    <a:pt x="600138" y="5492178"/>
                  </a:lnTo>
                  <a:lnTo>
                    <a:pt x="561733" y="5508498"/>
                  </a:lnTo>
                  <a:lnTo>
                    <a:pt x="529209" y="5533809"/>
                  </a:lnTo>
                  <a:lnTo>
                    <a:pt x="504088" y="5566575"/>
                  </a:lnTo>
                  <a:lnTo>
                    <a:pt x="487895" y="5605259"/>
                  </a:lnTo>
                  <a:lnTo>
                    <a:pt x="482155" y="5648325"/>
                  </a:lnTo>
                  <a:lnTo>
                    <a:pt x="487895" y="5691378"/>
                  </a:lnTo>
                  <a:lnTo>
                    <a:pt x="504088" y="5730062"/>
                  </a:lnTo>
                  <a:lnTo>
                    <a:pt x="529209" y="5762828"/>
                  </a:lnTo>
                  <a:lnTo>
                    <a:pt x="561733" y="5788139"/>
                  </a:lnTo>
                  <a:lnTo>
                    <a:pt x="600138" y="5804459"/>
                  </a:lnTo>
                  <a:lnTo>
                    <a:pt x="642874" y="5810250"/>
                  </a:lnTo>
                  <a:lnTo>
                    <a:pt x="685609" y="5804459"/>
                  </a:lnTo>
                  <a:lnTo>
                    <a:pt x="724001" y="5788139"/>
                  </a:lnTo>
                  <a:lnTo>
                    <a:pt x="756526" y="5762828"/>
                  </a:lnTo>
                  <a:lnTo>
                    <a:pt x="781646" y="5730062"/>
                  </a:lnTo>
                  <a:lnTo>
                    <a:pt x="797852" y="5691378"/>
                  </a:lnTo>
                  <a:lnTo>
                    <a:pt x="803579" y="5648325"/>
                  </a:lnTo>
                  <a:close/>
                </a:path>
                <a:path extrusionOk="0" h="5810250" w="1285875">
                  <a:moveTo>
                    <a:pt x="803579" y="161925"/>
                  </a:moveTo>
                  <a:lnTo>
                    <a:pt x="797852" y="118859"/>
                  </a:lnTo>
                  <a:lnTo>
                    <a:pt x="781646" y="80175"/>
                  </a:lnTo>
                  <a:lnTo>
                    <a:pt x="756526" y="47409"/>
                  </a:lnTo>
                  <a:lnTo>
                    <a:pt x="724001" y="22098"/>
                  </a:lnTo>
                  <a:lnTo>
                    <a:pt x="685609" y="5778"/>
                  </a:lnTo>
                  <a:lnTo>
                    <a:pt x="642874" y="0"/>
                  </a:lnTo>
                  <a:lnTo>
                    <a:pt x="600138" y="5778"/>
                  </a:lnTo>
                  <a:lnTo>
                    <a:pt x="561733" y="22098"/>
                  </a:lnTo>
                  <a:lnTo>
                    <a:pt x="529209" y="47409"/>
                  </a:lnTo>
                  <a:lnTo>
                    <a:pt x="504088" y="80175"/>
                  </a:lnTo>
                  <a:lnTo>
                    <a:pt x="487895" y="118859"/>
                  </a:lnTo>
                  <a:lnTo>
                    <a:pt x="482155" y="161925"/>
                  </a:lnTo>
                  <a:lnTo>
                    <a:pt x="487895" y="204978"/>
                  </a:lnTo>
                  <a:lnTo>
                    <a:pt x="504088" y="243662"/>
                  </a:lnTo>
                  <a:lnTo>
                    <a:pt x="529209" y="276428"/>
                  </a:lnTo>
                  <a:lnTo>
                    <a:pt x="561733" y="301739"/>
                  </a:lnTo>
                  <a:lnTo>
                    <a:pt x="600138" y="318058"/>
                  </a:lnTo>
                  <a:lnTo>
                    <a:pt x="642874" y="323850"/>
                  </a:lnTo>
                  <a:lnTo>
                    <a:pt x="685609" y="318058"/>
                  </a:lnTo>
                  <a:lnTo>
                    <a:pt x="724001" y="301739"/>
                  </a:lnTo>
                  <a:lnTo>
                    <a:pt x="756526" y="276428"/>
                  </a:lnTo>
                  <a:lnTo>
                    <a:pt x="781646" y="243662"/>
                  </a:lnTo>
                  <a:lnTo>
                    <a:pt x="797852" y="204978"/>
                  </a:lnTo>
                  <a:lnTo>
                    <a:pt x="803579" y="161925"/>
                  </a:lnTo>
                  <a:close/>
                </a:path>
                <a:path extrusionOk="0" h="5810250" w="1285875">
                  <a:moveTo>
                    <a:pt x="1285735" y="5648325"/>
                  </a:moveTo>
                  <a:lnTo>
                    <a:pt x="1279994" y="5605259"/>
                  </a:lnTo>
                  <a:lnTo>
                    <a:pt x="1263802" y="5566575"/>
                  </a:lnTo>
                  <a:lnTo>
                    <a:pt x="1238669" y="5533809"/>
                  </a:lnTo>
                  <a:lnTo>
                    <a:pt x="1206144" y="5508498"/>
                  </a:lnTo>
                  <a:lnTo>
                    <a:pt x="1167752" y="5492178"/>
                  </a:lnTo>
                  <a:lnTo>
                    <a:pt x="1125016" y="5486400"/>
                  </a:lnTo>
                  <a:lnTo>
                    <a:pt x="1082281" y="5492178"/>
                  </a:lnTo>
                  <a:lnTo>
                    <a:pt x="1043889" y="5508498"/>
                  </a:lnTo>
                  <a:lnTo>
                    <a:pt x="1011364" y="5533809"/>
                  </a:lnTo>
                  <a:lnTo>
                    <a:pt x="986231" y="5566575"/>
                  </a:lnTo>
                  <a:lnTo>
                    <a:pt x="970038" y="5605259"/>
                  </a:lnTo>
                  <a:lnTo>
                    <a:pt x="964298" y="5648325"/>
                  </a:lnTo>
                  <a:lnTo>
                    <a:pt x="970038" y="5691378"/>
                  </a:lnTo>
                  <a:lnTo>
                    <a:pt x="986231" y="5730062"/>
                  </a:lnTo>
                  <a:lnTo>
                    <a:pt x="1011364" y="5762828"/>
                  </a:lnTo>
                  <a:lnTo>
                    <a:pt x="1043889" y="5788139"/>
                  </a:lnTo>
                  <a:lnTo>
                    <a:pt x="1082281" y="5804459"/>
                  </a:lnTo>
                  <a:lnTo>
                    <a:pt x="1125016" y="5810250"/>
                  </a:lnTo>
                  <a:lnTo>
                    <a:pt x="1167752" y="5804459"/>
                  </a:lnTo>
                  <a:lnTo>
                    <a:pt x="1206144" y="5788139"/>
                  </a:lnTo>
                  <a:lnTo>
                    <a:pt x="1238669" y="5762828"/>
                  </a:lnTo>
                  <a:lnTo>
                    <a:pt x="1263802" y="5730062"/>
                  </a:lnTo>
                  <a:lnTo>
                    <a:pt x="1279994" y="5691378"/>
                  </a:lnTo>
                  <a:lnTo>
                    <a:pt x="1285735" y="5648325"/>
                  </a:lnTo>
                  <a:close/>
                </a:path>
                <a:path extrusionOk="0" h="5810250" w="1285875">
                  <a:moveTo>
                    <a:pt x="1285735" y="161925"/>
                  </a:moveTo>
                  <a:lnTo>
                    <a:pt x="1279994" y="118859"/>
                  </a:lnTo>
                  <a:lnTo>
                    <a:pt x="1263802" y="80175"/>
                  </a:lnTo>
                  <a:lnTo>
                    <a:pt x="1238669" y="47409"/>
                  </a:lnTo>
                  <a:lnTo>
                    <a:pt x="1206144" y="22098"/>
                  </a:lnTo>
                  <a:lnTo>
                    <a:pt x="1167752" y="5778"/>
                  </a:lnTo>
                  <a:lnTo>
                    <a:pt x="1125016" y="0"/>
                  </a:lnTo>
                  <a:lnTo>
                    <a:pt x="1082281" y="5778"/>
                  </a:lnTo>
                  <a:lnTo>
                    <a:pt x="1043889" y="22098"/>
                  </a:lnTo>
                  <a:lnTo>
                    <a:pt x="1011364" y="47409"/>
                  </a:lnTo>
                  <a:lnTo>
                    <a:pt x="986231" y="80175"/>
                  </a:lnTo>
                  <a:lnTo>
                    <a:pt x="970038" y="118859"/>
                  </a:lnTo>
                  <a:lnTo>
                    <a:pt x="964298" y="161925"/>
                  </a:lnTo>
                  <a:lnTo>
                    <a:pt x="970038" y="204978"/>
                  </a:lnTo>
                  <a:lnTo>
                    <a:pt x="986231" y="243662"/>
                  </a:lnTo>
                  <a:lnTo>
                    <a:pt x="1011364" y="276428"/>
                  </a:lnTo>
                  <a:lnTo>
                    <a:pt x="1043889" y="301739"/>
                  </a:lnTo>
                  <a:lnTo>
                    <a:pt x="1082281" y="318058"/>
                  </a:lnTo>
                  <a:lnTo>
                    <a:pt x="1125016" y="323850"/>
                  </a:lnTo>
                  <a:lnTo>
                    <a:pt x="1167752" y="318058"/>
                  </a:lnTo>
                  <a:lnTo>
                    <a:pt x="1206144" y="301739"/>
                  </a:lnTo>
                  <a:lnTo>
                    <a:pt x="1238669" y="276428"/>
                  </a:lnTo>
                  <a:lnTo>
                    <a:pt x="1263802" y="243662"/>
                  </a:lnTo>
                  <a:lnTo>
                    <a:pt x="1279994" y="204978"/>
                  </a:lnTo>
                  <a:lnTo>
                    <a:pt x="1285735" y="161925"/>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10" name="Google Shape;310;p18"/>
            <p:cNvPicPr preferRelativeResize="0"/>
            <p:nvPr/>
          </p:nvPicPr>
          <p:blipFill rotWithShape="1">
            <a:blip r:embed="rId3">
              <a:alphaModFix/>
            </a:blip>
            <a:srcRect b="0" l="0" r="0" t="0"/>
            <a:stretch/>
          </p:blipFill>
          <p:spPr>
            <a:xfrm>
              <a:off x="16579731" y="237889"/>
              <a:ext cx="1362074" cy="981074"/>
            </a:xfrm>
            <a:prstGeom prst="rect">
              <a:avLst/>
            </a:prstGeom>
            <a:noFill/>
            <a:ln>
              <a:noFill/>
            </a:ln>
          </p:spPr>
        </p:pic>
      </p:grpSp>
      <p:sp>
        <p:nvSpPr>
          <p:cNvPr id="311" name="Google Shape;311;p18"/>
          <p:cNvSpPr txBox="1"/>
          <p:nvPr/>
        </p:nvSpPr>
        <p:spPr>
          <a:xfrm>
            <a:off x="7470274" y="4378261"/>
            <a:ext cx="3347720" cy="144653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0000"/>
              </a:buClr>
              <a:buSzPts val="9300"/>
              <a:buFont typeface="Arial"/>
              <a:buNone/>
            </a:pPr>
            <a:r>
              <a:rPr b="1" i="0" lang="en-US" sz="9300" u="none" cap="none" strike="noStrike">
                <a:solidFill>
                  <a:srgbClr val="F9BF40"/>
                </a:solidFill>
                <a:latin typeface="Arial"/>
                <a:ea typeface="Arial"/>
                <a:cs typeface="Arial"/>
                <a:sym typeface="Arial"/>
              </a:rPr>
              <a:t>Q &amp; A</a:t>
            </a:r>
            <a:endParaRPr b="0" i="0" sz="93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19"/>
          <p:cNvGrpSpPr/>
          <p:nvPr/>
        </p:nvGrpSpPr>
        <p:grpSpPr>
          <a:xfrm>
            <a:off x="1028788" y="237886"/>
            <a:ext cx="16913017" cy="8391776"/>
            <a:chOff x="1028788" y="237886"/>
            <a:chExt cx="16913017" cy="8391776"/>
          </a:xfrm>
        </p:grpSpPr>
        <p:sp>
          <p:nvSpPr>
            <p:cNvPr id="317" name="Google Shape;317;p19"/>
            <p:cNvSpPr/>
            <p:nvPr/>
          </p:nvSpPr>
          <p:spPr>
            <a:xfrm>
              <a:off x="1028788" y="1028712"/>
              <a:ext cx="16230600" cy="7600950"/>
            </a:xfrm>
            <a:custGeom>
              <a:rect b="b" l="l" r="r" t="t"/>
              <a:pathLst>
                <a:path extrusionOk="0" h="7600950" w="16230600">
                  <a:moveTo>
                    <a:pt x="16230410" y="0"/>
                  </a:moveTo>
                  <a:lnTo>
                    <a:pt x="0" y="0"/>
                  </a:lnTo>
                  <a:lnTo>
                    <a:pt x="0" y="48260"/>
                  </a:lnTo>
                  <a:lnTo>
                    <a:pt x="0" y="7551102"/>
                  </a:lnTo>
                  <a:lnTo>
                    <a:pt x="0" y="7600645"/>
                  </a:lnTo>
                  <a:lnTo>
                    <a:pt x="16230410" y="7600645"/>
                  </a:lnTo>
                  <a:lnTo>
                    <a:pt x="16230410" y="7551140"/>
                  </a:lnTo>
                  <a:lnTo>
                    <a:pt x="16230410" y="48755"/>
                  </a:lnTo>
                  <a:lnTo>
                    <a:pt x="16180626" y="48755"/>
                  </a:lnTo>
                  <a:lnTo>
                    <a:pt x="16180626" y="7551102"/>
                  </a:lnTo>
                  <a:lnTo>
                    <a:pt x="48742" y="7551102"/>
                  </a:lnTo>
                  <a:lnTo>
                    <a:pt x="48742" y="48260"/>
                  </a:lnTo>
                  <a:lnTo>
                    <a:pt x="16230410" y="48260"/>
                  </a:lnTo>
                  <a:lnTo>
                    <a:pt x="16230410" y="0"/>
                  </a:lnTo>
                  <a:close/>
                </a:path>
              </a:pathLst>
            </a:custGeom>
            <a:solidFill>
              <a:srgbClr val="F9BF4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19"/>
            <p:cNvSpPr/>
            <p:nvPr/>
          </p:nvSpPr>
          <p:spPr>
            <a:xfrm>
              <a:off x="8500694" y="1828812"/>
              <a:ext cx="1285875" cy="5810250"/>
            </a:xfrm>
            <a:custGeom>
              <a:rect b="b" l="l" r="r" t="t"/>
              <a:pathLst>
                <a:path extrusionOk="0" h="5810250" w="1285875">
                  <a:moveTo>
                    <a:pt x="321437" y="5648312"/>
                  </a:moveTo>
                  <a:lnTo>
                    <a:pt x="315696" y="5605259"/>
                  </a:lnTo>
                  <a:lnTo>
                    <a:pt x="299504" y="5566575"/>
                  </a:lnTo>
                  <a:lnTo>
                    <a:pt x="274383" y="5533809"/>
                  </a:lnTo>
                  <a:lnTo>
                    <a:pt x="241858" y="5508498"/>
                  </a:lnTo>
                  <a:lnTo>
                    <a:pt x="203454" y="5492178"/>
                  </a:lnTo>
                  <a:lnTo>
                    <a:pt x="160718" y="5486387"/>
                  </a:lnTo>
                  <a:lnTo>
                    <a:pt x="117983" y="5492178"/>
                  </a:lnTo>
                  <a:lnTo>
                    <a:pt x="79590" y="5508498"/>
                  </a:lnTo>
                  <a:lnTo>
                    <a:pt x="47066" y="5533809"/>
                  </a:lnTo>
                  <a:lnTo>
                    <a:pt x="21945" y="5566575"/>
                  </a:lnTo>
                  <a:lnTo>
                    <a:pt x="5740" y="5605259"/>
                  </a:lnTo>
                  <a:lnTo>
                    <a:pt x="0" y="5648312"/>
                  </a:lnTo>
                  <a:lnTo>
                    <a:pt x="5740" y="5691378"/>
                  </a:lnTo>
                  <a:lnTo>
                    <a:pt x="21945" y="5730062"/>
                  </a:lnTo>
                  <a:lnTo>
                    <a:pt x="47066" y="5762828"/>
                  </a:lnTo>
                  <a:lnTo>
                    <a:pt x="79590" y="5788139"/>
                  </a:lnTo>
                  <a:lnTo>
                    <a:pt x="117983" y="5804459"/>
                  </a:lnTo>
                  <a:lnTo>
                    <a:pt x="160718" y="5810237"/>
                  </a:lnTo>
                  <a:lnTo>
                    <a:pt x="203454" y="5804459"/>
                  </a:lnTo>
                  <a:lnTo>
                    <a:pt x="241858" y="5788139"/>
                  </a:lnTo>
                  <a:lnTo>
                    <a:pt x="274383" y="5762828"/>
                  </a:lnTo>
                  <a:lnTo>
                    <a:pt x="299504" y="5730062"/>
                  </a:lnTo>
                  <a:lnTo>
                    <a:pt x="315696" y="5691378"/>
                  </a:lnTo>
                  <a:lnTo>
                    <a:pt x="321437" y="5648312"/>
                  </a:lnTo>
                  <a:close/>
                </a:path>
                <a:path extrusionOk="0" h="5810250" w="1285875">
                  <a:moveTo>
                    <a:pt x="321437" y="161925"/>
                  </a:moveTo>
                  <a:lnTo>
                    <a:pt x="315696" y="118859"/>
                  </a:lnTo>
                  <a:lnTo>
                    <a:pt x="299504" y="80175"/>
                  </a:lnTo>
                  <a:lnTo>
                    <a:pt x="274383" y="47409"/>
                  </a:lnTo>
                  <a:lnTo>
                    <a:pt x="241858" y="22098"/>
                  </a:lnTo>
                  <a:lnTo>
                    <a:pt x="203454" y="5778"/>
                  </a:lnTo>
                  <a:lnTo>
                    <a:pt x="160718" y="0"/>
                  </a:lnTo>
                  <a:lnTo>
                    <a:pt x="117983" y="5778"/>
                  </a:lnTo>
                  <a:lnTo>
                    <a:pt x="79590" y="22098"/>
                  </a:lnTo>
                  <a:lnTo>
                    <a:pt x="47066" y="47409"/>
                  </a:lnTo>
                  <a:lnTo>
                    <a:pt x="21945" y="80175"/>
                  </a:lnTo>
                  <a:lnTo>
                    <a:pt x="5740" y="118859"/>
                  </a:lnTo>
                  <a:lnTo>
                    <a:pt x="0" y="161925"/>
                  </a:lnTo>
                  <a:lnTo>
                    <a:pt x="5740" y="204978"/>
                  </a:lnTo>
                  <a:lnTo>
                    <a:pt x="21945" y="243662"/>
                  </a:lnTo>
                  <a:lnTo>
                    <a:pt x="47066" y="276428"/>
                  </a:lnTo>
                  <a:lnTo>
                    <a:pt x="79590" y="301739"/>
                  </a:lnTo>
                  <a:lnTo>
                    <a:pt x="117983" y="318058"/>
                  </a:lnTo>
                  <a:lnTo>
                    <a:pt x="160718" y="323850"/>
                  </a:lnTo>
                  <a:lnTo>
                    <a:pt x="203454" y="318058"/>
                  </a:lnTo>
                  <a:lnTo>
                    <a:pt x="241858" y="301739"/>
                  </a:lnTo>
                  <a:lnTo>
                    <a:pt x="274383" y="276428"/>
                  </a:lnTo>
                  <a:lnTo>
                    <a:pt x="299504" y="243662"/>
                  </a:lnTo>
                  <a:lnTo>
                    <a:pt x="315696" y="204978"/>
                  </a:lnTo>
                  <a:lnTo>
                    <a:pt x="321437" y="161925"/>
                  </a:lnTo>
                  <a:close/>
                </a:path>
                <a:path extrusionOk="0" h="5810250" w="1285875">
                  <a:moveTo>
                    <a:pt x="803579" y="5648312"/>
                  </a:moveTo>
                  <a:lnTo>
                    <a:pt x="797852" y="5605259"/>
                  </a:lnTo>
                  <a:lnTo>
                    <a:pt x="781646" y="5566575"/>
                  </a:lnTo>
                  <a:lnTo>
                    <a:pt x="756526" y="5533809"/>
                  </a:lnTo>
                  <a:lnTo>
                    <a:pt x="724001" y="5508498"/>
                  </a:lnTo>
                  <a:lnTo>
                    <a:pt x="685609" y="5492178"/>
                  </a:lnTo>
                  <a:lnTo>
                    <a:pt x="642874" y="5486387"/>
                  </a:lnTo>
                  <a:lnTo>
                    <a:pt x="600138" y="5492178"/>
                  </a:lnTo>
                  <a:lnTo>
                    <a:pt x="561733" y="5508498"/>
                  </a:lnTo>
                  <a:lnTo>
                    <a:pt x="529209" y="5533809"/>
                  </a:lnTo>
                  <a:lnTo>
                    <a:pt x="504088" y="5566575"/>
                  </a:lnTo>
                  <a:lnTo>
                    <a:pt x="487895" y="5605259"/>
                  </a:lnTo>
                  <a:lnTo>
                    <a:pt x="482155" y="5648312"/>
                  </a:lnTo>
                  <a:lnTo>
                    <a:pt x="487895" y="5691378"/>
                  </a:lnTo>
                  <a:lnTo>
                    <a:pt x="504088" y="5730062"/>
                  </a:lnTo>
                  <a:lnTo>
                    <a:pt x="529209" y="5762828"/>
                  </a:lnTo>
                  <a:lnTo>
                    <a:pt x="561733" y="5788139"/>
                  </a:lnTo>
                  <a:lnTo>
                    <a:pt x="600138" y="5804459"/>
                  </a:lnTo>
                  <a:lnTo>
                    <a:pt x="642874" y="5810237"/>
                  </a:lnTo>
                  <a:lnTo>
                    <a:pt x="685609" y="5804459"/>
                  </a:lnTo>
                  <a:lnTo>
                    <a:pt x="724001" y="5788139"/>
                  </a:lnTo>
                  <a:lnTo>
                    <a:pt x="756526" y="5762828"/>
                  </a:lnTo>
                  <a:lnTo>
                    <a:pt x="781646" y="5730062"/>
                  </a:lnTo>
                  <a:lnTo>
                    <a:pt x="797852" y="5691378"/>
                  </a:lnTo>
                  <a:lnTo>
                    <a:pt x="803579" y="5648312"/>
                  </a:lnTo>
                  <a:close/>
                </a:path>
                <a:path extrusionOk="0" h="5810250" w="1285875">
                  <a:moveTo>
                    <a:pt x="803579" y="161925"/>
                  </a:moveTo>
                  <a:lnTo>
                    <a:pt x="797852" y="118859"/>
                  </a:lnTo>
                  <a:lnTo>
                    <a:pt x="781646" y="80175"/>
                  </a:lnTo>
                  <a:lnTo>
                    <a:pt x="756526" y="47409"/>
                  </a:lnTo>
                  <a:lnTo>
                    <a:pt x="724001" y="22098"/>
                  </a:lnTo>
                  <a:lnTo>
                    <a:pt x="685609" y="5778"/>
                  </a:lnTo>
                  <a:lnTo>
                    <a:pt x="642874" y="0"/>
                  </a:lnTo>
                  <a:lnTo>
                    <a:pt x="600138" y="5778"/>
                  </a:lnTo>
                  <a:lnTo>
                    <a:pt x="561733" y="22098"/>
                  </a:lnTo>
                  <a:lnTo>
                    <a:pt x="529209" y="47409"/>
                  </a:lnTo>
                  <a:lnTo>
                    <a:pt x="504088" y="80175"/>
                  </a:lnTo>
                  <a:lnTo>
                    <a:pt x="487895" y="118859"/>
                  </a:lnTo>
                  <a:lnTo>
                    <a:pt x="482155" y="161925"/>
                  </a:lnTo>
                  <a:lnTo>
                    <a:pt x="487895" y="204978"/>
                  </a:lnTo>
                  <a:lnTo>
                    <a:pt x="504088" y="243662"/>
                  </a:lnTo>
                  <a:lnTo>
                    <a:pt x="529209" y="276428"/>
                  </a:lnTo>
                  <a:lnTo>
                    <a:pt x="561733" y="301739"/>
                  </a:lnTo>
                  <a:lnTo>
                    <a:pt x="600138" y="318058"/>
                  </a:lnTo>
                  <a:lnTo>
                    <a:pt x="642874" y="323850"/>
                  </a:lnTo>
                  <a:lnTo>
                    <a:pt x="685609" y="318058"/>
                  </a:lnTo>
                  <a:lnTo>
                    <a:pt x="724001" y="301739"/>
                  </a:lnTo>
                  <a:lnTo>
                    <a:pt x="756526" y="276428"/>
                  </a:lnTo>
                  <a:lnTo>
                    <a:pt x="781646" y="243662"/>
                  </a:lnTo>
                  <a:lnTo>
                    <a:pt x="797852" y="204978"/>
                  </a:lnTo>
                  <a:lnTo>
                    <a:pt x="803579" y="161925"/>
                  </a:lnTo>
                  <a:close/>
                </a:path>
                <a:path extrusionOk="0" h="5810250" w="1285875">
                  <a:moveTo>
                    <a:pt x="1285735" y="5648312"/>
                  </a:moveTo>
                  <a:lnTo>
                    <a:pt x="1279994" y="5605259"/>
                  </a:lnTo>
                  <a:lnTo>
                    <a:pt x="1263802" y="5566575"/>
                  </a:lnTo>
                  <a:lnTo>
                    <a:pt x="1238669" y="5533809"/>
                  </a:lnTo>
                  <a:lnTo>
                    <a:pt x="1206144" y="5508498"/>
                  </a:lnTo>
                  <a:lnTo>
                    <a:pt x="1167752" y="5492178"/>
                  </a:lnTo>
                  <a:lnTo>
                    <a:pt x="1125016" y="5486387"/>
                  </a:lnTo>
                  <a:lnTo>
                    <a:pt x="1082281" y="5492178"/>
                  </a:lnTo>
                  <a:lnTo>
                    <a:pt x="1043889" y="5508498"/>
                  </a:lnTo>
                  <a:lnTo>
                    <a:pt x="1011364" y="5533809"/>
                  </a:lnTo>
                  <a:lnTo>
                    <a:pt x="986231" y="5566575"/>
                  </a:lnTo>
                  <a:lnTo>
                    <a:pt x="970038" y="5605259"/>
                  </a:lnTo>
                  <a:lnTo>
                    <a:pt x="964298" y="5648312"/>
                  </a:lnTo>
                  <a:lnTo>
                    <a:pt x="970038" y="5691378"/>
                  </a:lnTo>
                  <a:lnTo>
                    <a:pt x="986231" y="5730062"/>
                  </a:lnTo>
                  <a:lnTo>
                    <a:pt x="1011364" y="5762828"/>
                  </a:lnTo>
                  <a:lnTo>
                    <a:pt x="1043889" y="5788139"/>
                  </a:lnTo>
                  <a:lnTo>
                    <a:pt x="1082281" y="5804459"/>
                  </a:lnTo>
                  <a:lnTo>
                    <a:pt x="1125016" y="5810237"/>
                  </a:lnTo>
                  <a:lnTo>
                    <a:pt x="1167752" y="5804459"/>
                  </a:lnTo>
                  <a:lnTo>
                    <a:pt x="1206144" y="5788139"/>
                  </a:lnTo>
                  <a:lnTo>
                    <a:pt x="1238669" y="5762828"/>
                  </a:lnTo>
                  <a:lnTo>
                    <a:pt x="1263802" y="5730062"/>
                  </a:lnTo>
                  <a:lnTo>
                    <a:pt x="1279994" y="5691378"/>
                  </a:lnTo>
                  <a:lnTo>
                    <a:pt x="1285735" y="5648312"/>
                  </a:lnTo>
                  <a:close/>
                </a:path>
                <a:path extrusionOk="0" h="5810250" w="1285875">
                  <a:moveTo>
                    <a:pt x="1285735" y="161925"/>
                  </a:moveTo>
                  <a:lnTo>
                    <a:pt x="1279994" y="118859"/>
                  </a:lnTo>
                  <a:lnTo>
                    <a:pt x="1263802" y="80175"/>
                  </a:lnTo>
                  <a:lnTo>
                    <a:pt x="1238669" y="47409"/>
                  </a:lnTo>
                  <a:lnTo>
                    <a:pt x="1206144" y="22098"/>
                  </a:lnTo>
                  <a:lnTo>
                    <a:pt x="1167752" y="5778"/>
                  </a:lnTo>
                  <a:lnTo>
                    <a:pt x="1125016" y="0"/>
                  </a:lnTo>
                  <a:lnTo>
                    <a:pt x="1082281" y="5778"/>
                  </a:lnTo>
                  <a:lnTo>
                    <a:pt x="1043889" y="22098"/>
                  </a:lnTo>
                  <a:lnTo>
                    <a:pt x="1011364" y="47409"/>
                  </a:lnTo>
                  <a:lnTo>
                    <a:pt x="986231" y="80175"/>
                  </a:lnTo>
                  <a:lnTo>
                    <a:pt x="970038" y="118859"/>
                  </a:lnTo>
                  <a:lnTo>
                    <a:pt x="964298" y="161925"/>
                  </a:lnTo>
                  <a:lnTo>
                    <a:pt x="970038" y="204978"/>
                  </a:lnTo>
                  <a:lnTo>
                    <a:pt x="986231" y="243662"/>
                  </a:lnTo>
                  <a:lnTo>
                    <a:pt x="1011364" y="276428"/>
                  </a:lnTo>
                  <a:lnTo>
                    <a:pt x="1043889" y="301739"/>
                  </a:lnTo>
                  <a:lnTo>
                    <a:pt x="1082281" y="318058"/>
                  </a:lnTo>
                  <a:lnTo>
                    <a:pt x="1125016" y="323850"/>
                  </a:lnTo>
                  <a:lnTo>
                    <a:pt x="1167752" y="318058"/>
                  </a:lnTo>
                  <a:lnTo>
                    <a:pt x="1206144" y="301739"/>
                  </a:lnTo>
                  <a:lnTo>
                    <a:pt x="1238669" y="276428"/>
                  </a:lnTo>
                  <a:lnTo>
                    <a:pt x="1263802" y="243662"/>
                  </a:lnTo>
                  <a:lnTo>
                    <a:pt x="1279994" y="204978"/>
                  </a:lnTo>
                  <a:lnTo>
                    <a:pt x="1285735" y="161925"/>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19" name="Google Shape;319;p19"/>
            <p:cNvPicPr preferRelativeResize="0"/>
            <p:nvPr/>
          </p:nvPicPr>
          <p:blipFill rotWithShape="1">
            <a:blip r:embed="rId3">
              <a:alphaModFix/>
            </a:blip>
            <a:srcRect b="0" l="0" r="0" t="0"/>
            <a:stretch/>
          </p:blipFill>
          <p:spPr>
            <a:xfrm>
              <a:off x="16579731" y="237886"/>
              <a:ext cx="1362074" cy="981074"/>
            </a:xfrm>
            <a:prstGeom prst="rect">
              <a:avLst/>
            </a:prstGeom>
            <a:noFill/>
            <a:ln>
              <a:noFill/>
            </a:ln>
          </p:spPr>
        </p:pic>
      </p:grpSp>
      <p:sp>
        <p:nvSpPr>
          <p:cNvPr id="320" name="Google Shape;320;p19"/>
          <p:cNvSpPr txBox="1"/>
          <p:nvPr>
            <p:ph type="title"/>
          </p:nvPr>
        </p:nvSpPr>
        <p:spPr>
          <a:xfrm>
            <a:off x="4979746" y="3988526"/>
            <a:ext cx="7742555" cy="144653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9300">
                <a:solidFill>
                  <a:srgbClr val="FFFFFF"/>
                </a:solidFill>
                <a:latin typeface="Arial"/>
                <a:ea typeface="Arial"/>
                <a:cs typeface="Arial"/>
                <a:sym typeface="Arial"/>
              </a:rPr>
              <a:t>THANK </a:t>
            </a:r>
            <a:r>
              <a:rPr lang="en-US" sz="9300">
                <a:latin typeface="Arial"/>
                <a:ea typeface="Arial"/>
                <a:cs typeface="Arial"/>
                <a:sym typeface="Arial"/>
              </a:rPr>
              <a:t>YOU</a:t>
            </a:r>
            <a:endParaRPr sz="9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2"/>
          <p:cNvGrpSpPr/>
          <p:nvPr/>
        </p:nvGrpSpPr>
        <p:grpSpPr>
          <a:xfrm>
            <a:off x="0" y="6054840"/>
            <a:ext cx="4192904" cy="4232275"/>
            <a:chOff x="0" y="6054840"/>
            <a:chExt cx="4192904" cy="4232275"/>
          </a:xfrm>
        </p:grpSpPr>
        <p:sp>
          <p:nvSpPr>
            <p:cNvPr id="88" name="Google Shape;88;p2"/>
            <p:cNvSpPr/>
            <p:nvPr/>
          </p:nvSpPr>
          <p:spPr>
            <a:xfrm>
              <a:off x="0" y="6054840"/>
              <a:ext cx="4192904" cy="4232275"/>
            </a:xfrm>
            <a:custGeom>
              <a:rect b="b" l="l" r="r" t="t"/>
              <a:pathLst>
                <a:path extrusionOk="0" h="4232275" w="4192904">
                  <a:moveTo>
                    <a:pt x="3726006" y="809405"/>
                  </a:moveTo>
                  <a:lnTo>
                    <a:pt x="3758239" y="851243"/>
                  </a:lnTo>
                  <a:lnTo>
                    <a:pt x="3789378" y="894026"/>
                  </a:lnTo>
                  <a:lnTo>
                    <a:pt x="3819421" y="937666"/>
                  </a:lnTo>
                  <a:lnTo>
                    <a:pt x="3848358" y="982072"/>
                  </a:lnTo>
                  <a:lnTo>
                    <a:pt x="3876183" y="1027152"/>
                  </a:lnTo>
                  <a:lnTo>
                    <a:pt x="3902888" y="1072816"/>
                  </a:lnTo>
                  <a:lnTo>
                    <a:pt x="3928466" y="1118972"/>
                  </a:lnTo>
                  <a:lnTo>
                    <a:pt x="3952909" y="1165529"/>
                  </a:lnTo>
                  <a:lnTo>
                    <a:pt x="3976209" y="1212396"/>
                  </a:lnTo>
                  <a:lnTo>
                    <a:pt x="3998360" y="1259481"/>
                  </a:lnTo>
                  <a:lnTo>
                    <a:pt x="4019353" y="1306693"/>
                  </a:lnTo>
                  <a:lnTo>
                    <a:pt x="4039181" y="1353941"/>
                  </a:lnTo>
                  <a:lnTo>
                    <a:pt x="4057837" y="1401134"/>
                  </a:lnTo>
                  <a:lnTo>
                    <a:pt x="4075313" y="1448180"/>
                  </a:lnTo>
                  <a:lnTo>
                    <a:pt x="4090463" y="1493577"/>
                  </a:lnTo>
                  <a:lnTo>
                    <a:pt x="4104556" y="1539202"/>
                  </a:lnTo>
                  <a:lnTo>
                    <a:pt x="4117596" y="1585037"/>
                  </a:lnTo>
                  <a:lnTo>
                    <a:pt x="4129583" y="1631064"/>
                  </a:lnTo>
                  <a:lnTo>
                    <a:pt x="4140521" y="1677265"/>
                  </a:lnTo>
                  <a:lnTo>
                    <a:pt x="4150411" y="1723623"/>
                  </a:lnTo>
                  <a:lnTo>
                    <a:pt x="4159255" y="1770121"/>
                  </a:lnTo>
                  <a:lnTo>
                    <a:pt x="4167057" y="1816740"/>
                  </a:lnTo>
                  <a:lnTo>
                    <a:pt x="4173817" y="1863462"/>
                  </a:lnTo>
                  <a:lnTo>
                    <a:pt x="4179539" y="1910270"/>
                  </a:lnTo>
                  <a:lnTo>
                    <a:pt x="4184224" y="1957146"/>
                  </a:lnTo>
                  <a:lnTo>
                    <a:pt x="4187874" y="2004073"/>
                  </a:lnTo>
                  <a:lnTo>
                    <a:pt x="4190492" y="2051032"/>
                  </a:lnTo>
                  <a:lnTo>
                    <a:pt x="4192079" y="2098006"/>
                  </a:lnTo>
                  <a:lnTo>
                    <a:pt x="4192639" y="2144976"/>
                  </a:lnTo>
                  <a:lnTo>
                    <a:pt x="4192172" y="2191927"/>
                  </a:lnTo>
                  <a:lnTo>
                    <a:pt x="4190682" y="2238838"/>
                  </a:lnTo>
                  <a:lnTo>
                    <a:pt x="4188171" y="2285694"/>
                  </a:lnTo>
                  <a:lnTo>
                    <a:pt x="4184640" y="2332476"/>
                  </a:lnTo>
                  <a:lnTo>
                    <a:pt x="4180091" y="2379165"/>
                  </a:lnTo>
                  <a:lnTo>
                    <a:pt x="4174528" y="2425746"/>
                  </a:lnTo>
                  <a:lnTo>
                    <a:pt x="4167952" y="2472199"/>
                  </a:lnTo>
                  <a:lnTo>
                    <a:pt x="4160365" y="2518507"/>
                  </a:lnTo>
                  <a:lnTo>
                    <a:pt x="4151770" y="2564653"/>
                  </a:lnTo>
                  <a:lnTo>
                    <a:pt x="4142168" y="2610618"/>
                  </a:lnTo>
                  <a:lnTo>
                    <a:pt x="4131562" y="2656385"/>
                  </a:lnTo>
                  <a:lnTo>
                    <a:pt x="4119954" y="2701936"/>
                  </a:lnTo>
                  <a:lnTo>
                    <a:pt x="4107346" y="2747253"/>
                  </a:lnTo>
                  <a:lnTo>
                    <a:pt x="4093740" y="2792319"/>
                  </a:lnTo>
                  <a:lnTo>
                    <a:pt x="4079139" y="2837116"/>
                  </a:lnTo>
                  <a:lnTo>
                    <a:pt x="4063545" y="2881625"/>
                  </a:lnTo>
                  <a:lnTo>
                    <a:pt x="4046959" y="2925830"/>
                  </a:lnTo>
                  <a:lnTo>
                    <a:pt x="4029384" y="2969713"/>
                  </a:lnTo>
                  <a:lnTo>
                    <a:pt x="4010823" y="3013255"/>
                  </a:lnTo>
                  <a:lnTo>
                    <a:pt x="3991276" y="3056439"/>
                  </a:lnTo>
                  <a:lnTo>
                    <a:pt x="3970748" y="3099248"/>
                  </a:lnTo>
                  <a:lnTo>
                    <a:pt x="3949238" y="3141663"/>
                  </a:lnTo>
                  <a:lnTo>
                    <a:pt x="3926751" y="3183667"/>
                  </a:lnTo>
                  <a:lnTo>
                    <a:pt x="3903288" y="3225242"/>
                  </a:lnTo>
                  <a:lnTo>
                    <a:pt x="3878850" y="3266370"/>
                  </a:lnTo>
                  <a:lnTo>
                    <a:pt x="3853441" y="3307034"/>
                  </a:lnTo>
                  <a:lnTo>
                    <a:pt x="3827063" y="3347215"/>
                  </a:lnTo>
                  <a:lnTo>
                    <a:pt x="3799717" y="3386897"/>
                  </a:lnTo>
                  <a:lnTo>
                    <a:pt x="3771406" y="3426061"/>
                  </a:lnTo>
                  <a:lnTo>
                    <a:pt x="3741816" y="3465087"/>
                  </a:lnTo>
                  <a:lnTo>
                    <a:pt x="3711749" y="3502942"/>
                  </a:lnTo>
                  <a:lnTo>
                    <a:pt x="3680704" y="3540269"/>
                  </a:lnTo>
                  <a:lnTo>
                    <a:pt x="3648554" y="3577184"/>
                  </a:lnTo>
                  <a:lnTo>
                    <a:pt x="3615449" y="3613493"/>
                  </a:lnTo>
                  <a:lnTo>
                    <a:pt x="3581393" y="3649178"/>
                  </a:lnTo>
                  <a:lnTo>
                    <a:pt x="3546386" y="3684221"/>
                  </a:lnTo>
                  <a:lnTo>
                    <a:pt x="3510432" y="3718604"/>
                  </a:lnTo>
                  <a:lnTo>
                    <a:pt x="3473532" y="3752310"/>
                  </a:lnTo>
                  <a:lnTo>
                    <a:pt x="3435688" y="3785320"/>
                  </a:lnTo>
                  <a:lnTo>
                    <a:pt x="3399100" y="3815788"/>
                  </a:lnTo>
                  <a:lnTo>
                    <a:pt x="2874114" y="4232159"/>
                  </a:lnTo>
                  <a:lnTo>
                    <a:pt x="0" y="4232159"/>
                  </a:lnTo>
                  <a:lnTo>
                    <a:pt x="0" y="1019636"/>
                  </a:lnTo>
                  <a:lnTo>
                    <a:pt x="725653" y="444235"/>
                  </a:lnTo>
                  <a:lnTo>
                    <a:pt x="765631" y="414089"/>
                  </a:lnTo>
                  <a:lnTo>
                    <a:pt x="806112" y="385027"/>
                  </a:lnTo>
                  <a:lnTo>
                    <a:pt x="847076" y="357046"/>
                  </a:lnTo>
                  <a:lnTo>
                    <a:pt x="888505" y="330142"/>
                  </a:lnTo>
                  <a:lnTo>
                    <a:pt x="930381" y="304314"/>
                  </a:lnTo>
                  <a:lnTo>
                    <a:pt x="972686" y="279559"/>
                  </a:lnTo>
                  <a:lnTo>
                    <a:pt x="1015401" y="255874"/>
                  </a:lnTo>
                  <a:lnTo>
                    <a:pt x="1058507" y="233255"/>
                  </a:lnTo>
                  <a:lnTo>
                    <a:pt x="1102197" y="211603"/>
                  </a:lnTo>
                  <a:lnTo>
                    <a:pt x="1145821" y="191210"/>
                  </a:lnTo>
                  <a:lnTo>
                    <a:pt x="1189991" y="171777"/>
                  </a:lnTo>
                  <a:lnTo>
                    <a:pt x="1234480" y="153401"/>
                  </a:lnTo>
                  <a:lnTo>
                    <a:pt x="1279268" y="136078"/>
                  </a:lnTo>
                  <a:lnTo>
                    <a:pt x="1324337" y="119806"/>
                  </a:lnTo>
                  <a:lnTo>
                    <a:pt x="1369669" y="104582"/>
                  </a:lnTo>
                  <a:lnTo>
                    <a:pt x="1415246" y="90404"/>
                  </a:lnTo>
                  <a:lnTo>
                    <a:pt x="1461048" y="77269"/>
                  </a:lnTo>
                  <a:lnTo>
                    <a:pt x="1507057" y="65174"/>
                  </a:lnTo>
                  <a:lnTo>
                    <a:pt x="1553256" y="54116"/>
                  </a:lnTo>
                  <a:lnTo>
                    <a:pt x="1599625" y="44093"/>
                  </a:lnTo>
                  <a:lnTo>
                    <a:pt x="1646146" y="35102"/>
                  </a:lnTo>
                  <a:lnTo>
                    <a:pt x="1692802" y="27140"/>
                  </a:lnTo>
                  <a:lnTo>
                    <a:pt x="1739572" y="20205"/>
                  </a:lnTo>
                  <a:lnTo>
                    <a:pt x="1786440" y="14294"/>
                  </a:lnTo>
                  <a:lnTo>
                    <a:pt x="1833386" y="9403"/>
                  </a:lnTo>
                  <a:lnTo>
                    <a:pt x="1880392" y="5532"/>
                  </a:lnTo>
                  <a:lnTo>
                    <a:pt x="1927439" y="2675"/>
                  </a:lnTo>
                  <a:lnTo>
                    <a:pt x="1974511" y="832"/>
                  </a:lnTo>
                  <a:lnTo>
                    <a:pt x="2021586" y="0"/>
                  </a:lnTo>
                  <a:lnTo>
                    <a:pt x="2068649" y="174"/>
                  </a:lnTo>
                  <a:lnTo>
                    <a:pt x="2115679" y="1354"/>
                  </a:lnTo>
                  <a:lnTo>
                    <a:pt x="2162659" y="3536"/>
                  </a:lnTo>
                  <a:lnTo>
                    <a:pt x="2209570" y="6717"/>
                  </a:lnTo>
                  <a:lnTo>
                    <a:pt x="2256394" y="10895"/>
                  </a:lnTo>
                  <a:lnTo>
                    <a:pt x="2303113" y="16067"/>
                  </a:lnTo>
                  <a:lnTo>
                    <a:pt x="2349707" y="22230"/>
                  </a:lnTo>
                  <a:lnTo>
                    <a:pt x="2396159" y="29382"/>
                  </a:lnTo>
                  <a:lnTo>
                    <a:pt x="2442450" y="37520"/>
                  </a:lnTo>
                  <a:lnTo>
                    <a:pt x="2488561" y="46641"/>
                  </a:lnTo>
                  <a:lnTo>
                    <a:pt x="2534475" y="56743"/>
                  </a:lnTo>
                  <a:lnTo>
                    <a:pt x="2580173" y="67822"/>
                  </a:lnTo>
                  <a:lnTo>
                    <a:pt x="2625636" y="79876"/>
                  </a:lnTo>
                  <a:lnTo>
                    <a:pt x="2670846" y="92903"/>
                  </a:lnTo>
                  <a:lnTo>
                    <a:pt x="2715785" y="106899"/>
                  </a:lnTo>
                  <a:lnTo>
                    <a:pt x="2760434" y="121863"/>
                  </a:lnTo>
                  <a:lnTo>
                    <a:pt x="2804775" y="137790"/>
                  </a:lnTo>
                  <a:lnTo>
                    <a:pt x="2848789" y="154679"/>
                  </a:lnTo>
                  <a:lnTo>
                    <a:pt x="2892458" y="172527"/>
                  </a:lnTo>
                  <a:lnTo>
                    <a:pt x="2935764" y="191331"/>
                  </a:lnTo>
                  <a:lnTo>
                    <a:pt x="2978687" y="211088"/>
                  </a:lnTo>
                  <a:lnTo>
                    <a:pt x="3021211" y="231796"/>
                  </a:lnTo>
                  <a:lnTo>
                    <a:pt x="3063315" y="253452"/>
                  </a:lnTo>
                  <a:lnTo>
                    <a:pt x="3104983" y="276053"/>
                  </a:lnTo>
                  <a:lnTo>
                    <a:pt x="3146195" y="299597"/>
                  </a:lnTo>
                  <a:lnTo>
                    <a:pt x="3186933" y="324080"/>
                  </a:lnTo>
                  <a:lnTo>
                    <a:pt x="3191640" y="326275"/>
                  </a:lnTo>
                  <a:lnTo>
                    <a:pt x="3194525" y="329914"/>
                  </a:lnTo>
                  <a:lnTo>
                    <a:pt x="3199232" y="332109"/>
                  </a:lnTo>
                  <a:lnTo>
                    <a:pt x="3240563" y="359390"/>
                  </a:lnTo>
                  <a:lnTo>
                    <a:pt x="3281438" y="387732"/>
                  </a:lnTo>
                  <a:lnTo>
                    <a:pt x="3321830" y="417131"/>
                  </a:lnTo>
                  <a:lnTo>
                    <a:pt x="3361708" y="447585"/>
                  </a:lnTo>
                  <a:lnTo>
                    <a:pt x="3401045" y="479091"/>
                  </a:lnTo>
                  <a:lnTo>
                    <a:pt x="3439812" y="511645"/>
                  </a:lnTo>
                  <a:lnTo>
                    <a:pt x="3477981" y="545243"/>
                  </a:lnTo>
                  <a:lnTo>
                    <a:pt x="3515523" y="579883"/>
                  </a:lnTo>
                  <a:lnTo>
                    <a:pt x="3552409" y="615561"/>
                  </a:lnTo>
                  <a:lnTo>
                    <a:pt x="3588612" y="652274"/>
                  </a:lnTo>
                  <a:lnTo>
                    <a:pt x="3624101" y="690019"/>
                  </a:lnTo>
                  <a:lnTo>
                    <a:pt x="3658850" y="728791"/>
                  </a:lnTo>
                  <a:lnTo>
                    <a:pt x="3692829" y="768589"/>
                  </a:lnTo>
                  <a:lnTo>
                    <a:pt x="3726006" y="809405"/>
                  </a:lnTo>
                  <a:close/>
                </a:path>
              </a:pathLst>
            </a:custGeom>
            <a:solidFill>
              <a:srgbClr val="F9BF4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1029129" y="8181691"/>
              <a:ext cx="266065" cy="1057275"/>
            </a:xfrm>
            <a:custGeom>
              <a:rect b="b" l="l" r="r" t="t"/>
              <a:pathLst>
                <a:path extrusionOk="0" h="1057275" w="266065">
                  <a:moveTo>
                    <a:pt x="132920" y="264318"/>
                  </a:moveTo>
                  <a:lnTo>
                    <a:pt x="90896" y="257583"/>
                  </a:lnTo>
                  <a:lnTo>
                    <a:pt x="54407" y="238827"/>
                  </a:lnTo>
                  <a:lnTo>
                    <a:pt x="25637" y="210223"/>
                  </a:lnTo>
                  <a:lnTo>
                    <a:pt x="6773" y="173942"/>
                  </a:lnTo>
                  <a:lnTo>
                    <a:pt x="0" y="132159"/>
                  </a:lnTo>
                  <a:lnTo>
                    <a:pt x="6773" y="90375"/>
                  </a:lnTo>
                  <a:lnTo>
                    <a:pt x="25637" y="54095"/>
                  </a:lnTo>
                  <a:lnTo>
                    <a:pt x="54407" y="25490"/>
                  </a:lnTo>
                  <a:lnTo>
                    <a:pt x="90896" y="6734"/>
                  </a:lnTo>
                  <a:lnTo>
                    <a:pt x="132920" y="0"/>
                  </a:lnTo>
                  <a:lnTo>
                    <a:pt x="174945" y="6734"/>
                  </a:lnTo>
                  <a:lnTo>
                    <a:pt x="211434" y="25490"/>
                  </a:lnTo>
                  <a:lnTo>
                    <a:pt x="240204" y="54095"/>
                  </a:lnTo>
                  <a:lnTo>
                    <a:pt x="259068" y="90375"/>
                  </a:lnTo>
                  <a:lnTo>
                    <a:pt x="265841" y="132159"/>
                  </a:lnTo>
                  <a:lnTo>
                    <a:pt x="259068" y="173942"/>
                  </a:lnTo>
                  <a:lnTo>
                    <a:pt x="240204" y="210223"/>
                  </a:lnTo>
                  <a:lnTo>
                    <a:pt x="211434" y="238827"/>
                  </a:lnTo>
                  <a:lnTo>
                    <a:pt x="174945" y="257583"/>
                  </a:lnTo>
                  <a:lnTo>
                    <a:pt x="132920" y="264318"/>
                  </a:lnTo>
                  <a:close/>
                </a:path>
                <a:path extrusionOk="0" h="1057275" w="266065">
                  <a:moveTo>
                    <a:pt x="132920" y="660796"/>
                  </a:moveTo>
                  <a:lnTo>
                    <a:pt x="90896" y="654062"/>
                  </a:lnTo>
                  <a:lnTo>
                    <a:pt x="54407" y="635305"/>
                  </a:lnTo>
                  <a:lnTo>
                    <a:pt x="25637" y="606701"/>
                  </a:lnTo>
                  <a:lnTo>
                    <a:pt x="6773" y="570421"/>
                  </a:lnTo>
                  <a:lnTo>
                    <a:pt x="0" y="528637"/>
                  </a:lnTo>
                  <a:lnTo>
                    <a:pt x="6773" y="486854"/>
                  </a:lnTo>
                  <a:lnTo>
                    <a:pt x="25637" y="450573"/>
                  </a:lnTo>
                  <a:lnTo>
                    <a:pt x="54407" y="421969"/>
                  </a:lnTo>
                  <a:lnTo>
                    <a:pt x="90896" y="403212"/>
                  </a:lnTo>
                  <a:lnTo>
                    <a:pt x="132920" y="396478"/>
                  </a:lnTo>
                  <a:lnTo>
                    <a:pt x="174945" y="403212"/>
                  </a:lnTo>
                  <a:lnTo>
                    <a:pt x="211434" y="421969"/>
                  </a:lnTo>
                  <a:lnTo>
                    <a:pt x="240204" y="450573"/>
                  </a:lnTo>
                  <a:lnTo>
                    <a:pt x="259068" y="486854"/>
                  </a:lnTo>
                  <a:lnTo>
                    <a:pt x="265841" y="528637"/>
                  </a:lnTo>
                  <a:lnTo>
                    <a:pt x="259068" y="570421"/>
                  </a:lnTo>
                  <a:lnTo>
                    <a:pt x="240204" y="606701"/>
                  </a:lnTo>
                  <a:lnTo>
                    <a:pt x="211434" y="635305"/>
                  </a:lnTo>
                  <a:lnTo>
                    <a:pt x="174945" y="654062"/>
                  </a:lnTo>
                  <a:lnTo>
                    <a:pt x="132920" y="660796"/>
                  </a:lnTo>
                  <a:close/>
                </a:path>
                <a:path extrusionOk="0" h="1057275" w="266065">
                  <a:moveTo>
                    <a:pt x="132920" y="1057275"/>
                  </a:moveTo>
                  <a:lnTo>
                    <a:pt x="90896" y="1050540"/>
                  </a:lnTo>
                  <a:lnTo>
                    <a:pt x="54407" y="1031784"/>
                  </a:lnTo>
                  <a:lnTo>
                    <a:pt x="25637" y="1003179"/>
                  </a:lnTo>
                  <a:lnTo>
                    <a:pt x="6773" y="966899"/>
                  </a:lnTo>
                  <a:lnTo>
                    <a:pt x="0" y="925115"/>
                  </a:lnTo>
                  <a:lnTo>
                    <a:pt x="6773" y="883332"/>
                  </a:lnTo>
                  <a:lnTo>
                    <a:pt x="25637" y="847051"/>
                  </a:lnTo>
                  <a:lnTo>
                    <a:pt x="54407" y="818447"/>
                  </a:lnTo>
                  <a:lnTo>
                    <a:pt x="90896" y="799691"/>
                  </a:lnTo>
                  <a:lnTo>
                    <a:pt x="132920" y="792956"/>
                  </a:lnTo>
                  <a:lnTo>
                    <a:pt x="174945" y="799691"/>
                  </a:lnTo>
                  <a:lnTo>
                    <a:pt x="211434" y="818447"/>
                  </a:lnTo>
                  <a:lnTo>
                    <a:pt x="240204" y="847051"/>
                  </a:lnTo>
                  <a:lnTo>
                    <a:pt x="259068" y="883332"/>
                  </a:lnTo>
                  <a:lnTo>
                    <a:pt x="265841" y="925115"/>
                  </a:lnTo>
                  <a:lnTo>
                    <a:pt x="259068" y="966899"/>
                  </a:lnTo>
                  <a:lnTo>
                    <a:pt x="240204" y="1003179"/>
                  </a:lnTo>
                  <a:lnTo>
                    <a:pt x="211434" y="1031784"/>
                  </a:lnTo>
                  <a:lnTo>
                    <a:pt x="174945" y="1050540"/>
                  </a:lnTo>
                  <a:lnTo>
                    <a:pt x="132920" y="1057275"/>
                  </a:lnTo>
                  <a:close/>
                </a:path>
              </a:pathLst>
            </a:custGeom>
            <a:solidFill>
              <a:srgbClr val="FAFAF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90" name="Google Shape;90;p2"/>
          <p:cNvPicPr preferRelativeResize="0"/>
          <p:nvPr/>
        </p:nvPicPr>
        <p:blipFill rotWithShape="1">
          <a:blip r:embed="rId3">
            <a:alphaModFix/>
          </a:blip>
          <a:srcRect b="0" l="0" r="0" t="0"/>
          <a:stretch/>
        </p:blipFill>
        <p:spPr>
          <a:xfrm>
            <a:off x="16470155" y="345358"/>
            <a:ext cx="1362074" cy="981074"/>
          </a:xfrm>
          <a:prstGeom prst="rect">
            <a:avLst/>
          </a:prstGeom>
          <a:noFill/>
          <a:ln>
            <a:noFill/>
          </a:ln>
        </p:spPr>
      </p:pic>
      <p:sp>
        <p:nvSpPr>
          <p:cNvPr id="91" name="Google Shape;91;p2"/>
          <p:cNvSpPr txBox="1"/>
          <p:nvPr>
            <p:ph type="title"/>
          </p:nvPr>
        </p:nvSpPr>
        <p:spPr>
          <a:xfrm>
            <a:off x="1149045" y="606955"/>
            <a:ext cx="5394960" cy="13976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9000">
                <a:solidFill>
                  <a:srgbClr val="ECB92A"/>
                </a:solidFill>
                <a:latin typeface="Arial"/>
                <a:ea typeface="Arial"/>
                <a:cs typeface="Arial"/>
                <a:sym typeface="Arial"/>
              </a:rPr>
              <a:t>Contents</a:t>
            </a:r>
            <a:endParaRPr sz="9000">
              <a:solidFill>
                <a:srgbClr val="ECB92A"/>
              </a:solidFill>
              <a:latin typeface="Arial"/>
              <a:ea typeface="Arial"/>
              <a:cs typeface="Arial"/>
              <a:sym typeface="Arial"/>
            </a:endParaRPr>
          </a:p>
        </p:txBody>
      </p:sp>
      <p:pic>
        <p:nvPicPr>
          <p:cNvPr id="92" name="Google Shape;92;p2"/>
          <p:cNvPicPr preferRelativeResize="0"/>
          <p:nvPr/>
        </p:nvPicPr>
        <p:blipFill rotWithShape="1">
          <a:blip r:embed="rId4">
            <a:alphaModFix/>
          </a:blip>
          <a:srcRect b="0" l="0" r="0" t="0"/>
          <a:stretch/>
        </p:blipFill>
        <p:spPr>
          <a:xfrm>
            <a:off x="4482882" y="3009585"/>
            <a:ext cx="238125" cy="238124"/>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4482882" y="3933509"/>
            <a:ext cx="238125" cy="238124"/>
          </a:xfrm>
          <a:prstGeom prst="rect">
            <a:avLst/>
          </a:prstGeom>
          <a:noFill/>
          <a:ln>
            <a:noFill/>
          </a:ln>
        </p:spPr>
      </p:pic>
      <p:pic>
        <p:nvPicPr>
          <p:cNvPr id="94" name="Google Shape;94;p2"/>
          <p:cNvPicPr preferRelativeResize="0"/>
          <p:nvPr/>
        </p:nvPicPr>
        <p:blipFill rotWithShape="1">
          <a:blip r:embed="rId4">
            <a:alphaModFix/>
          </a:blip>
          <a:srcRect b="0" l="0" r="0" t="0"/>
          <a:stretch/>
        </p:blipFill>
        <p:spPr>
          <a:xfrm>
            <a:off x="4482882" y="4857434"/>
            <a:ext cx="238125" cy="238124"/>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4482882" y="5781359"/>
            <a:ext cx="238125" cy="238124"/>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4482882" y="6705284"/>
            <a:ext cx="238125" cy="238124"/>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4482882" y="7629209"/>
            <a:ext cx="238125" cy="238124"/>
          </a:xfrm>
          <a:prstGeom prst="rect">
            <a:avLst/>
          </a:prstGeom>
          <a:noFill/>
          <a:ln>
            <a:noFill/>
          </a:ln>
        </p:spPr>
      </p:pic>
      <p:sp>
        <p:nvSpPr>
          <p:cNvPr id="98" name="Google Shape;98;p2"/>
          <p:cNvSpPr txBox="1"/>
          <p:nvPr/>
        </p:nvSpPr>
        <p:spPr>
          <a:xfrm>
            <a:off x="4841775" y="2753925"/>
            <a:ext cx="13837800" cy="5495700"/>
          </a:xfrm>
          <a:prstGeom prst="rect">
            <a:avLst/>
          </a:prstGeom>
          <a:noFill/>
          <a:ln>
            <a:noFill/>
          </a:ln>
        </p:spPr>
        <p:txBody>
          <a:bodyPr anchorCtr="0" anchor="t" bIns="0" lIns="0" spcFirstLastPara="1" rIns="0" wrap="square" tIns="12700">
            <a:spAutoFit/>
          </a:bodyPr>
          <a:lstStyle/>
          <a:p>
            <a:pPr indent="0" lvl="0" marL="12700" marR="4657725" rtl="0" algn="l">
              <a:lnSpc>
                <a:spcPct val="117000"/>
              </a:lnSpc>
              <a:spcBef>
                <a:spcPts val="0"/>
              </a:spcBef>
              <a:spcAft>
                <a:spcPts val="0"/>
              </a:spcAft>
              <a:buClr>
                <a:srgbClr val="000000"/>
              </a:buClr>
              <a:buSzPts val="5200"/>
              <a:buFont typeface="Arial"/>
              <a:buNone/>
            </a:pPr>
            <a:r>
              <a:rPr b="0" i="0" lang="en-US" sz="5200" u="none" cap="none" strike="noStrike">
                <a:solidFill>
                  <a:srgbClr val="FFFFFF"/>
                </a:solidFill>
                <a:latin typeface="Arial"/>
                <a:ea typeface="Arial"/>
                <a:cs typeface="Arial"/>
                <a:sym typeface="Arial"/>
              </a:rPr>
              <a:t>Introduction  Problem Statement  Aim And Objectives</a:t>
            </a:r>
            <a:endParaRPr b="0" i="0" sz="5200" u="none" cap="none" strike="noStrike">
              <a:solidFill>
                <a:schemeClr val="dk1"/>
              </a:solidFill>
              <a:latin typeface="Arial"/>
              <a:ea typeface="Arial"/>
              <a:cs typeface="Arial"/>
              <a:sym typeface="Arial"/>
            </a:endParaRPr>
          </a:p>
          <a:p>
            <a:pPr indent="0" lvl="0" marL="12700" marR="5080" rtl="0" algn="l">
              <a:lnSpc>
                <a:spcPct val="117000"/>
              </a:lnSpc>
              <a:spcBef>
                <a:spcPts val="0"/>
              </a:spcBef>
              <a:spcAft>
                <a:spcPts val="0"/>
              </a:spcAft>
              <a:buClr>
                <a:srgbClr val="000000"/>
              </a:buClr>
              <a:buSzPts val="5200"/>
              <a:buFont typeface="Arial"/>
              <a:buNone/>
            </a:pPr>
            <a:r>
              <a:rPr b="0" i="0" lang="en-US" sz="5200" u="none" cap="none" strike="noStrike">
                <a:solidFill>
                  <a:srgbClr val="FFFFFF"/>
                </a:solidFill>
                <a:latin typeface="Arial"/>
                <a:ea typeface="Arial"/>
                <a:cs typeface="Arial"/>
                <a:sym typeface="Arial"/>
              </a:rPr>
              <a:t>Literature Review/existing systems  Methodology</a:t>
            </a:r>
            <a:endParaRPr b="0" i="0" sz="5200" u="none" cap="none" strike="noStrike">
              <a:solidFill>
                <a:schemeClr val="dk1"/>
              </a:solidFill>
              <a:latin typeface="Arial"/>
              <a:ea typeface="Arial"/>
              <a:cs typeface="Arial"/>
              <a:sym typeface="Arial"/>
            </a:endParaRPr>
          </a:p>
          <a:p>
            <a:pPr indent="0" lvl="0" marL="12700" marR="3086100" rtl="0" algn="l">
              <a:lnSpc>
                <a:spcPct val="117000"/>
              </a:lnSpc>
              <a:spcBef>
                <a:spcPts val="0"/>
              </a:spcBef>
              <a:spcAft>
                <a:spcPts val="0"/>
              </a:spcAft>
              <a:buClr>
                <a:srgbClr val="000000"/>
              </a:buClr>
              <a:buSzPts val="5200"/>
              <a:buFont typeface="Arial"/>
              <a:buNone/>
            </a:pPr>
            <a:r>
              <a:rPr b="0" i="0" lang="en-US" sz="5200" u="none" cap="none" strike="noStrike">
                <a:solidFill>
                  <a:srgbClr val="FFFFFF"/>
                </a:solidFill>
                <a:latin typeface="Arial"/>
                <a:ea typeface="Arial"/>
                <a:cs typeface="Arial"/>
                <a:sym typeface="Arial"/>
              </a:rPr>
              <a:t>Tools /  Experimental Setup References</a:t>
            </a:r>
            <a:endParaRPr b="0" i="0" sz="5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3"/>
          <p:cNvGrpSpPr/>
          <p:nvPr/>
        </p:nvGrpSpPr>
        <p:grpSpPr>
          <a:xfrm>
            <a:off x="10848713" y="124"/>
            <a:ext cx="7439804" cy="10287000"/>
            <a:chOff x="10848713" y="124"/>
            <a:chExt cx="7439804" cy="10287000"/>
          </a:xfrm>
        </p:grpSpPr>
        <p:sp>
          <p:nvSpPr>
            <p:cNvPr id="104" name="Google Shape;104;p3"/>
            <p:cNvSpPr/>
            <p:nvPr/>
          </p:nvSpPr>
          <p:spPr>
            <a:xfrm>
              <a:off x="12539227" y="124"/>
              <a:ext cx="5749290" cy="10287000"/>
            </a:xfrm>
            <a:custGeom>
              <a:rect b="b" l="l" r="r" t="t"/>
              <a:pathLst>
                <a:path extrusionOk="0" h="10287000" w="5749290">
                  <a:moveTo>
                    <a:pt x="0" y="0"/>
                  </a:moveTo>
                  <a:lnTo>
                    <a:pt x="5748771" y="0"/>
                  </a:lnTo>
                  <a:lnTo>
                    <a:pt x="5748771" y="10286753"/>
                  </a:lnTo>
                  <a:lnTo>
                    <a:pt x="0" y="10286753"/>
                  </a:lnTo>
                  <a:lnTo>
                    <a:pt x="0" y="0"/>
                  </a:lnTo>
                  <a:close/>
                </a:path>
              </a:pathLst>
            </a:custGeom>
            <a:solidFill>
              <a:srgbClr val="F1BF2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0" l="0" r="0" t="0"/>
            <a:stretch/>
          </p:blipFill>
          <p:spPr>
            <a:xfrm>
              <a:off x="10848713" y="1451045"/>
              <a:ext cx="6980583" cy="7344787"/>
            </a:xfrm>
            <a:prstGeom prst="rect">
              <a:avLst/>
            </a:prstGeom>
            <a:noFill/>
            <a:ln>
              <a:noFill/>
            </a:ln>
          </p:spPr>
        </p:pic>
      </p:grpSp>
      <p:sp>
        <p:nvSpPr>
          <p:cNvPr id="106" name="Google Shape;106;p3"/>
          <p:cNvSpPr/>
          <p:nvPr/>
        </p:nvSpPr>
        <p:spPr>
          <a:xfrm>
            <a:off x="2951753" y="1451045"/>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9191529" y="3235071"/>
            <a:ext cx="3315335" cy="3317240"/>
          </a:xfrm>
          <a:custGeom>
            <a:rect b="b" l="l" r="r" t="t"/>
            <a:pathLst>
              <a:path extrusionOk="0" h="3317240" w="3315334">
                <a:moveTo>
                  <a:pt x="1416954" y="224461"/>
                </a:moveTo>
                <a:lnTo>
                  <a:pt x="1416964" y="174860"/>
                </a:lnTo>
                <a:lnTo>
                  <a:pt x="1592384" y="174824"/>
                </a:lnTo>
                <a:lnTo>
                  <a:pt x="1591814" y="10"/>
                </a:lnTo>
                <a:lnTo>
                  <a:pt x="1641416" y="0"/>
                </a:lnTo>
                <a:lnTo>
                  <a:pt x="1641380" y="175419"/>
                </a:lnTo>
                <a:lnTo>
                  <a:pt x="1689762" y="223801"/>
                </a:lnTo>
                <a:lnTo>
                  <a:pt x="1641370" y="223811"/>
                </a:lnTo>
                <a:lnTo>
                  <a:pt x="1641531" y="273584"/>
                </a:lnTo>
                <a:lnTo>
                  <a:pt x="1592374" y="224426"/>
                </a:lnTo>
                <a:lnTo>
                  <a:pt x="1416954" y="224461"/>
                </a:lnTo>
                <a:close/>
              </a:path>
              <a:path extrusionOk="0" h="3317240" w="3315334">
                <a:moveTo>
                  <a:pt x="1689762" y="223801"/>
                </a:moveTo>
                <a:lnTo>
                  <a:pt x="1641380" y="175419"/>
                </a:lnTo>
                <a:lnTo>
                  <a:pt x="1816195" y="174779"/>
                </a:lnTo>
                <a:lnTo>
                  <a:pt x="1816790" y="223775"/>
                </a:lnTo>
                <a:lnTo>
                  <a:pt x="1689762" y="223801"/>
                </a:lnTo>
                <a:close/>
              </a:path>
              <a:path extrusionOk="0" h="3317240" w="3315334">
                <a:moveTo>
                  <a:pt x="1592338" y="399846"/>
                </a:moveTo>
                <a:lnTo>
                  <a:pt x="1592374" y="224426"/>
                </a:lnTo>
                <a:lnTo>
                  <a:pt x="1641531" y="273584"/>
                </a:lnTo>
                <a:lnTo>
                  <a:pt x="1641939" y="399836"/>
                </a:lnTo>
                <a:lnTo>
                  <a:pt x="1592338" y="399846"/>
                </a:lnTo>
                <a:close/>
              </a:path>
              <a:path extrusionOk="0" h="3317240" w="3315334">
                <a:moveTo>
                  <a:pt x="1917101" y="724609"/>
                </a:moveTo>
                <a:lnTo>
                  <a:pt x="1917111" y="675008"/>
                </a:lnTo>
                <a:lnTo>
                  <a:pt x="2091321" y="674972"/>
                </a:lnTo>
                <a:lnTo>
                  <a:pt x="2091357" y="499552"/>
                </a:lnTo>
                <a:lnTo>
                  <a:pt x="2140959" y="499542"/>
                </a:lnTo>
                <a:lnTo>
                  <a:pt x="2140318" y="674357"/>
                </a:lnTo>
                <a:lnTo>
                  <a:pt x="2189910" y="723949"/>
                </a:lnTo>
                <a:lnTo>
                  <a:pt x="2141518" y="723959"/>
                </a:lnTo>
                <a:lnTo>
                  <a:pt x="2141508" y="773560"/>
                </a:lnTo>
                <a:lnTo>
                  <a:pt x="2091916" y="723969"/>
                </a:lnTo>
                <a:lnTo>
                  <a:pt x="1917101" y="724609"/>
                </a:lnTo>
                <a:close/>
              </a:path>
              <a:path extrusionOk="0" h="3317240" w="3315334">
                <a:moveTo>
                  <a:pt x="2189910" y="723949"/>
                </a:moveTo>
                <a:lnTo>
                  <a:pt x="2140318" y="674357"/>
                </a:lnTo>
                <a:lnTo>
                  <a:pt x="2315738" y="674322"/>
                </a:lnTo>
                <a:lnTo>
                  <a:pt x="2316938" y="723923"/>
                </a:lnTo>
                <a:lnTo>
                  <a:pt x="2189910" y="723949"/>
                </a:lnTo>
                <a:close/>
              </a:path>
              <a:path extrusionOk="0" h="3317240" w="3315334">
                <a:moveTo>
                  <a:pt x="2091881" y="899389"/>
                </a:moveTo>
                <a:lnTo>
                  <a:pt x="2091916" y="723969"/>
                </a:lnTo>
                <a:lnTo>
                  <a:pt x="2141508" y="773560"/>
                </a:lnTo>
                <a:lnTo>
                  <a:pt x="2141482" y="899379"/>
                </a:lnTo>
                <a:lnTo>
                  <a:pt x="2091881" y="899389"/>
                </a:lnTo>
                <a:close/>
              </a:path>
              <a:path extrusionOk="0" h="3317240" w="3315334">
                <a:moveTo>
                  <a:pt x="2415434" y="1224152"/>
                </a:moveTo>
                <a:lnTo>
                  <a:pt x="2415444" y="1174551"/>
                </a:lnTo>
                <a:lnTo>
                  <a:pt x="2590864" y="1174515"/>
                </a:lnTo>
                <a:lnTo>
                  <a:pt x="2590900" y="999095"/>
                </a:lnTo>
                <a:lnTo>
                  <a:pt x="2640501" y="999085"/>
                </a:lnTo>
                <a:lnTo>
                  <a:pt x="2640466" y="1174505"/>
                </a:lnTo>
                <a:lnTo>
                  <a:pt x="2689453" y="1223492"/>
                </a:lnTo>
                <a:lnTo>
                  <a:pt x="2641061" y="1223502"/>
                </a:lnTo>
                <a:lnTo>
                  <a:pt x="2641051" y="1273103"/>
                </a:lnTo>
                <a:lnTo>
                  <a:pt x="2591459" y="1223512"/>
                </a:lnTo>
                <a:lnTo>
                  <a:pt x="2415434" y="1224152"/>
                </a:lnTo>
                <a:close/>
              </a:path>
              <a:path extrusionOk="0" h="3317240" w="3315334">
                <a:moveTo>
                  <a:pt x="2689453" y="1223492"/>
                </a:moveTo>
                <a:lnTo>
                  <a:pt x="2640466" y="1174505"/>
                </a:lnTo>
                <a:lnTo>
                  <a:pt x="2815886" y="1174470"/>
                </a:lnTo>
                <a:lnTo>
                  <a:pt x="2816481" y="1223466"/>
                </a:lnTo>
                <a:lnTo>
                  <a:pt x="2689453" y="1223492"/>
                </a:lnTo>
                <a:close/>
              </a:path>
              <a:path extrusionOk="0" h="3317240" w="3315334">
                <a:moveTo>
                  <a:pt x="2591424" y="1398931"/>
                </a:moveTo>
                <a:lnTo>
                  <a:pt x="2591459" y="1223512"/>
                </a:lnTo>
                <a:lnTo>
                  <a:pt x="2641051" y="1273103"/>
                </a:lnTo>
                <a:lnTo>
                  <a:pt x="2641025" y="1398921"/>
                </a:lnTo>
                <a:lnTo>
                  <a:pt x="2591424" y="1398931"/>
                </a:lnTo>
                <a:close/>
              </a:path>
              <a:path extrusionOk="0" h="3317240" w="3315334">
                <a:moveTo>
                  <a:pt x="2915582" y="1724300"/>
                </a:moveTo>
                <a:lnTo>
                  <a:pt x="2915592" y="1674698"/>
                </a:lnTo>
                <a:lnTo>
                  <a:pt x="3091012" y="1674663"/>
                </a:lnTo>
                <a:lnTo>
                  <a:pt x="3091047" y="1499243"/>
                </a:lnTo>
                <a:lnTo>
                  <a:pt x="3140649" y="1499233"/>
                </a:lnTo>
                <a:lnTo>
                  <a:pt x="3139404" y="1673443"/>
                </a:lnTo>
                <a:lnTo>
                  <a:pt x="3188995" y="1723035"/>
                </a:lnTo>
                <a:lnTo>
                  <a:pt x="3140604" y="1723044"/>
                </a:lnTo>
                <a:lnTo>
                  <a:pt x="3140594" y="1772646"/>
                </a:lnTo>
                <a:lnTo>
                  <a:pt x="3091002" y="1723054"/>
                </a:lnTo>
                <a:lnTo>
                  <a:pt x="2915582" y="1724300"/>
                </a:lnTo>
                <a:close/>
              </a:path>
              <a:path extrusionOk="0" h="3317240" w="3315334">
                <a:moveTo>
                  <a:pt x="3188995" y="1723035"/>
                </a:moveTo>
                <a:lnTo>
                  <a:pt x="3139404" y="1673443"/>
                </a:lnTo>
                <a:lnTo>
                  <a:pt x="3314824" y="1673408"/>
                </a:lnTo>
                <a:lnTo>
                  <a:pt x="3314814" y="1723009"/>
                </a:lnTo>
                <a:lnTo>
                  <a:pt x="3188995" y="1723035"/>
                </a:lnTo>
                <a:close/>
              </a:path>
              <a:path extrusionOk="0" h="3317240" w="3315334">
                <a:moveTo>
                  <a:pt x="3090967" y="1898474"/>
                </a:moveTo>
                <a:lnTo>
                  <a:pt x="3091002" y="1723054"/>
                </a:lnTo>
                <a:lnTo>
                  <a:pt x="3140594" y="1772646"/>
                </a:lnTo>
                <a:lnTo>
                  <a:pt x="3140568" y="1898464"/>
                </a:lnTo>
                <a:lnTo>
                  <a:pt x="3090967" y="1898474"/>
                </a:lnTo>
                <a:close/>
              </a:path>
              <a:path extrusionOk="0" h="3317240" w="3315334">
                <a:moveTo>
                  <a:pt x="944434" y="696981"/>
                </a:moveTo>
                <a:lnTo>
                  <a:pt x="944444" y="647380"/>
                </a:lnTo>
                <a:lnTo>
                  <a:pt x="1119864" y="647344"/>
                </a:lnTo>
                <a:lnTo>
                  <a:pt x="1119295" y="472529"/>
                </a:lnTo>
                <a:lnTo>
                  <a:pt x="1168896" y="472519"/>
                </a:lnTo>
                <a:lnTo>
                  <a:pt x="1168860" y="647939"/>
                </a:lnTo>
                <a:lnTo>
                  <a:pt x="1217242" y="696321"/>
                </a:lnTo>
                <a:lnTo>
                  <a:pt x="1168851" y="696331"/>
                </a:lnTo>
                <a:lnTo>
                  <a:pt x="1169012" y="746103"/>
                </a:lnTo>
                <a:lnTo>
                  <a:pt x="1119854" y="696945"/>
                </a:lnTo>
                <a:lnTo>
                  <a:pt x="944434" y="696981"/>
                </a:lnTo>
                <a:close/>
              </a:path>
              <a:path extrusionOk="0" h="3317240" w="3315334">
                <a:moveTo>
                  <a:pt x="1217242" y="696321"/>
                </a:moveTo>
                <a:lnTo>
                  <a:pt x="1168860" y="647939"/>
                </a:lnTo>
                <a:lnTo>
                  <a:pt x="1343676" y="647299"/>
                </a:lnTo>
                <a:lnTo>
                  <a:pt x="1344271" y="696295"/>
                </a:lnTo>
                <a:lnTo>
                  <a:pt x="1217242" y="696321"/>
                </a:lnTo>
                <a:close/>
              </a:path>
              <a:path extrusionOk="0" h="3317240" w="3315334">
                <a:moveTo>
                  <a:pt x="1119818" y="872365"/>
                </a:moveTo>
                <a:lnTo>
                  <a:pt x="1119854" y="696945"/>
                </a:lnTo>
                <a:lnTo>
                  <a:pt x="1169012" y="746103"/>
                </a:lnTo>
                <a:lnTo>
                  <a:pt x="1169420" y="872355"/>
                </a:lnTo>
                <a:lnTo>
                  <a:pt x="1119818" y="872365"/>
                </a:lnTo>
                <a:close/>
              </a:path>
              <a:path extrusionOk="0" h="3317240" w="3315334">
                <a:moveTo>
                  <a:pt x="1443372" y="1197129"/>
                </a:moveTo>
                <a:lnTo>
                  <a:pt x="1443382" y="1147527"/>
                </a:lnTo>
                <a:lnTo>
                  <a:pt x="1618802" y="1147492"/>
                </a:lnTo>
                <a:lnTo>
                  <a:pt x="1618837" y="972072"/>
                </a:lnTo>
                <a:lnTo>
                  <a:pt x="1668439" y="972062"/>
                </a:lnTo>
                <a:lnTo>
                  <a:pt x="1668403" y="1147482"/>
                </a:lnTo>
                <a:lnTo>
                  <a:pt x="1716785" y="1195864"/>
                </a:lnTo>
                <a:lnTo>
                  <a:pt x="1668394" y="1195874"/>
                </a:lnTo>
                <a:lnTo>
                  <a:pt x="1668383" y="1246685"/>
                </a:lnTo>
                <a:lnTo>
                  <a:pt x="1618792" y="1197093"/>
                </a:lnTo>
                <a:lnTo>
                  <a:pt x="1443372" y="1197129"/>
                </a:lnTo>
                <a:close/>
              </a:path>
              <a:path extrusionOk="0" h="3317240" w="3315334">
                <a:moveTo>
                  <a:pt x="1716785" y="1195864"/>
                </a:moveTo>
                <a:lnTo>
                  <a:pt x="1668403" y="1147482"/>
                </a:lnTo>
                <a:lnTo>
                  <a:pt x="1843218" y="1146841"/>
                </a:lnTo>
                <a:lnTo>
                  <a:pt x="1843813" y="1195838"/>
                </a:lnTo>
                <a:lnTo>
                  <a:pt x="1716785" y="1195864"/>
                </a:lnTo>
                <a:close/>
              </a:path>
              <a:path extrusionOk="0" h="3317240" w="3315334">
                <a:moveTo>
                  <a:pt x="1618756" y="1372513"/>
                </a:moveTo>
                <a:lnTo>
                  <a:pt x="1618792" y="1197093"/>
                </a:lnTo>
                <a:lnTo>
                  <a:pt x="1668383" y="1246685"/>
                </a:lnTo>
                <a:lnTo>
                  <a:pt x="1668358" y="1372503"/>
                </a:lnTo>
                <a:lnTo>
                  <a:pt x="1618756" y="1372513"/>
                </a:lnTo>
                <a:close/>
              </a:path>
              <a:path extrusionOk="0" h="3317240" w="3315334">
                <a:moveTo>
                  <a:pt x="1942915" y="1696672"/>
                </a:moveTo>
                <a:lnTo>
                  <a:pt x="1942925" y="1647070"/>
                </a:lnTo>
                <a:lnTo>
                  <a:pt x="2118345" y="1647035"/>
                </a:lnTo>
                <a:lnTo>
                  <a:pt x="2118380" y="1471615"/>
                </a:lnTo>
                <a:lnTo>
                  <a:pt x="2167982" y="1471605"/>
                </a:lnTo>
                <a:lnTo>
                  <a:pt x="2167946" y="1647025"/>
                </a:lnTo>
                <a:lnTo>
                  <a:pt x="2216933" y="1696011"/>
                </a:lnTo>
                <a:lnTo>
                  <a:pt x="2168541" y="1696021"/>
                </a:lnTo>
                <a:lnTo>
                  <a:pt x="2168357" y="1746658"/>
                </a:lnTo>
                <a:lnTo>
                  <a:pt x="2118335" y="1696636"/>
                </a:lnTo>
                <a:lnTo>
                  <a:pt x="1942915" y="1696672"/>
                </a:lnTo>
                <a:close/>
              </a:path>
              <a:path extrusionOk="0" h="3317240" w="3315334">
                <a:moveTo>
                  <a:pt x="2216933" y="1696011"/>
                </a:moveTo>
                <a:lnTo>
                  <a:pt x="2167946" y="1647025"/>
                </a:lnTo>
                <a:lnTo>
                  <a:pt x="2343366" y="1646989"/>
                </a:lnTo>
                <a:lnTo>
                  <a:pt x="2343961" y="1695986"/>
                </a:lnTo>
                <a:lnTo>
                  <a:pt x="2216933" y="1696011"/>
                </a:lnTo>
                <a:close/>
              </a:path>
              <a:path extrusionOk="0" h="3317240" w="3315334">
                <a:moveTo>
                  <a:pt x="2118299" y="1872056"/>
                </a:moveTo>
                <a:lnTo>
                  <a:pt x="2118335" y="1696636"/>
                </a:lnTo>
                <a:lnTo>
                  <a:pt x="2168357" y="1746658"/>
                </a:lnTo>
                <a:lnTo>
                  <a:pt x="2167901" y="1872046"/>
                </a:lnTo>
                <a:lnTo>
                  <a:pt x="2118299" y="1872056"/>
                </a:lnTo>
                <a:close/>
              </a:path>
              <a:path extrusionOk="0" h="3317240" w="3315334">
                <a:moveTo>
                  <a:pt x="2442458" y="2196215"/>
                </a:moveTo>
                <a:lnTo>
                  <a:pt x="2442468" y="2146613"/>
                </a:lnTo>
                <a:lnTo>
                  <a:pt x="2617888" y="2146578"/>
                </a:lnTo>
                <a:lnTo>
                  <a:pt x="2617923" y="1971158"/>
                </a:lnTo>
                <a:lnTo>
                  <a:pt x="2667525" y="1971148"/>
                </a:lnTo>
                <a:lnTo>
                  <a:pt x="2667489" y="2146568"/>
                </a:lnTo>
                <a:lnTo>
                  <a:pt x="2716476" y="2195554"/>
                </a:lnTo>
                <a:lnTo>
                  <a:pt x="2668084" y="2195564"/>
                </a:lnTo>
                <a:lnTo>
                  <a:pt x="2667900" y="2246201"/>
                </a:lnTo>
                <a:lnTo>
                  <a:pt x="2617877" y="2196179"/>
                </a:lnTo>
                <a:lnTo>
                  <a:pt x="2442458" y="2196215"/>
                </a:lnTo>
                <a:close/>
              </a:path>
              <a:path extrusionOk="0" h="3317240" w="3315334">
                <a:moveTo>
                  <a:pt x="2716476" y="2195554"/>
                </a:moveTo>
                <a:lnTo>
                  <a:pt x="2667489" y="2146568"/>
                </a:lnTo>
                <a:lnTo>
                  <a:pt x="2842909" y="2146532"/>
                </a:lnTo>
                <a:lnTo>
                  <a:pt x="2843504" y="2195528"/>
                </a:lnTo>
                <a:lnTo>
                  <a:pt x="2716476" y="2195554"/>
                </a:lnTo>
                <a:close/>
              </a:path>
              <a:path extrusionOk="0" h="3317240" w="3315334">
                <a:moveTo>
                  <a:pt x="2617842" y="2371599"/>
                </a:moveTo>
                <a:lnTo>
                  <a:pt x="2617877" y="2196179"/>
                </a:lnTo>
                <a:lnTo>
                  <a:pt x="2667900" y="2246201"/>
                </a:lnTo>
                <a:lnTo>
                  <a:pt x="2667443" y="2371589"/>
                </a:lnTo>
                <a:lnTo>
                  <a:pt x="2617842" y="2371599"/>
                </a:lnTo>
                <a:close/>
              </a:path>
              <a:path extrusionOk="0" h="3317240" w="3315334">
                <a:moveTo>
                  <a:pt x="471914" y="1169501"/>
                </a:moveTo>
                <a:lnTo>
                  <a:pt x="471924" y="1119899"/>
                </a:lnTo>
                <a:lnTo>
                  <a:pt x="646739" y="1120469"/>
                </a:lnTo>
                <a:lnTo>
                  <a:pt x="646170" y="944445"/>
                </a:lnTo>
                <a:lnTo>
                  <a:pt x="695772" y="944434"/>
                </a:lnTo>
                <a:lnTo>
                  <a:pt x="695736" y="1119854"/>
                </a:lnTo>
                <a:lnTo>
                  <a:pt x="745327" y="1169445"/>
                </a:lnTo>
                <a:lnTo>
                  <a:pt x="696936" y="1169455"/>
                </a:lnTo>
                <a:lnTo>
                  <a:pt x="696926" y="1219057"/>
                </a:lnTo>
                <a:lnTo>
                  <a:pt x="647334" y="1169465"/>
                </a:lnTo>
                <a:lnTo>
                  <a:pt x="471914" y="1169501"/>
                </a:lnTo>
                <a:close/>
              </a:path>
              <a:path extrusionOk="0" h="3317240" w="3315334">
                <a:moveTo>
                  <a:pt x="745327" y="1169445"/>
                </a:moveTo>
                <a:lnTo>
                  <a:pt x="695736" y="1119854"/>
                </a:lnTo>
                <a:lnTo>
                  <a:pt x="871156" y="1119818"/>
                </a:lnTo>
                <a:lnTo>
                  <a:pt x="872356" y="1169420"/>
                </a:lnTo>
                <a:lnTo>
                  <a:pt x="745327" y="1169445"/>
                </a:lnTo>
                <a:close/>
              </a:path>
              <a:path extrusionOk="0" h="3317240" w="3315334">
                <a:moveTo>
                  <a:pt x="647299" y="1344885"/>
                </a:moveTo>
                <a:lnTo>
                  <a:pt x="647334" y="1169465"/>
                </a:lnTo>
                <a:lnTo>
                  <a:pt x="696926" y="1219057"/>
                </a:lnTo>
                <a:lnTo>
                  <a:pt x="696900" y="1344875"/>
                </a:lnTo>
                <a:lnTo>
                  <a:pt x="647299" y="1344885"/>
                </a:lnTo>
                <a:close/>
              </a:path>
              <a:path extrusionOk="0" h="3317240" w="3315334">
                <a:moveTo>
                  <a:pt x="970247" y="1669044"/>
                </a:moveTo>
                <a:lnTo>
                  <a:pt x="970258" y="1619442"/>
                </a:lnTo>
                <a:lnTo>
                  <a:pt x="1145677" y="1619407"/>
                </a:lnTo>
                <a:lnTo>
                  <a:pt x="1145713" y="1443987"/>
                </a:lnTo>
                <a:lnTo>
                  <a:pt x="1195314" y="1443977"/>
                </a:lnTo>
                <a:lnTo>
                  <a:pt x="1195279" y="1619397"/>
                </a:lnTo>
                <a:lnTo>
                  <a:pt x="1244870" y="1668988"/>
                </a:lnTo>
                <a:lnTo>
                  <a:pt x="1195269" y="1668998"/>
                </a:lnTo>
                <a:lnTo>
                  <a:pt x="1195259" y="1718600"/>
                </a:lnTo>
                <a:lnTo>
                  <a:pt x="1145667" y="1669008"/>
                </a:lnTo>
                <a:lnTo>
                  <a:pt x="970247" y="1669044"/>
                </a:lnTo>
                <a:close/>
              </a:path>
              <a:path extrusionOk="0" h="3317240" w="3315334">
                <a:moveTo>
                  <a:pt x="1244870" y="1668988"/>
                </a:moveTo>
                <a:lnTo>
                  <a:pt x="1195279" y="1619397"/>
                </a:lnTo>
                <a:lnTo>
                  <a:pt x="1370699" y="1619361"/>
                </a:lnTo>
                <a:lnTo>
                  <a:pt x="1370689" y="1668963"/>
                </a:lnTo>
                <a:lnTo>
                  <a:pt x="1244870" y="1668988"/>
                </a:lnTo>
                <a:close/>
              </a:path>
              <a:path extrusionOk="0" h="3317240" w="3315334">
                <a:moveTo>
                  <a:pt x="1145632" y="1844428"/>
                </a:moveTo>
                <a:lnTo>
                  <a:pt x="1145667" y="1669008"/>
                </a:lnTo>
                <a:lnTo>
                  <a:pt x="1195259" y="1718600"/>
                </a:lnTo>
                <a:lnTo>
                  <a:pt x="1195233" y="1844418"/>
                </a:lnTo>
                <a:lnTo>
                  <a:pt x="1145632" y="1844428"/>
                </a:lnTo>
                <a:close/>
              </a:path>
              <a:path extrusionOk="0" h="3317240" w="3315334">
                <a:moveTo>
                  <a:pt x="1470395" y="2169192"/>
                </a:moveTo>
                <a:lnTo>
                  <a:pt x="1470405" y="2119590"/>
                </a:lnTo>
                <a:lnTo>
                  <a:pt x="1645825" y="2119554"/>
                </a:lnTo>
                <a:lnTo>
                  <a:pt x="1645861" y="1944135"/>
                </a:lnTo>
                <a:lnTo>
                  <a:pt x="1695462" y="1944125"/>
                </a:lnTo>
                <a:lnTo>
                  <a:pt x="1695427" y="2119544"/>
                </a:lnTo>
                <a:lnTo>
                  <a:pt x="1745018" y="2169136"/>
                </a:lnTo>
                <a:lnTo>
                  <a:pt x="1695417" y="2169146"/>
                </a:lnTo>
                <a:lnTo>
                  <a:pt x="1695406" y="2218748"/>
                </a:lnTo>
                <a:lnTo>
                  <a:pt x="1645815" y="2169156"/>
                </a:lnTo>
                <a:lnTo>
                  <a:pt x="1470395" y="2169192"/>
                </a:lnTo>
                <a:close/>
              </a:path>
              <a:path extrusionOk="0" h="3317240" w="3315334">
                <a:moveTo>
                  <a:pt x="1745018" y="2169136"/>
                </a:moveTo>
                <a:lnTo>
                  <a:pt x="1695427" y="2119544"/>
                </a:lnTo>
                <a:lnTo>
                  <a:pt x="1870846" y="2119509"/>
                </a:lnTo>
                <a:lnTo>
                  <a:pt x="1870836" y="2169110"/>
                </a:lnTo>
                <a:lnTo>
                  <a:pt x="1745018" y="2169136"/>
                </a:lnTo>
                <a:close/>
              </a:path>
              <a:path extrusionOk="0" h="3317240" w="3315334">
                <a:moveTo>
                  <a:pt x="1645779" y="2344576"/>
                </a:moveTo>
                <a:lnTo>
                  <a:pt x="1645815" y="2169156"/>
                </a:lnTo>
                <a:lnTo>
                  <a:pt x="1695406" y="2218748"/>
                </a:lnTo>
                <a:lnTo>
                  <a:pt x="1695381" y="2344566"/>
                </a:lnTo>
                <a:lnTo>
                  <a:pt x="1645779" y="2344576"/>
                </a:lnTo>
                <a:close/>
              </a:path>
              <a:path extrusionOk="0" h="3317240" w="3315334">
                <a:moveTo>
                  <a:pt x="1969938" y="2668734"/>
                </a:moveTo>
                <a:lnTo>
                  <a:pt x="1969948" y="2619133"/>
                </a:lnTo>
                <a:lnTo>
                  <a:pt x="2145368" y="2619097"/>
                </a:lnTo>
                <a:lnTo>
                  <a:pt x="2145403" y="2443677"/>
                </a:lnTo>
                <a:lnTo>
                  <a:pt x="2195005" y="2443667"/>
                </a:lnTo>
                <a:lnTo>
                  <a:pt x="2194969" y="2619087"/>
                </a:lnTo>
                <a:lnTo>
                  <a:pt x="2243956" y="2668074"/>
                </a:lnTo>
                <a:lnTo>
                  <a:pt x="2195564" y="2668084"/>
                </a:lnTo>
                <a:lnTo>
                  <a:pt x="2195380" y="2718721"/>
                </a:lnTo>
                <a:lnTo>
                  <a:pt x="2145358" y="2668699"/>
                </a:lnTo>
                <a:lnTo>
                  <a:pt x="1969938" y="2668734"/>
                </a:lnTo>
                <a:close/>
              </a:path>
              <a:path extrusionOk="0" h="3317240" w="3315334">
                <a:moveTo>
                  <a:pt x="2243956" y="2668074"/>
                </a:moveTo>
                <a:lnTo>
                  <a:pt x="2194969" y="2619087"/>
                </a:lnTo>
                <a:lnTo>
                  <a:pt x="2370389" y="2619052"/>
                </a:lnTo>
                <a:lnTo>
                  <a:pt x="2370984" y="2668048"/>
                </a:lnTo>
                <a:lnTo>
                  <a:pt x="2243956" y="2668074"/>
                </a:lnTo>
                <a:close/>
              </a:path>
              <a:path extrusionOk="0" h="3317240" w="3315334">
                <a:moveTo>
                  <a:pt x="2145322" y="2844119"/>
                </a:moveTo>
                <a:lnTo>
                  <a:pt x="2145358" y="2668699"/>
                </a:lnTo>
                <a:lnTo>
                  <a:pt x="2195380" y="2718721"/>
                </a:lnTo>
                <a:lnTo>
                  <a:pt x="2194924" y="2844109"/>
                </a:lnTo>
                <a:lnTo>
                  <a:pt x="2145322" y="2844119"/>
                </a:lnTo>
                <a:close/>
              </a:path>
              <a:path extrusionOk="0" h="3317240" w="3315334">
                <a:moveTo>
                  <a:pt x="0" y="1642625"/>
                </a:moveTo>
                <a:lnTo>
                  <a:pt x="10" y="1593024"/>
                </a:lnTo>
                <a:lnTo>
                  <a:pt x="174220" y="1592988"/>
                </a:lnTo>
                <a:lnTo>
                  <a:pt x="173651" y="1416964"/>
                </a:lnTo>
                <a:lnTo>
                  <a:pt x="223252" y="1416954"/>
                </a:lnTo>
                <a:lnTo>
                  <a:pt x="223216" y="1592373"/>
                </a:lnTo>
                <a:lnTo>
                  <a:pt x="273413" y="1642570"/>
                </a:lnTo>
                <a:lnTo>
                  <a:pt x="225021" y="1642580"/>
                </a:lnTo>
                <a:lnTo>
                  <a:pt x="225011" y="1692181"/>
                </a:lnTo>
                <a:lnTo>
                  <a:pt x="175419" y="1642590"/>
                </a:lnTo>
                <a:lnTo>
                  <a:pt x="0" y="1642625"/>
                </a:lnTo>
                <a:close/>
              </a:path>
              <a:path extrusionOk="0" h="3317240" w="3315334">
                <a:moveTo>
                  <a:pt x="273413" y="1642570"/>
                </a:moveTo>
                <a:lnTo>
                  <a:pt x="223216" y="1592373"/>
                </a:lnTo>
                <a:lnTo>
                  <a:pt x="398636" y="1592338"/>
                </a:lnTo>
                <a:lnTo>
                  <a:pt x="400441" y="1642544"/>
                </a:lnTo>
                <a:lnTo>
                  <a:pt x="273413" y="1642570"/>
                </a:lnTo>
                <a:close/>
              </a:path>
              <a:path extrusionOk="0" h="3317240" w="3315334">
                <a:moveTo>
                  <a:pt x="175384" y="1818010"/>
                </a:moveTo>
                <a:lnTo>
                  <a:pt x="175419" y="1642590"/>
                </a:lnTo>
                <a:lnTo>
                  <a:pt x="225011" y="1692181"/>
                </a:lnTo>
                <a:lnTo>
                  <a:pt x="224985" y="1817999"/>
                </a:lnTo>
                <a:lnTo>
                  <a:pt x="175384" y="1818010"/>
                </a:lnTo>
                <a:close/>
              </a:path>
              <a:path extrusionOk="0" h="3317240" w="3315334">
                <a:moveTo>
                  <a:pt x="498333" y="2142168"/>
                </a:moveTo>
                <a:lnTo>
                  <a:pt x="498343" y="2092567"/>
                </a:lnTo>
                <a:lnTo>
                  <a:pt x="673763" y="2092531"/>
                </a:lnTo>
                <a:lnTo>
                  <a:pt x="673798" y="1917111"/>
                </a:lnTo>
                <a:lnTo>
                  <a:pt x="723400" y="1917101"/>
                </a:lnTo>
                <a:lnTo>
                  <a:pt x="723364" y="2092521"/>
                </a:lnTo>
                <a:lnTo>
                  <a:pt x="772955" y="2142112"/>
                </a:lnTo>
                <a:lnTo>
                  <a:pt x="723354" y="2142122"/>
                </a:lnTo>
                <a:lnTo>
                  <a:pt x="723344" y="2191724"/>
                </a:lnTo>
                <a:lnTo>
                  <a:pt x="673753" y="2142133"/>
                </a:lnTo>
                <a:lnTo>
                  <a:pt x="498333" y="2142168"/>
                </a:lnTo>
                <a:close/>
              </a:path>
              <a:path extrusionOk="0" h="3317240" w="3315334">
                <a:moveTo>
                  <a:pt x="772955" y="2142112"/>
                </a:moveTo>
                <a:lnTo>
                  <a:pt x="723364" y="2092521"/>
                </a:lnTo>
                <a:lnTo>
                  <a:pt x="898784" y="2092486"/>
                </a:lnTo>
                <a:lnTo>
                  <a:pt x="898774" y="2142087"/>
                </a:lnTo>
                <a:lnTo>
                  <a:pt x="772955" y="2142112"/>
                </a:lnTo>
                <a:close/>
              </a:path>
              <a:path extrusionOk="0" h="3317240" w="3315334">
                <a:moveTo>
                  <a:pt x="673717" y="2317552"/>
                </a:moveTo>
                <a:lnTo>
                  <a:pt x="673753" y="2142133"/>
                </a:lnTo>
                <a:lnTo>
                  <a:pt x="723344" y="2191724"/>
                </a:lnTo>
                <a:lnTo>
                  <a:pt x="723319" y="2317542"/>
                </a:lnTo>
                <a:lnTo>
                  <a:pt x="673717" y="2317552"/>
                </a:lnTo>
                <a:close/>
              </a:path>
              <a:path extrusionOk="0" h="3317240" w="3315334">
                <a:moveTo>
                  <a:pt x="997876" y="2641711"/>
                </a:moveTo>
                <a:lnTo>
                  <a:pt x="997886" y="2592110"/>
                </a:lnTo>
                <a:lnTo>
                  <a:pt x="1173306" y="2592074"/>
                </a:lnTo>
                <a:lnTo>
                  <a:pt x="1173341" y="2416654"/>
                </a:lnTo>
                <a:lnTo>
                  <a:pt x="1222943" y="2416644"/>
                </a:lnTo>
                <a:lnTo>
                  <a:pt x="1222907" y="2592064"/>
                </a:lnTo>
                <a:lnTo>
                  <a:pt x="1272498" y="2641655"/>
                </a:lnTo>
                <a:lnTo>
                  <a:pt x="1222897" y="2641665"/>
                </a:lnTo>
                <a:lnTo>
                  <a:pt x="1222887" y="2691267"/>
                </a:lnTo>
                <a:lnTo>
                  <a:pt x="1173295" y="2641675"/>
                </a:lnTo>
                <a:lnTo>
                  <a:pt x="997876" y="2641711"/>
                </a:lnTo>
                <a:close/>
              </a:path>
              <a:path extrusionOk="0" h="3317240" w="3315334">
                <a:moveTo>
                  <a:pt x="1272498" y="2641655"/>
                </a:moveTo>
                <a:lnTo>
                  <a:pt x="1222907" y="2592064"/>
                </a:lnTo>
                <a:lnTo>
                  <a:pt x="1398327" y="2592028"/>
                </a:lnTo>
                <a:lnTo>
                  <a:pt x="1398317" y="2641630"/>
                </a:lnTo>
                <a:lnTo>
                  <a:pt x="1272498" y="2641655"/>
                </a:lnTo>
                <a:close/>
              </a:path>
              <a:path extrusionOk="0" h="3317240" w="3315334">
                <a:moveTo>
                  <a:pt x="1173260" y="2817095"/>
                </a:moveTo>
                <a:lnTo>
                  <a:pt x="1173295" y="2641675"/>
                </a:lnTo>
                <a:lnTo>
                  <a:pt x="1222887" y="2691267"/>
                </a:lnTo>
                <a:lnTo>
                  <a:pt x="1222861" y="2817085"/>
                </a:lnTo>
                <a:lnTo>
                  <a:pt x="1173260" y="2817095"/>
                </a:lnTo>
                <a:close/>
              </a:path>
              <a:path extrusionOk="0" h="3317240" w="3315334">
                <a:moveTo>
                  <a:pt x="1497418" y="3141254"/>
                </a:moveTo>
                <a:lnTo>
                  <a:pt x="1497428" y="3091652"/>
                </a:lnTo>
                <a:lnTo>
                  <a:pt x="1672848" y="3091617"/>
                </a:lnTo>
                <a:lnTo>
                  <a:pt x="1672884" y="2916197"/>
                </a:lnTo>
                <a:lnTo>
                  <a:pt x="1722485" y="2916187"/>
                </a:lnTo>
                <a:lnTo>
                  <a:pt x="1722450" y="3091607"/>
                </a:lnTo>
                <a:lnTo>
                  <a:pt x="1771437" y="3140594"/>
                </a:lnTo>
                <a:lnTo>
                  <a:pt x="1723045" y="3140603"/>
                </a:lnTo>
                <a:lnTo>
                  <a:pt x="1722860" y="3191240"/>
                </a:lnTo>
                <a:lnTo>
                  <a:pt x="1672838" y="3141218"/>
                </a:lnTo>
                <a:lnTo>
                  <a:pt x="1497418" y="3141254"/>
                </a:lnTo>
                <a:close/>
              </a:path>
              <a:path extrusionOk="0" h="3317240" w="3315334">
                <a:moveTo>
                  <a:pt x="1771437" y="3140594"/>
                </a:moveTo>
                <a:lnTo>
                  <a:pt x="1722450" y="3091607"/>
                </a:lnTo>
                <a:lnTo>
                  <a:pt x="1897870" y="3091571"/>
                </a:lnTo>
                <a:lnTo>
                  <a:pt x="1898465" y="3140568"/>
                </a:lnTo>
                <a:lnTo>
                  <a:pt x="1771437" y="3140594"/>
                </a:lnTo>
                <a:close/>
              </a:path>
              <a:path extrusionOk="0" h="3317240" w="3315334">
                <a:moveTo>
                  <a:pt x="1672803" y="3316638"/>
                </a:moveTo>
                <a:lnTo>
                  <a:pt x="1672838" y="3141218"/>
                </a:lnTo>
                <a:lnTo>
                  <a:pt x="1722860" y="3191240"/>
                </a:lnTo>
                <a:lnTo>
                  <a:pt x="1722404" y="3316628"/>
                </a:lnTo>
                <a:lnTo>
                  <a:pt x="1672803" y="3316638"/>
                </a:lnTo>
                <a:close/>
              </a:path>
            </a:pathLst>
          </a:custGeom>
          <a:solidFill>
            <a:srgbClr val="FFFFFF">
              <a:alpha val="2823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3"/>
          <p:cNvPicPr preferRelativeResize="0"/>
          <p:nvPr/>
        </p:nvPicPr>
        <p:blipFill rotWithShape="1">
          <a:blip r:embed="rId4">
            <a:alphaModFix/>
          </a:blip>
          <a:srcRect b="0" l="0" r="0" t="0"/>
          <a:stretch/>
        </p:blipFill>
        <p:spPr>
          <a:xfrm>
            <a:off x="16470155" y="210398"/>
            <a:ext cx="1362074" cy="981074"/>
          </a:xfrm>
          <a:prstGeom prst="rect">
            <a:avLst/>
          </a:prstGeom>
          <a:noFill/>
          <a:ln>
            <a:noFill/>
          </a:ln>
        </p:spPr>
      </p:pic>
      <p:sp>
        <p:nvSpPr>
          <p:cNvPr id="109" name="Google Shape;109;p3"/>
          <p:cNvSpPr txBox="1"/>
          <p:nvPr>
            <p:ph type="title"/>
          </p:nvPr>
        </p:nvSpPr>
        <p:spPr>
          <a:xfrm>
            <a:off x="841123" y="2189106"/>
            <a:ext cx="6230620" cy="937894"/>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SzPts val="1400"/>
              <a:buNone/>
            </a:pPr>
            <a:r>
              <a:rPr lang="en-US" sz="5950">
                <a:solidFill>
                  <a:srgbClr val="FBBE00"/>
                </a:solidFill>
              </a:rPr>
              <a:t>INTRODUCTION</a:t>
            </a:r>
            <a:endParaRPr sz="5950"/>
          </a:p>
        </p:txBody>
      </p:sp>
      <p:sp>
        <p:nvSpPr>
          <p:cNvPr id="110" name="Google Shape;110;p3"/>
          <p:cNvSpPr txBox="1"/>
          <p:nvPr/>
        </p:nvSpPr>
        <p:spPr>
          <a:xfrm>
            <a:off x="358897" y="3426224"/>
            <a:ext cx="9489300" cy="3499200"/>
          </a:xfrm>
          <a:prstGeom prst="rect">
            <a:avLst/>
          </a:prstGeom>
          <a:noFill/>
          <a:ln>
            <a:noFill/>
          </a:ln>
        </p:spPr>
        <p:txBody>
          <a:bodyPr anchorCtr="0" anchor="t" bIns="0" lIns="0" spcFirstLastPara="1" rIns="0" wrap="square" tIns="12700">
            <a:spAutoFit/>
          </a:bodyPr>
          <a:lstStyle/>
          <a:p>
            <a:pPr indent="0" lvl="0" marL="12700" marR="5080" rtl="0" algn="l">
              <a:lnSpc>
                <a:spcPct val="131000"/>
              </a:lnSpc>
              <a:spcBef>
                <a:spcPts val="0"/>
              </a:spcBef>
              <a:spcAft>
                <a:spcPts val="0"/>
              </a:spcAft>
              <a:buClr>
                <a:srgbClr val="000000"/>
              </a:buClr>
              <a:buSzPts val="3000"/>
              <a:buFont typeface="Arial"/>
              <a:buNone/>
            </a:pPr>
            <a:r>
              <a:rPr b="0" i="0" lang="en-US" sz="3000" u="none" cap="none" strike="noStrike">
                <a:solidFill>
                  <a:srgbClr val="FDFDFD"/>
                </a:solidFill>
                <a:latin typeface="Arial"/>
                <a:ea typeface="Arial"/>
                <a:cs typeface="Arial"/>
                <a:sym typeface="Arial"/>
              </a:rPr>
              <a:t>News Mavens will be the first and best platform  for everyone to keep them self up to date about  daily news reports. Our platform will provide  remote work for journalists as many big  companies or media houses can hire them on  remote basis work (small projects, contract basis).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7670203" y="675358"/>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4"/>
          <p:cNvSpPr/>
          <p:nvPr/>
        </p:nvSpPr>
        <p:spPr>
          <a:xfrm>
            <a:off x="15664814" y="7618297"/>
            <a:ext cx="2623185" cy="2668905"/>
          </a:xfrm>
          <a:custGeom>
            <a:rect b="b" l="l" r="r" t="t"/>
            <a:pathLst>
              <a:path extrusionOk="0" h="2668904" w="2623184">
                <a:moveTo>
                  <a:pt x="1907" y="2173746"/>
                </a:moveTo>
                <a:lnTo>
                  <a:pt x="804" y="2142555"/>
                </a:lnTo>
                <a:lnTo>
                  <a:pt x="237" y="2111721"/>
                </a:lnTo>
                <a:lnTo>
                  <a:pt x="29" y="2080887"/>
                </a:lnTo>
                <a:lnTo>
                  <a:pt x="0" y="2049695"/>
                </a:lnTo>
                <a:lnTo>
                  <a:pt x="2049695" y="0"/>
                </a:lnTo>
                <a:lnTo>
                  <a:pt x="2110766" y="238"/>
                </a:lnTo>
                <a:lnTo>
                  <a:pt x="2141481" y="805"/>
                </a:lnTo>
                <a:lnTo>
                  <a:pt x="2171837" y="1908"/>
                </a:lnTo>
                <a:lnTo>
                  <a:pt x="1907" y="2173746"/>
                </a:lnTo>
                <a:close/>
              </a:path>
              <a:path extrusionOk="0" h="2668904" w="2623184">
                <a:moveTo>
                  <a:pt x="7633" y="1918011"/>
                </a:moveTo>
                <a:lnTo>
                  <a:pt x="14789" y="1847398"/>
                </a:lnTo>
                <a:lnTo>
                  <a:pt x="24809" y="1776785"/>
                </a:lnTo>
                <a:lnTo>
                  <a:pt x="1776784" y="24810"/>
                </a:lnTo>
                <a:lnTo>
                  <a:pt x="1847397" y="14790"/>
                </a:lnTo>
                <a:lnTo>
                  <a:pt x="1918011" y="7633"/>
                </a:lnTo>
                <a:lnTo>
                  <a:pt x="7633" y="1918011"/>
                </a:lnTo>
                <a:close/>
              </a:path>
              <a:path extrusionOk="0" h="2668904" w="2623184">
                <a:moveTo>
                  <a:pt x="22900" y="2400854"/>
                </a:moveTo>
                <a:lnTo>
                  <a:pt x="18934" y="2373360"/>
                </a:lnTo>
                <a:lnTo>
                  <a:pt x="15505" y="2345509"/>
                </a:lnTo>
                <a:lnTo>
                  <a:pt x="12434" y="2317657"/>
                </a:lnTo>
                <a:lnTo>
                  <a:pt x="9541" y="2290163"/>
                </a:lnTo>
                <a:lnTo>
                  <a:pt x="2290162" y="9542"/>
                </a:lnTo>
                <a:lnTo>
                  <a:pt x="2345508" y="15506"/>
                </a:lnTo>
                <a:lnTo>
                  <a:pt x="2373360" y="18935"/>
                </a:lnTo>
                <a:lnTo>
                  <a:pt x="2400854" y="22901"/>
                </a:lnTo>
                <a:lnTo>
                  <a:pt x="22900" y="2400854"/>
                </a:lnTo>
                <a:close/>
              </a:path>
              <a:path extrusionOk="0" h="2668904" w="2623184">
                <a:moveTo>
                  <a:pt x="62978" y="2606969"/>
                </a:moveTo>
                <a:lnTo>
                  <a:pt x="57253" y="2581503"/>
                </a:lnTo>
                <a:lnTo>
                  <a:pt x="45802" y="2531286"/>
                </a:lnTo>
                <a:lnTo>
                  <a:pt x="40077" y="2505820"/>
                </a:lnTo>
                <a:lnTo>
                  <a:pt x="2505819" y="40077"/>
                </a:lnTo>
                <a:lnTo>
                  <a:pt x="2606968" y="62979"/>
                </a:lnTo>
                <a:lnTo>
                  <a:pt x="62978" y="2606969"/>
                </a:lnTo>
                <a:close/>
              </a:path>
              <a:path extrusionOk="0" h="2668904" w="2623184">
                <a:moveTo>
                  <a:pt x="51527" y="1624107"/>
                </a:moveTo>
                <a:lnTo>
                  <a:pt x="62203" y="1580361"/>
                </a:lnTo>
                <a:lnTo>
                  <a:pt x="74020" y="1537278"/>
                </a:lnTo>
                <a:lnTo>
                  <a:pt x="86417" y="1495017"/>
                </a:lnTo>
                <a:lnTo>
                  <a:pt x="99239" y="1452345"/>
                </a:lnTo>
                <a:lnTo>
                  <a:pt x="1452344" y="101148"/>
                </a:lnTo>
                <a:lnTo>
                  <a:pt x="1495285" y="87521"/>
                </a:lnTo>
                <a:lnTo>
                  <a:pt x="1538225" y="75145"/>
                </a:lnTo>
                <a:lnTo>
                  <a:pt x="1581166" y="63844"/>
                </a:lnTo>
                <a:lnTo>
                  <a:pt x="1624106" y="53437"/>
                </a:lnTo>
                <a:lnTo>
                  <a:pt x="51527" y="1624107"/>
                </a:lnTo>
                <a:close/>
              </a:path>
              <a:path extrusionOk="0" h="2668904" w="2623184">
                <a:moveTo>
                  <a:pt x="251255" y="2668702"/>
                </a:moveTo>
                <a:lnTo>
                  <a:pt x="127205" y="2668702"/>
                </a:lnTo>
                <a:lnTo>
                  <a:pt x="2623184" y="172722"/>
                </a:lnTo>
                <a:lnTo>
                  <a:pt x="2623184" y="296772"/>
                </a:lnTo>
                <a:lnTo>
                  <a:pt x="251255" y="2668702"/>
                </a:lnTo>
                <a:close/>
              </a:path>
              <a:path extrusionOk="0" h="2668904" w="2623184">
                <a:moveTo>
                  <a:pt x="175578" y="1253864"/>
                </a:moveTo>
                <a:lnTo>
                  <a:pt x="195299" y="1209183"/>
                </a:lnTo>
                <a:lnTo>
                  <a:pt x="216292" y="1164873"/>
                </a:lnTo>
                <a:lnTo>
                  <a:pt x="238557" y="1120987"/>
                </a:lnTo>
                <a:lnTo>
                  <a:pt x="262095" y="1077578"/>
                </a:lnTo>
                <a:lnTo>
                  <a:pt x="286905" y="1034699"/>
                </a:lnTo>
                <a:lnTo>
                  <a:pt x="312988" y="992404"/>
                </a:lnTo>
                <a:lnTo>
                  <a:pt x="992403" y="312988"/>
                </a:lnTo>
                <a:lnTo>
                  <a:pt x="1034698" y="287701"/>
                </a:lnTo>
                <a:lnTo>
                  <a:pt x="1077577" y="263368"/>
                </a:lnTo>
                <a:lnTo>
                  <a:pt x="1120986" y="239990"/>
                </a:lnTo>
                <a:lnTo>
                  <a:pt x="1164872" y="217565"/>
                </a:lnTo>
                <a:lnTo>
                  <a:pt x="1209182" y="196095"/>
                </a:lnTo>
                <a:lnTo>
                  <a:pt x="1253863" y="175579"/>
                </a:lnTo>
                <a:lnTo>
                  <a:pt x="175578" y="1253864"/>
                </a:lnTo>
                <a:close/>
              </a:path>
              <a:path extrusionOk="0" h="2668904" w="2623184">
                <a:moveTo>
                  <a:pt x="499356" y="2668702"/>
                </a:moveTo>
                <a:lnTo>
                  <a:pt x="375305" y="2668702"/>
                </a:lnTo>
                <a:lnTo>
                  <a:pt x="2623184" y="420823"/>
                </a:lnTo>
                <a:lnTo>
                  <a:pt x="2623184" y="544873"/>
                </a:lnTo>
                <a:lnTo>
                  <a:pt x="499356" y="2668702"/>
                </a:lnTo>
                <a:close/>
              </a:path>
              <a:path extrusionOk="0" h="2668904" w="2623184">
                <a:moveTo>
                  <a:pt x="747457" y="2668702"/>
                </a:moveTo>
                <a:lnTo>
                  <a:pt x="623406" y="2668702"/>
                </a:lnTo>
                <a:lnTo>
                  <a:pt x="2623184" y="668924"/>
                </a:lnTo>
                <a:lnTo>
                  <a:pt x="2623184" y="792974"/>
                </a:lnTo>
                <a:lnTo>
                  <a:pt x="747457" y="2668702"/>
                </a:lnTo>
                <a:close/>
              </a:path>
              <a:path extrusionOk="0" h="2668904" w="2623184">
                <a:moveTo>
                  <a:pt x="995558" y="2668702"/>
                </a:moveTo>
                <a:lnTo>
                  <a:pt x="871507" y="2668702"/>
                </a:lnTo>
                <a:lnTo>
                  <a:pt x="2623184" y="917025"/>
                </a:lnTo>
                <a:lnTo>
                  <a:pt x="2623184" y="1041075"/>
                </a:lnTo>
                <a:lnTo>
                  <a:pt x="995558" y="2668702"/>
                </a:lnTo>
                <a:close/>
              </a:path>
              <a:path extrusionOk="0" h="2668904" w="2623184">
                <a:moveTo>
                  <a:pt x="1245567" y="2668702"/>
                </a:moveTo>
                <a:lnTo>
                  <a:pt x="1121517" y="2668702"/>
                </a:lnTo>
                <a:lnTo>
                  <a:pt x="2623184" y="1167034"/>
                </a:lnTo>
                <a:lnTo>
                  <a:pt x="2623184" y="1291085"/>
                </a:lnTo>
                <a:lnTo>
                  <a:pt x="1245567" y="2668702"/>
                </a:lnTo>
                <a:close/>
              </a:path>
              <a:path extrusionOk="0" h="2668904" w="2623184">
                <a:moveTo>
                  <a:pt x="1491760" y="2668702"/>
                </a:moveTo>
                <a:lnTo>
                  <a:pt x="1367710" y="2668702"/>
                </a:lnTo>
                <a:lnTo>
                  <a:pt x="2623184" y="1413227"/>
                </a:lnTo>
                <a:lnTo>
                  <a:pt x="2623184" y="1537278"/>
                </a:lnTo>
                <a:lnTo>
                  <a:pt x="1491760" y="2668702"/>
                </a:lnTo>
                <a:close/>
              </a:path>
              <a:path extrusionOk="0" h="2668904" w="2623184">
                <a:moveTo>
                  <a:pt x="1739861" y="2668702"/>
                </a:moveTo>
                <a:lnTo>
                  <a:pt x="1615811" y="2668702"/>
                </a:lnTo>
                <a:lnTo>
                  <a:pt x="2623184" y="1661328"/>
                </a:lnTo>
                <a:lnTo>
                  <a:pt x="2623184" y="1785378"/>
                </a:lnTo>
                <a:lnTo>
                  <a:pt x="1739861" y="2668702"/>
                </a:lnTo>
                <a:close/>
              </a:path>
              <a:path extrusionOk="0" h="2668904" w="2623184">
                <a:moveTo>
                  <a:pt x="1988694" y="2668702"/>
                </a:moveTo>
                <a:lnTo>
                  <a:pt x="1864605" y="2668702"/>
                </a:lnTo>
                <a:lnTo>
                  <a:pt x="2623184" y="1910614"/>
                </a:lnTo>
                <a:lnTo>
                  <a:pt x="2623184" y="2034626"/>
                </a:lnTo>
                <a:lnTo>
                  <a:pt x="1988694" y="2668702"/>
                </a:lnTo>
                <a:close/>
              </a:path>
              <a:path extrusionOk="0" h="2668904" w="2623184">
                <a:moveTo>
                  <a:pt x="2236063" y="2668702"/>
                </a:moveTo>
                <a:lnTo>
                  <a:pt x="2112013" y="2668702"/>
                </a:lnTo>
                <a:lnTo>
                  <a:pt x="2623184" y="2157530"/>
                </a:lnTo>
                <a:lnTo>
                  <a:pt x="2623184" y="2281581"/>
                </a:lnTo>
                <a:lnTo>
                  <a:pt x="2236063" y="2668702"/>
                </a:lnTo>
                <a:close/>
              </a:path>
              <a:path extrusionOk="0" h="2668904" w="2623184">
                <a:moveTo>
                  <a:pt x="2486072" y="2668702"/>
                </a:moveTo>
                <a:lnTo>
                  <a:pt x="2362022" y="2668702"/>
                </a:lnTo>
                <a:lnTo>
                  <a:pt x="2623184" y="2407540"/>
                </a:lnTo>
                <a:lnTo>
                  <a:pt x="2623184" y="2531590"/>
                </a:lnTo>
                <a:lnTo>
                  <a:pt x="2486072" y="2668702"/>
                </a:lnTo>
                <a:close/>
              </a:path>
              <a:path extrusionOk="0" h="2668904" w="2623184">
                <a:moveTo>
                  <a:pt x="2623184" y="2668702"/>
                </a:moveTo>
                <a:lnTo>
                  <a:pt x="2610123" y="2668702"/>
                </a:lnTo>
                <a:lnTo>
                  <a:pt x="2623184" y="2655641"/>
                </a:lnTo>
                <a:lnTo>
                  <a:pt x="2623184" y="2668702"/>
                </a:lnTo>
                <a:close/>
              </a:path>
            </a:pathLst>
          </a:custGeom>
          <a:solidFill>
            <a:srgbClr val="FFFFFF">
              <a:alpha val="1411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16395461" y="346626"/>
            <a:ext cx="1362074" cy="981074"/>
          </a:xfrm>
          <a:prstGeom prst="rect">
            <a:avLst/>
          </a:prstGeom>
          <a:noFill/>
          <a:ln>
            <a:noFill/>
          </a:ln>
        </p:spPr>
      </p:pic>
      <p:sp>
        <p:nvSpPr>
          <p:cNvPr id="118" name="Google Shape;118;p4"/>
          <p:cNvSpPr txBox="1"/>
          <p:nvPr>
            <p:ph type="title"/>
          </p:nvPr>
        </p:nvSpPr>
        <p:spPr>
          <a:xfrm>
            <a:off x="3705773" y="1203669"/>
            <a:ext cx="9466580" cy="1014094"/>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SzPts val="1400"/>
              <a:buNone/>
            </a:pPr>
            <a:r>
              <a:rPr lang="en-US" sz="6450">
                <a:solidFill>
                  <a:srgbClr val="FBBE00"/>
                </a:solidFill>
              </a:rPr>
              <a:t>PROBLEM STATEMENT</a:t>
            </a:r>
            <a:endParaRPr sz="6450"/>
          </a:p>
        </p:txBody>
      </p:sp>
      <p:pic>
        <p:nvPicPr>
          <p:cNvPr id="119" name="Google Shape;119;p4"/>
          <p:cNvPicPr preferRelativeResize="0"/>
          <p:nvPr/>
        </p:nvPicPr>
        <p:blipFill rotWithShape="1">
          <a:blip r:embed="rId4">
            <a:alphaModFix/>
          </a:blip>
          <a:srcRect b="0" l="0" r="0" t="0"/>
          <a:stretch/>
        </p:blipFill>
        <p:spPr>
          <a:xfrm>
            <a:off x="879737" y="2662987"/>
            <a:ext cx="142875" cy="142874"/>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879737" y="3205912"/>
            <a:ext cx="142875" cy="142874"/>
          </a:xfrm>
          <a:prstGeom prst="rect">
            <a:avLst/>
          </a:prstGeom>
          <a:noFill/>
          <a:ln>
            <a:noFill/>
          </a:ln>
        </p:spPr>
      </p:pic>
      <p:pic>
        <p:nvPicPr>
          <p:cNvPr id="121" name="Google Shape;121;p4"/>
          <p:cNvPicPr preferRelativeResize="0"/>
          <p:nvPr/>
        </p:nvPicPr>
        <p:blipFill rotWithShape="1">
          <a:blip r:embed="rId4">
            <a:alphaModFix/>
          </a:blip>
          <a:srcRect b="0" l="0" r="0" t="0"/>
          <a:stretch/>
        </p:blipFill>
        <p:spPr>
          <a:xfrm>
            <a:off x="879737" y="4291762"/>
            <a:ext cx="142875" cy="142874"/>
          </a:xfrm>
          <a:prstGeom prst="rect">
            <a:avLst/>
          </a:prstGeom>
          <a:noFill/>
          <a:ln>
            <a:noFill/>
          </a:ln>
        </p:spPr>
      </p:pic>
      <p:pic>
        <p:nvPicPr>
          <p:cNvPr id="122" name="Google Shape;122;p4"/>
          <p:cNvPicPr preferRelativeResize="0"/>
          <p:nvPr/>
        </p:nvPicPr>
        <p:blipFill rotWithShape="1">
          <a:blip r:embed="rId4">
            <a:alphaModFix/>
          </a:blip>
          <a:srcRect b="0" l="0" r="0" t="0"/>
          <a:stretch/>
        </p:blipFill>
        <p:spPr>
          <a:xfrm>
            <a:off x="879737" y="4834687"/>
            <a:ext cx="142875" cy="142874"/>
          </a:xfrm>
          <a:prstGeom prst="rect">
            <a:avLst/>
          </a:prstGeom>
          <a:noFill/>
          <a:ln>
            <a:noFill/>
          </a:ln>
        </p:spPr>
      </p:pic>
      <p:sp>
        <p:nvSpPr>
          <p:cNvPr id="123" name="Google Shape;123;p4"/>
          <p:cNvSpPr txBox="1"/>
          <p:nvPr/>
        </p:nvSpPr>
        <p:spPr>
          <a:xfrm>
            <a:off x="715122" y="2395646"/>
            <a:ext cx="16382400" cy="6309900"/>
          </a:xfrm>
          <a:prstGeom prst="rect">
            <a:avLst/>
          </a:prstGeom>
          <a:noFill/>
          <a:ln>
            <a:noFill/>
          </a:ln>
        </p:spPr>
        <p:txBody>
          <a:bodyPr anchorCtr="0" anchor="t" bIns="0" lIns="0" spcFirstLastPara="1" rIns="0" wrap="square" tIns="12700">
            <a:spAutoFit/>
          </a:bodyPr>
          <a:lstStyle/>
          <a:p>
            <a:pPr indent="0" lvl="0" marL="509905" marR="255270" rtl="0" algn="l">
              <a:lnSpc>
                <a:spcPct val="115000"/>
              </a:lnSpc>
              <a:spcBef>
                <a:spcPts val="0"/>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Job security is one of the most challenging aspects of being a journalist nowadays.  People nowadays rely on social media news that isn't authenticated and doesn't  have a reliable source.</a:t>
            </a:r>
            <a:endParaRPr b="0" i="0" sz="3100" u="none" cap="none" strike="noStrike">
              <a:solidFill>
                <a:schemeClr val="dk1"/>
              </a:solidFill>
              <a:latin typeface="Arial"/>
              <a:ea typeface="Arial"/>
              <a:cs typeface="Arial"/>
              <a:sym typeface="Arial"/>
            </a:endParaRPr>
          </a:p>
          <a:p>
            <a:pPr indent="0" lvl="0" marL="509905" marR="0" rtl="0" algn="l">
              <a:lnSpc>
                <a:spcPct val="100000"/>
              </a:lnSpc>
              <a:spcBef>
                <a:spcPts val="555"/>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Also media houses can't find the right person because of the market gap.</a:t>
            </a:r>
            <a:endParaRPr b="0" i="0" sz="3100" u="none" cap="none" strike="noStrike">
              <a:solidFill>
                <a:schemeClr val="dk1"/>
              </a:solidFill>
              <a:latin typeface="Arial"/>
              <a:ea typeface="Arial"/>
              <a:cs typeface="Arial"/>
              <a:sym typeface="Arial"/>
            </a:endParaRPr>
          </a:p>
          <a:p>
            <a:pPr indent="0" lvl="0" marL="509905" marR="5080" rtl="0" algn="l">
              <a:lnSpc>
                <a:spcPct val="115000"/>
              </a:lnSpc>
              <a:spcBef>
                <a:spcPts val="0"/>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Many News agency requires journalist for single project but they have to hire them  as there isn’t a proper channel for hiring journalist for single project remotely or on-  site.</a:t>
            </a:r>
            <a:endParaRPr b="0" i="0" sz="3100" u="none" cap="none" strike="noStrike">
              <a:solidFill>
                <a:schemeClr val="dk1"/>
              </a:solidFill>
              <a:latin typeface="Arial"/>
              <a:ea typeface="Arial"/>
              <a:cs typeface="Arial"/>
              <a:sym typeface="Arial"/>
            </a:endParaRPr>
          </a:p>
          <a:p>
            <a:pPr indent="0" lvl="0" marL="12700" marR="701675" rtl="0" algn="l">
              <a:lnSpc>
                <a:spcPct val="115000"/>
              </a:lnSpc>
              <a:spcBef>
                <a:spcPts val="2590"/>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Our proposed solution will provide a platform where journalist will find Regular job  opportunities in form of long term projects. Opportunities and to reduce the Job  insecurity for journalists.</a:t>
            </a:r>
            <a:endParaRPr b="0" i="0" sz="3100" u="none" cap="none" strike="noStrike">
              <a:solidFill>
                <a:schemeClr val="dk1"/>
              </a:solidFill>
              <a:latin typeface="Arial"/>
              <a:ea typeface="Arial"/>
              <a:cs typeface="Arial"/>
              <a:sym typeface="Arial"/>
            </a:endParaRPr>
          </a:p>
          <a:p>
            <a:pPr indent="0" lvl="0" marL="12700" marR="1061720" rtl="0" algn="l">
              <a:lnSpc>
                <a:spcPct val="115000"/>
              </a:lnSpc>
              <a:spcBef>
                <a:spcPts val="5"/>
              </a:spcBef>
              <a:spcAft>
                <a:spcPts val="0"/>
              </a:spcAft>
              <a:buClr>
                <a:srgbClr val="000000"/>
              </a:buClr>
              <a:buSzPts val="3100"/>
              <a:buFont typeface="Arial"/>
              <a:buNone/>
            </a:pPr>
            <a:r>
              <a:rPr b="0" i="0" lang="en-US" sz="3100" u="none" cap="none" strike="noStrike">
                <a:solidFill>
                  <a:srgbClr val="FFFFFF"/>
                </a:solidFill>
                <a:latin typeface="Arial"/>
                <a:ea typeface="Arial"/>
                <a:cs typeface="Arial"/>
                <a:sym typeface="Arial"/>
              </a:rPr>
              <a:t>News Mavens will ensure to share resourceful daily news update to the viewers on  which they can rely</a:t>
            </a:r>
            <a:endParaRPr b="0" i="0" sz="3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216792" y="9317277"/>
            <a:ext cx="723900" cy="971550"/>
          </a:xfrm>
          <a:custGeom>
            <a:rect b="b" l="l" r="r" t="t"/>
            <a:pathLst>
              <a:path extrusionOk="0" h="971550" w="723900">
                <a:moveTo>
                  <a:pt x="723900" y="971507"/>
                </a:moveTo>
                <a:lnTo>
                  <a:pt x="0" y="971507"/>
                </a:lnTo>
                <a:lnTo>
                  <a:pt x="0" y="0"/>
                </a:lnTo>
                <a:lnTo>
                  <a:pt x="723900" y="0"/>
                </a:lnTo>
                <a:lnTo>
                  <a:pt x="723900" y="971507"/>
                </a:lnTo>
                <a:close/>
              </a:path>
            </a:pathLst>
          </a:custGeom>
          <a:solidFill>
            <a:srgbClr val="FBB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5"/>
          <p:cNvSpPr/>
          <p:nvPr/>
        </p:nvSpPr>
        <p:spPr>
          <a:xfrm>
            <a:off x="16559130" y="3814088"/>
            <a:ext cx="1729105" cy="2771775"/>
          </a:xfrm>
          <a:custGeom>
            <a:rect b="b" l="l" r="r" t="t"/>
            <a:pathLst>
              <a:path extrusionOk="0" h="2771775" w="1729105">
                <a:moveTo>
                  <a:pt x="0" y="0"/>
                </a:moveTo>
                <a:lnTo>
                  <a:pt x="1728868" y="0"/>
                </a:lnTo>
                <a:lnTo>
                  <a:pt x="1728868" y="2771758"/>
                </a:lnTo>
                <a:lnTo>
                  <a:pt x="0" y="2771758"/>
                </a:lnTo>
                <a:lnTo>
                  <a:pt x="0" y="0"/>
                </a:lnTo>
                <a:close/>
              </a:path>
            </a:pathLst>
          </a:custGeom>
          <a:solidFill>
            <a:srgbClr val="FBB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0" name="Google Shape;130;p5"/>
          <p:cNvGrpSpPr/>
          <p:nvPr/>
        </p:nvGrpSpPr>
        <p:grpSpPr>
          <a:xfrm>
            <a:off x="0" y="11"/>
            <a:ext cx="1504315" cy="1954530"/>
            <a:chOff x="0" y="11"/>
            <a:chExt cx="1504315" cy="1954530"/>
          </a:xfrm>
        </p:grpSpPr>
        <p:sp>
          <p:nvSpPr>
            <p:cNvPr id="131" name="Google Shape;131;p5"/>
            <p:cNvSpPr/>
            <p:nvPr/>
          </p:nvSpPr>
          <p:spPr>
            <a:xfrm>
              <a:off x="0" y="11"/>
              <a:ext cx="721995" cy="1046480"/>
            </a:xfrm>
            <a:custGeom>
              <a:rect b="b" l="l" r="r" t="t"/>
              <a:pathLst>
                <a:path extrusionOk="0" h="1046480" w="721995">
                  <a:moveTo>
                    <a:pt x="179603" y="891209"/>
                  </a:moveTo>
                  <a:lnTo>
                    <a:pt x="0" y="711555"/>
                  </a:lnTo>
                  <a:lnTo>
                    <a:pt x="0" y="1045972"/>
                  </a:lnTo>
                  <a:lnTo>
                    <a:pt x="51358" y="1005332"/>
                  </a:lnTo>
                  <a:lnTo>
                    <a:pt x="87071" y="975309"/>
                  </a:lnTo>
                  <a:lnTo>
                    <a:pt x="122262" y="944359"/>
                  </a:lnTo>
                  <a:lnTo>
                    <a:pt x="156946" y="912495"/>
                  </a:lnTo>
                  <a:lnTo>
                    <a:pt x="179603" y="891209"/>
                  </a:lnTo>
                  <a:close/>
                </a:path>
                <a:path extrusionOk="0" h="1046480" w="721995">
                  <a:moveTo>
                    <a:pt x="411111" y="626097"/>
                  </a:moveTo>
                  <a:lnTo>
                    <a:pt x="0" y="214960"/>
                  </a:lnTo>
                  <a:lnTo>
                    <a:pt x="0" y="587413"/>
                  </a:lnTo>
                  <a:lnTo>
                    <a:pt x="241579" y="828916"/>
                  </a:lnTo>
                  <a:lnTo>
                    <a:pt x="259105" y="810209"/>
                  </a:lnTo>
                  <a:lnTo>
                    <a:pt x="293319" y="772147"/>
                  </a:lnTo>
                  <a:lnTo>
                    <a:pt x="323761" y="736879"/>
                  </a:lnTo>
                  <a:lnTo>
                    <a:pt x="350545" y="704545"/>
                  </a:lnTo>
                  <a:lnTo>
                    <a:pt x="375742" y="672769"/>
                  </a:lnTo>
                  <a:lnTo>
                    <a:pt x="399503" y="641756"/>
                  </a:lnTo>
                  <a:lnTo>
                    <a:pt x="411111" y="626097"/>
                  </a:lnTo>
                  <a:close/>
                </a:path>
                <a:path extrusionOk="0" h="1046480" w="721995">
                  <a:moveTo>
                    <a:pt x="598208" y="316369"/>
                  </a:moveTo>
                  <a:lnTo>
                    <a:pt x="281825" y="0"/>
                  </a:lnTo>
                  <a:lnTo>
                    <a:pt x="0" y="0"/>
                  </a:lnTo>
                  <a:lnTo>
                    <a:pt x="0" y="90652"/>
                  </a:lnTo>
                  <a:lnTo>
                    <a:pt x="462216" y="552996"/>
                  </a:lnTo>
                  <a:lnTo>
                    <a:pt x="490308" y="509727"/>
                  </a:lnTo>
                  <a:lnTo>
                    <a:pt x="512813" y="473252"/>
                  </a:lnTo>
                  <a:lnTo>
                    <a:pt x="538657" y="429031"/>
                  </a:lnTo>
                  <a:lnTo>
                    <a:pt x="563397" y="384340"/>
                  </a:lnTo>
                  <a:lnTo>
                    <a:pt x="586930" y="339178"/>
                  </a:lnTo>
                  <a:lnTo>
                    <a:pt x="598208" y="316369"/>
                  </a:lnTo>
                  <a:close/>
                </a:path>
                <a:path extrusionOk="0" h="1046480" w="721995">
                  <a:moveTo>
                    <a:pt x="721398" y="0"/>
                  </a:moveTo>
                  <a:lnTo>
                    <a:pt x="405904" y="0"/>
                  </a:lnTo>
                  <a:lnTo>
                    <a:pt x="637374" y="231470"/>
                  </a:lnTo>
                  <a:lnTo>
                    <a:pt x="665391" y="163614"/>
                  </a:lnTo>
                  <a:lnTo>
                    <a:pt x="690841" y="94957"/>
                  </a:lnTo>
                  <a:lnTo>
                    <a:pt x="707593" y="45021"/>
                  </a:lnTo>
                  <a:lnTo>
                    <a:pt x="721398" y="0"/>
                  </a:lnTo>
                  <a:close/>
                </a:path>
              </a:pathLst>
            </a:custGeom>
            <a:solidFill>
              <a:srgbClr val="D9D9D9">
                <a:alpha val="2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5"/>
            <p:cNvSpPr/>
            <p:nvPr/>
          </p:nvSpPr>
          <p:spPr>
            <a:xfrm>
              <a:off x="0" y="11"/>
              <a:ext cx="1504315" cy="1954530"/>
            </a:xfrm>
            <a:custGeom>
              <a:rect b="b" l="l" r="r" t="t"/>
              <a:pathLst>
                <a:path extrusionOk="0" h="1954530" w="1504315">
                  <a:moveTo>
                    <a:pt x="821982" y="1906092"/>
                  </a:moveTo>
                  <a:lnTo>
                    <a:pt x="0" y="1084097"/>
                  </a:lnTo>
                  <a:lnTo>
                    <a:pt x="0" y="1208303"/>
                  </a:lnTo>
                  <a:lnTo>
                    <a:pt x="745858" y="1954174"/>
                  </a:lnTo>
                  <a:lnTo>
                    <a:pt x="765149" y="1942528"/>
                  </a:lnTo>
                  <a:lnTo>
                    <a:pt x="784263" y="1930654"/>
                  </a:lnTo>
                  <a:lnTo>
                    <a:pt x="803224" y="1918512"/>
                  </a:lnTo>
                  <a:lnTo>
                    <a:pt x="821982" y="1906092"/>
                  </a:lnTo>
                  <a:close/>
                </a:path>
                <a:path extrusionOk="0" h="1954530" w="1504315">
                  <a:moveTo>
                    <a:pt x="1090041" y="1677530"/>
                  </a:moveTo>
                  <a:lnTo>
                    <a:pt x="0" y="587489"/>
                  </a:lnTo>
                  <a:lnTo>
                    <a:pt x="0" y="711555"/>
                  </a:lnTo>
                  <a:lnTo>
                    <a:pt x="1028471" y="1740027"/>
                  </a:lnTo>
                  <a:lnTo>
                    <a:pt x="1044181" y="1724761"/>
                  </a:lnTo>
                  <a:lnTo>
                    <a:pt x="1059700" y="1709229"/>
                  </a:lnTo>
                  <a:lnTo>
                    <a:pt x="1074991" y="1693481"/>
                  </a:lnTo>
                  <a:lnTo>
                    <a:pt x="1090041" y="1677530"/>
                  </a:lnTo>
                  <a:close/>
                </a:path>
                <a:path extrusionOk="0" h="1954530" w="1504315">
                  <a:moveTo>
                    <a:pt x="1448904" y="1042962"/>
                  </a:moveTo>
                  <a:lnTo>
                    <a:pt x="405930" y="0"/>
                  </a:lnTo>
                  <a:lnTo>
                    <a:pt x="281851" y="0"/>
                  </a:lnTo>
                  <a:lnTo>
                    <a:pt x="1418894" y="1137043"/>
                  </a:lnTo>
                  <a:lnTo>
                    <a:pt x="1426895" y="1113739"/>
                  </a:lnTo>
                  <a:lnTo>
                    <a:pt x="1434592" y="1090307"/>
                  </a:lnTo>
                  <a:lnTo>
                    <a:pt x="1441932" y="1066723"/>
                  </a:lnTo>
                  <a:lnTo>
                    <a:pt x="1448904" y="1042962"/>
                  </a:lnTo>
                  <a:close/>
                </a:path>
                <a:path extrusionOk="0" h="1954530" w="1504315">
                  <a:moveTo>
                    <a:pt x="1503718" y="601129"/>
                  </a:moveTo>
                  <a:lnTo>
                    <a:pt x="902589" y="0"/>
                  </a:lnTo>
                  <a:lnTo>
                    <a:pt x="778510" y="0"/>
                  </a:lnTo>
                  <a:lnTo>
                    <a:pt x="1503718" y="725195"/>
                  </a:lnTo>
                  <a:lnTo>
                    <a:pt x="1503718" y="601129"/>
                  </a:lnTo>
                  <a:close/>
                </a:path>
              </a:pathLst>
            </a:custGeom>
            <a:solidFill>
              <a:srgbClr val="FBBE00">
                <a:alpha val="2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5"/>
          <p:cNvSpPr/>
          <p:nvPr/>
        </p:nvSpPr>
        <p:spPr>
          <a:xfrm>
            <a:off x="0" y="1580857"/>
            <a:ext cx="493395" cy="588010"/>
          </a:xfrm>
          <a:custGeom>
            <a:rect b="b" l="l" r="r" t="t"/>
            <a:pathLst>
              <a:path extrusionOk="0" h="588010" w="493395">
                <a:moveTo>
                  <a:pt x="86461" y="583120"/>
                </a:moveTo>
                <a:lnTo>
                  <a:pt x="0" y="496658"/>
                </a:lnTo>
                <a:lnTo>
                  <a:pt x="0" y="587806"/>
                </a:lnTo>
                <a:lnTo>
                  <a:pt x="27216" y="586867"/>
                </a:lnTo>
                <a:lnTo>
                  <a:pt x="56908" y="585279"/>
                </a:lnTo>
                <a:lnTo>
                  <a:pt x="86461" y="583120"/>
                </a:lnTo>
                <a:close/>
              </a:path>
              <a:path extrusionOk="0" h="588010" w="493395">
                <a:moveTo>
                  <a:pt x="493395" y="493395"/>
                </a:moveTo>
                <a:lnTo>
                  <a:pt x="0" y="0"/>
                </a:lnTo>
                <a:lnTo>
                  <a:pt x="0" y="124206"/>
                </a:lnTo>
                <a:lnTo>
                  <a:pt x="400113" y="524319"/>
                </a:lnTo>
                <a:lnTo>
                  <a:pt x="423633" y="517156"/>
                </a:lnTo>
                <a:lnTo>
                  <a:pt x="447052" y="509612"/>
                </a:lnTo>
                <a:lnTo>
                  <a:pt x="470306" y="501700"/>
                </a:lnTo>
                <a:lnTo>
                  <a:pt x="493395" y="493395"/>
                </a:lnTo>
                <a:close/>
              </a:path>
            </a:pathLst>
          </a:custGeom>
          <a:solidFill>
            <a:srgbClr val="FBBE00">
              <a:alpha val="2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4" name="Google Shape;134;p5"/>
          <p:cNvGrpSpPr/>
          <p:nvPr/>
        </p:nvGrpSpPr>
        <p:grpSpPr>
          <a:xfrm>
            <a:off x="0" y="3"/>
            <a:ext cx="1439341" cy="1469282"/>
            <a:chOff x="0" y="3"/>
            <a:chExt cx="1439341" cy="1469282"/>
          </a:xfrm>
        </p:grpSpPr>
        <p:pic>
          <p:nvPicPr>
            <p:cNvPr id="135" name="Google Shape;135;p5"/>
            <p:cNvPicPr preferRelativeResize="0"/>
            <p:nvPr/>
          </p:nvPicPr>
          <p:blipFill rotWithShape="1">
            <a:blip r:embed="rId3">
              <a:alphaModFix/>
            </a:blip>
            <a:srcRect b="0" l="0" r="0" t="0"/>
            <a:stretch/>
          </p:blipFill>
          <p:spPr>
            <a:xfrm>
              <a:off x="1275205" y="3"/>
              <a:ext cx="164136" cy="164136"/>
            </a:xfrm>
            <a:prstGeom prst="rect">
              <a:avLst/>
            </a:prstGeom>
            <a:noFill/>
            <a:ln>
              <a:noFill/>
            </a:ln>
          </p:spPr>
        </p:pic>
        <p:sp>
          <p:nvSpPr>
            <p:cNvPr id="136" name="Google Shape;136;p5"/>
            <p:cNvSpPr/>
            <p:nvPr/>
          </p:nvSpPr>
          <p:spPr>
            <a:xfrm>
              <a:off x="0" y="90700"/>
              <a:ext cx="1301750" cy="1378585"/>
            </a:xfrm>
            <a:custGeom>
              <a:rect b="b" l="l" r="r" t="t"/>
              <a:pathLst>
                <a:path extrusionOk="0" h="1378585" w="1301750">
                  <a:moveTo>
                    <a:pt x="0" y="0"/>
                  </a:moveTo>
                  <a:lnTo>
                    <a:pt x="0" y="124203"/>
                  </a:lnTo>
                  <a:lnTo>
                    <a:pt x="1254083" y="1378287"/>
                  </a:lnTo>
                  <a:lnTo>
                    <a:pt x="1266339" y="1359413"/>
                  </a:lnTo>
                  <a:lnTo>
                    <a:pt x="1278337" y="1340303"/>
                  </a:lnTo>
                  <a:lnTo>
                    <a:pt x="1290066" y="1321005"/>
                  </a:lnTo>
                  <a:lnTo>
                    <a:pt x="1301511" y="1301511"/>
                  </a:lnTo>
                  <a:lnTo>
                    <a:pt x="0" y="0"/>
                  </a:lnTo>
                  <a:close/>
                </a:path>
              </a:pathLst>
            </a:custGeom>
            <a:solidFill>
              <a:srgbClr val="FBBE00">
                <a:alpha val="2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37" name="Google Shape;137;p5"/>
          <p:cNvPicPr preferRelativeResize="0"/>
          <p:nvPr/>
        </p:nvPicPr>
        <p:blipFill rotWithShape="1">
          <a:blip r:embed="rId4">
            <a:alphaModFix/>
          </a:blip>
          <a:srcRect b="0" l="0" r="0" t="0"/>
          <a:stretch/>
        </p:blipFill>
        <p:spPr>
          <a:xfrm>
            <a:off x="16579730" y="281014"/>
            <a:ext cx="1362074" cy="981074"/>
          </a:xfrm>
          <a:prstGeom prst="rect">
            <a:avLst/>
          </a:prstGeom>
          <a:noFill/>
          <a:ln>
            <a:noFill/>
          </a:ln>
        </p:spPr>
      </p:pic>
      <p:sp>
        <p:nvSpPr>
          <p:cNvPr id="138" name="Google Shape;138;p5"/>
          <p:cNvSpPr txBox="1"/>
          <p:nvPr>
            <p:ph type="title"/>
          </p:nvPr>
        </p:nvSpPr>
        <p:spPr>
          <a:xfrm>
            <a:off x="1593792" y="1386716"/>
            <a:ext cx="2112010" cy="95503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Aim :</a:t>
            </a:r>
            <a:endParaRPr/>
          </a:p>
        </p:txBody>
      </p:sp>
      <p:sp>
        <p:nvSpPr>
          <p:cNvPr id="139" name="Google Shape;139;p5"/>
          <p:cNvSpPr/>
          <p:nvPr/>
        </p:nvSpPr>
        <p:spPr>
          <a:xfrm>
            <a:off x="8171923" y="867861"/>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txBox="1"/>
          <p:nvPr>
            <p:ph idx="1" type="body"/>
          </p:nvPr>
        </p:nvSpPr>
        <p:spPr>
          <a:xfrm>
            <a:off x="760541" y="2274824"/>
            <a:ext cx="15169515" cy="6851015"/>
          </a:xfrm>
          <a:prstGeom prst="rect">
            <a:avLst/>
          </a:prstGeom>
          <a:noFill/>
          <a:ln>
            <a:noFill/>
          </a:ln>
        </p:spPr>
        <p:txBody>
          <a:bodyPr anchorCtr="0" anchor="t" bIns="0" lIns="0" spcFirstLastPara="1" rIns="0" wrap="square" tIns="12700">
            <a:spAutoFit/>
          </a:bodyPr>
          <a:lstStyle/>
          <a:p>
            <a:pPr indent="0" lvl="0" marL="579755" marR="136525" rtl="0" algn="l">
              <a:lnSpc>
                <a:spcPct val="121000"/>
              </a:lnSpc>
              <a:spcBef>
                <a:spcPts val="0"/>
              </a:spcBef>
              <a:spcAft>
                <a:spcPts val="0"/>
              </a:spcAft>
              <a:buSzPts val="1400"/>
              <a:buNone/>
            </a:pPr>
            <a:r>
              <a:rPr lang="en-US"/>
              <a:t>To facilitate journalists to seek their jobs and to provide resourceful news  to our viewers.</a:t>
            </a:r>
            <a:endParaRPr/>
          </a:p>
          <a:p>
            <a:pPr indent="0" lvl="0" marL="12700" rtl="0" algn="l">
              <a:lnSpc>
                <a:spcPct val="100000"/>
              </a:lnSpc>
              <a:spcBef>
                <a:spcPts val="2175"/>
              </a:spcBef>
              <a:spcAft>
                <a:spcPts val="0"/>
              </a:spcAft>
              <a:buSzPts val="1400"/>
              <a:buNone/>
            </a:pPr>
            <a:r>
              <a:rPr lang="en-US" sz="5700">
                <a:solidFill>
                  <a:srgbClr val="DEAB0D"/>
                </a:solidFill>
              </a:rPr>
              <a:t>Objective :</a:t>
            </a:r>
            <a:endParaRPr sz="5700"/>
          </a:p>
          <a:p>
            <a:pPr indent="0" lvl="0" marL="532765" marR="1658620" rtl="0" algn="l">
              <a:lnSpc>
                <a:spcPct val="115000"/>
              </a:lnSpc>
              <a:spcBef>
                <a:spcPts val="3520"/>
              </a:spcBef>
              <a:spcAft>
                <a:spcPts val="0"/>
              </a:spcAft>
              <a:buSzPts val="1400"/>
              <a:buNone/>
            </a:pPr>
            <a:r>
              <a:rPr lang="en-US"/>
              <a:t>To Help the Journalists community to find freelance remote work  opportunities and to reduce the Job insecurity for journalists</a:t>
            </a:r>
            <a:endParaRPr/>
          </a:p>
          <a:p>
            <a:pPr indent="0" lvl="0" marL="532765" marR="1479550" rtl="0" algn="l">
              <a:lnSpc>
                <a:spcPct val="115000"/>
              </a:lnSpc>
              <a:spcBef>
                <a:spcPts val="3595"/>
              </a:spcBef>
              <a:spcAft>
                <a:spcPts val="0"/>
              </a:spcAft>
              <a:buSzPts val="1400"/>
              <a:buNone/>
            </a:pPr>
            <a:r>
              <a:rPr lang="en-US"/>
              <a:t>To help the Media houses, News channels, and online newspaper  companies to find the best journalist they need.</a:t>
            </a:r>
            <a:endParaRPr/>
          </a:p>
          <a:p>
            <a:pPr indent="0" lvl="0" marL="532765" marR="5080" rtl="0" algn="l">
              <a:lnSpc>
                <a:spcPct val="115000"/>
              </a:lnSpc>
              <a:spcBef>
                <a:spcPts val="1765"/>
              </a:spcBef>
              <a:spcAft>
                <a:spcPts val="0"/>
              </a:spcAft>
              <a:buSzPts val="1400"/>
              <a:buNone/>
            </a:pPr>
            <a:r>
              <a:rPr lang="en-US"/>
              <a:t>It helps to keep everyone up to date about news reports by providing an  authentic and resourceful news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b="0" l="0" r="0" t="0"/>
          <a:stretch/>
        </p:blipFill>
        <p:spPr>
          <a:xfrm>
            <a:off x="16617963" y="175328"/>
            <a:ext cx="1362074" cy="981074"/>
          </a:xfrm>
          <a:prstGeom prst="rect">
            <a:avLst/>
          </a:prstGeom>
          <a:noFill/>
          <a:ln>
            <a:noFill/>
          </a:ln>
        </p:spPr>
      </p:pic>
      <p:sp>
        <p:nvSpPr>
          <p:cNvPr id="146" name="Google Shape;146;p6"/>
          <p:cNvSpPr txBox="1"/>
          <p:nvPr>
            <p:ph type="title"/>
          </p:nvPr>
        </p:nvSpPr>
        <p:spPr>
          <a:xfrm>
            <a:off x="1066786" y="1104691"/>
            <a:ext cx="5937250"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Literature Review</a:t>
            </a:r>
            <a:endParaRPr sz="5000"/>
          </a:p>
        </p:txBody>
      </p:sp>
      <p:sp>
        <p:nvSpPr>
          <p:cNvPr id="147" name="Google Shape;147;p6"/>
          <p:cNvSpPr/>
          <p:nvPr/>
        </p:nvSpPr>
        <p:spPr>
          <a:xfrm>
            <a:off x="2157279" y="175328"/>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8" name="Google Shape;148;p6"/>
          <p:cNvPicPr preferRelativeResize="0"/>
          <p:nvPr/>
        </p:nvPicPr>
        <p:blipFill rotWithShape="1">
          <a:blip r:embed="rId4">
            <a:alphaModFix/>
          </a:blip>
          <a:srcRect b="0" l="0" r="0" t="0"/>
          <a:stretch/>
        </p:blipFill>
        <p:spPr>
          <a:xfrm>
            <a:off x="1371435" y="5600883"/>
            <a:ext cx="152400" cy="152399"/>
          </a:xfrm>
          <a:prstGeom prst="rect">
            <a:avLst/>
          </a:prstGeom>
          <a:noFill/>
          <a:ln>
            <a:noFill/>
          </a:ln>
        </p:spPr>
      </p:pic>
      <p:pic>
        <p:nvPicPr>
          <p:cNvPr id="149" name="Google Shape;149;p6"/>
          <p:cNvPicPr preferRelativeResize="0"/>
          <p:nvPr/>
        </p:nvPicPr>
        <p:blipFill rotWithShape="1">
          <a:blip r:embed="rId4">
            <a:alphaModFix/>
          </a:blip>
          <a:srcRect b="0" l="0" r="0" t="0"/>
          <a:stretch/>
        </p:blipFill>
        <p:spPr>
          <a:xfrm>
            <a:off x="1371435" y="6134283"/>
            <a:ext cx="152400" cy="152399"/>
          </a:xfrm>
          <a:prstGeom prst="rect">
            <a:avLst/>
          </a:prstGeom>
          <a:noFill/>
          <a:ln>
            <a:noFill/>
          </a:ln>
        </p:spPr>
      </p:pic>
      <p:pic>
        <p:nvPicPr>
          <p:cNvPr id="150" name="Google Shape;150;p6"/>
          <p:cNvPicPr preferRelativeResize="0"/>
          <p:nvPr/>
        </p:nvPicPr>
        <p:blipFill rotWithShape="1">
          <a:blip r:embed="rId4">
            <a:alphaModFix/>
          </a:blip>
          <a:srcRect b="0" l="0" r="0" t="0"/>
          <a:stretch/>
        </p:blipFill>
        <p:spPr>
          <a:xfrm>
            <a:off x="1371435" y="6743883"/>
            <a:ext cx="152400" cy="152399"/>
          </a:xfrm>
          <a:prstGeom prst="rect">
            <a:avLst/>
          </a:prstGeom>
          <a:noFill/>
          <a:ln>
            <a:noFill/>
          </a:ln>
        </p:spPr>
      </p:pic>
      <p:sp>
        <p:nvSpPr>
          <p:cNvPr id="151" name="Google Shape;151;p6"/>
          <p:cNvSpPr txBox="1"/>
          <p:nvPr/>
        </p:nvSpPr>
        <p:spPr>
          <a:xfrm>
            <a:off x="838186" y="2171414"/>
            <a:ext cx="16229400" cy="5571000"/>
          </a:xfrm>
          <a:prstGeom prst="rect">
            <a:avLst/>
          </a:prstGeom>
          <a:noFill/>
          <a:ln>
            <a:noFill/>
          </a:ln>
        </p:spPr>
        <p:txBody>
          <a:bodyPr anchorCtr="0" anchor="t" bIns="0" lIns="0" spcFirstLastPara="1" rIns="0" wrap="square" tIns="12700">
            <a:spAutoFit/>
          </a:bodyPr>
          <a:lstStyle/>
          <a:p>
            <a:pPr indent="99060" lvl="0" marL="12700" marR="5080" rtl="0" algn="l">
              <a:lnSpc>
                <a:spcPct val="115000"/>
              </a:lnSpc>
              <a:spcBef>
                <a:spcPts val="0"/>
              </a:spcBef>
              <a:spcAft>
                <a:spcPts val="0"/>
              </a:spcAft>
              <a:buClr>
                <a:srgbClr val="000000"/>
              </a:buClr>
              <a:buSzPts val="3200"/>
              <a:buFont typeface="Arial"/>
              <a:buNone/>
            </a:pPr>
            <a:r>
              <a:rPr b="0" i="0" lang="en-US" sz="3200" u="none" cap="none" strike="noStrike">
                <a:solidFill>
                  <a:srgbClr val="FAFAFA"/>
                </a:solidFill>
                <a:latin typeface="Arial"/>
                <a:ea typeface="Arial"/>
                <a:cs typeface="Arial"/>
                <a:sym typeface="Arial"/>
              </a:rPr>
              <a:t>"In the phases of economic downturn, working journalists have always been  affected by downsizing, termination, and layoff and cut in salaries as well as job-  related issues which are heighting job related concerns in journalists working in the  media industry. "[1]</a:t>
            </a:r>
            <a:endParaRPr b="0" i="0" sz="3200" u="none" cap="none" strike="noStrike">
              <a:solidFill>
                <a:schemeClr val="dk1"/>
              </a:solidFill>
              <a:latin typeface="Arial"/>
              <a:ea typeface="Arial"/>
              <a:cs typeface="Arial"/>
              <a:sym typeface="Arial"/>
            </a:endParaRPr>
          </a:p>
          <a:p>
            <a:pPr indent="0" lvl="0" marL="12700" marR="0" rtl="0" algn="l">
              <a:lnSpc>
                <a:spcPct val="100000"/>
              </a:lnSpc>
              <a:spcBef>
                <a:spcPts val="2095"/>
              </a:spcBef>
              <a:spcAft>
                <a:spcPts val="0"/>
              </a:spcAft>
              <a:buClr>
                <a:srgbClr val="000000"/>
              </a:buClr>
              <a:buSzPts val="5200"/>
              <a:buFont typeface="Arial"/>
              <a:buNone/>
            </a:pPr>
            <a:r>
              <a:rPr b="1" i="0" lang="en-US" sz="5200" u="none" cap="none" strike="noStrike">
                <a:solidFill>
                  <a:srgbClr val="ECB92A"/>
                </a:solidFill>
                <a:latin typeface="Arial"/>
                <a:ea typeface="Arial"/>
                <a:cs typeface="Arial"/>
                <a:sym typeface="Arial"/>
              </a:rPr>
              <a:t>Issues :</a:t>
            </a:r>
            <a:endParaRPr b="0" i="0" sz="5200" u="none" cap="none" strike="noStrike">
              <a:solidFill>
                <a:schemeClr val="dk1"/>
              </a:solidFill>
              <a:latin typeface="Arial"/>
              <a:ea typeface="Arial"/>
              <a:cs typeface="Arial"/>
              <a:sym typeface="Arial"/>
            </a:endParaRPr>
          </a:p>
          <a:p>
            <a:pPr indent="0" lvl="0" marL="886460" marR="11000105" rtl="0" algn="l">
              <a:lnSpc>
                <a:spcPct val="116000"/>
              </a:lnSpc>
              <a:spcBef>
                <a:spcPts val="3470"/>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Job insecurity issues  Salaries Issues</a:t>
            </a:r>
            <a:endParaRPr b="0" i="0" sz="3400" u="none" cap="none" strike="noStrike">
              <a:solidFill>
                <a:schemeClr val="dk1"/>
              </a:solidFill>
              <a:latin typeface="Arial"/>
              <a:ea typeface="Arial"/>
              <a:cs typeface="Arial"/>
              <a:sym typeface="Arial"/>
            </a:endParaRPr>
          </a:p>
          <a:p>
            <a:pPr indent="0" lvl="0" marL="886460" marR="1822450" rtl="0" algn="l">
              <a:lnSpc>
                <a:spcPct val="116000"/>
              </a:lnSpc>
              <a:spcBef>
                <a:spcPts val="0"/>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overburden on journalist and they work more than office working  hours.</a:t>
            </a:r>
            <a:endParaRPr b="0" i="0" sz="3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3">
            <a:alphaModFix/>
          </a:blip>
          <a:srcRect b="0" l="0" r="0" t="0"/>
          <a:stretch/>
        </p:blipFill>
        <p:spPr>
          <a:xfrm>
            <a:off x="16617963" y="175329"/>
            <a:ext cx="1362074" cy="981074"/>
          </a:xfrm>
          <a:prstGeom prst="rect">
            <a:avLst/>
          </a:prstGeom>
          <a:noFill/>
          <a:ln>
            <a:noFill/>
          </a:ln>
        </p:spPr>
      </p:pic>
      <p:sp>
        <p:nvSpPr>
          <p:cNvPr id="157" name="Google Shape;157;p7"/>
          <p:cNvSpPr txBox="1"/>
          <p:nvPr>
            <p:ph type="title"/>
          </p:nvPr>
        </p:nvSpPr>
        <p:spPr>
          <a:xfrm>
            <a:off x="338441" y="683051"/>
            <a:ext cx="5937250"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Literature Review</a:t>
            </a:r>
            <a:endParaRPr sz="5000"/>
          </a:p>
        </p:txBody>
      </p:sp>
      <p:sp>
        <p:nvSpPr>
          <p:cNvPr id="158" name="Google Shape;158;p7"/>
          <p:cNvSpPr/>
          <p:nvPr/>
        </p:nvSpPr>
        <p:spPr>
          <a:xfrm>
            <a:off x="2157279" y="175329"/>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9" name="Google Shape;159;p7"/>
          <p:cNvPicPr preferRelativeResize="0"/>
          <p:nvPr/>
        </p:nvPicPr>
        <p:blipFill rotWithShape="1">
          <a:blip r:embed="rId4">
            <a:alphaModFix/>
          </a:blip>
          <a:srcRect b="0" l="0" r="0" t="0"/>
          <a:stretch/>
        </p:blipFill>
        <p:spPr>
          <a:xfrm>
            <a:off x="713091" y="5795645"/>
            <a:ext cx="152400" cy="152399"/>
          </a:xfrm>
          <a:prstGeom prst="rect">
            <a:avLst/>
          </a:prstGeom>
          <a:noFill/>
          <a:ln>
            <a:noFill/>
          </a:ln>
        </p:spPr>
      </p:pic>
      <p:pic>
        <p:nvPicPr>
          <p:cNvPr id="160" name="Google Shape;160;p7"/>
          <p:cNvPicPr preferRelativeResize="0"/>
          <p:nvPr/>
        </p:nvPicPr>
        <p:blipFill rotWithShape="1">
          <a:blip r:embed="rId4">
            <a:alphaModFix/>
          </a:blip>
          <a:srcRect b="0" l="0" r="0" t="0"/>
          <a:stretch/>
        </p:blipFill>
        <p:spPr>
          <a:xfrm>
            <a:off x="713091" y="6395720"/>
            <a:ext cx="152400" cy="152399"/>
          </a:xfrm>
          <a:prstGeom prst="rect">
            <a:avLst/>
          </a:prstGeom>
          <a:noFill/>
          <a:ln>
            <a:noFill/>
          </a:ln>
        </p:spPr>
      </p:pic>
      <p:pic>
        <p:nvPicPr>
          <p:cNvPr id="161" name="Google Shape;161;p7"/>
          <p:cNvPicPr preferRelativeResize="0"/>
          <p:nvPr/>
        </p:nvPicPr>
        <p:blipFill rotWithShape="1">
          <a:blip r:embed="rId4">
            <a:alphaModFix/>
          </a:blip>
          <a:srcRect b="0" l="0" r="0" t="0"/>
          <a:stretch/>
        </p:blipFill>
        <p:spPr>
          <a:xfrm>
            <a:off x="713091" y="7595870"/>
            <a:ext cx="152400" cy="152399"/>
          </a:xfrm>
          <a:prstGeom prst="rect">
            <a:avLst/>
          </a:prstGeom>
          <a:noFill/>
          <a:ln>
            <a:noFill/>
          </a:ln>
        </p:spPr>
      </p:pic>
      <p:pic>
        <p:nvPicPr>
          <p:cNvPr id="162" name="Google Shape;162;p7"/>
          <p:cNvPicPr preferRelativeResize="0"/>
          <p:nvPr/>
        </p:nvPicPr>
        <p:blipFill rotWithShape="1">
          <a:blip r:embed="rId4">
            <a:alphaModFix/>
          </a:blip>
          <a:srcRect b="0" l="0" r="0" t="0"/>
          <a:stretch/>
        </p:blipFill>
        <p:spPr>
          <a:xfrm>
            <a:off x="713091" y="8195945"/>
            <a:ext cx="152400" cy="152399"/>
          </a:xfrm>
          <a:prstGeom prst="rect">
            <a:avLst/>
          </a:prstGeom>
          <a:noFill/>
          <a:ln>
            <a:noFill/>
          </a:ln>
        </p:spPr>
      </p:pic>
      <p:sp>
        <p:nvSpPr>
          <p:cNvPr id="163" name="Google Shape;163;p7"/>
          <p:cNvSpPr txBox="1"/>
          <p:nvPr/>
        </p:nvSpPr>
        <p:spPr>
          <a:xfrm>
            <a:off x="338441" y="1877601"/>
            <a:ext cx="17009700" cy="7224900"/>
          </a:xfrm>
          <a:prstGeom prst="rect">
            <a:avLst/>
          </a:prstGeom>
          <a:noFill/>
          <a:ln>
            <a:noFill/>
          </a:ln>
        </p:spPr>
        <p:txBody>
          <a:bodyPr anchorCtr="0" anchor="t" bIns="0" lIns="0" spcFirstLastPara="1" rIns="0" wrap="square" tIns="12700">
            <a:spAutoFit/>
          </a:bodyPr>
          <a:lstStyle/>
          <a:p>
            <a:pPr indent="0" lvl="0" marL="386080" marR="1319530" rtl="0" algn="l">
              <a:lnSpc>
                <a:spcPct val="119000"/>
              </a:lnSpc>
              <a:spcBef>
                <a:spcPts val="0"/>
              </a:spcBef>
              <a:spcAft>
                <a:spcPts val="0"/>
              </a:spcAft>
              <a:buClr>
                <a:srgbClr val="000000"/>
              </a:buClr>
              <a:buSzPts val="3200"/>
              <a:buFont typeface="Arial"/>
              <a:buNone/>
            </a:pPr>
            <a:r>
              <a:rPr b="0" i="0" lang="en-US" sz="3200" u="none" cap="none" strike="noStrike">
                <a:solidFill>
                  <a:srgbClr val="FAFAFA"/>
                </a:solidFill>
                <a:latin typeface="Arial"/>
                <a:ea typeface="Arial"/>
                <a:cs typeface="Arial"/>
                <a:sym typeface="Arial"/>
              </a:rPr>
              <a:t>"Many have expressed concern about the effects of false stories ("fake news"),  circulated largely through social media" [2]</a:t>
            </a:r>
            <a:endParaRPr b="0" i="0" sz="3200" u="none" cap="none" strike="noStrike">
              <a:solidFill>
                <a:schemeClr val="dk1"/>
              </a:solidFill>
              <a:latin typeface="Arial"/>
              <a:ea typeface="Arial"/>
              <a:cs typeface="Arial"/>
              <a:sym typeface="Arial"/>
            </a:endParaRPr>
          </a:p>
          <a:p>
            <a:pPr indent="0" lvl="0" marL="386080" marR="881380" rtl="0" algn="l">
              <a:lnSpc>
                <a:spcPct val="119000"/>
              </a:lnSpc>
              <a:spcBef>
                <a:spcPts val="0"/>
              </a:spcBef>
              <a:spcAft>
                <a:spcPts val="0"/>
              </a:spcAft>
              <a:buClr>
                <a:srgbClr val="000000"/>
              </a:buClr>
              <a:buSzPts val="3200"/>
              <a:buFont typeface="Arial"/>
              <a:buNone/>
            </a:pPr>
            <a:r>
              <a:rPr b="0" i="0" lang="en-US" sz="3200" u="none" cap="none" strike="noStrike">
                <a:solidFill>
                  <a:srgbClr val="FAFAFA"/>
                </a:solidFill>
                <a:latin typeface="Arial"/>
                <a:ea typeface="Arial"/>
                <a:cs typeface="Arial"/>
                <a:sym typeface="Arial"/>
              </a:rPr>
              <a:t>"From a historical perspective, contemporary citizens have gained incomparable  opportunities to access and contribute to news reporting". [3]</a:t>
            </a:r>
            <a:endParaRPr b="0" i="0" sz="3200" u="none" cap="none" strike="noStrike">
              <a:solidFill>
                <a:schemeClr val="dk1"/>
              </a:solidFill>
              <a:latin typeface="Arial"/>
              <a:ea typeface="Arial"/>
              <a:cs typeface="Arial"/>
              <a:sym typeface="Arial"/>
            </a:endParaRPr>
          </a:p>
          <a:p>
            <a:pPr indent="0" lvl="0" marL="12700" marR="0" rtl="0" algn="l">
              <a:lnSpc>
                <a:spcPct val="100000"/>
              </a:lnSpc>
              <a:spcBef>
                <a:spcPts val="985"/>
              </a:spcBef>
              <a:spcAft>
                <a:spcPts val="0"/>
              </a:spcAft>
              <a:buClr>
                <a:srgbClr val="000000"/>
              </a:buClr>
              <a:buSzPts val="5200"/>
              <a:buFont typeface="Arial"/>
              <a:buNone/>
            </a:pPr>
            <a:r>
              <a:rPr b="1" i="0" lang="en-US" sz="5200" u="none" cap="none" strike="noStrike">
                <a:solidFill>
                  <a:srgbClr val="ECB92A"/>
                </a:solidFill>
                <a:latin typeface="Arial"/>
                <a:ea typeface="Arial"/>
                <a:cs typeface="Arial"/>
                <a:sym typeface="Arial"/>
              </a:rPr>
              <a:t>Issues :</a:t>
            </a:r>
            <a:endParaRPr b="0" i="0" sz="5200" u="none" cap="none" strike="noStrike">
              <a:solidFill>
                <a:schemeClr val="dk1"/>
              </a:solidFill>
              <a:latin typeface="Arial"/>
              <a:ea typeface="Arial"/>
              <a:cs typeface="Arial"/>
              <a:sym typeface="Arial"/>
            </a:endParaRPr>
          </a:p>
          <a:p>
            <a:pPr indent="0" lvl="0" marL="746125" marR="0" rtl="0" algn="just">
              <a:lnSpc>
                <a:spcPct val="100000"/>
              </a:lnSpc>
              <a:spcBef>
                <a:spcPts val="3625"/>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Fake stories on social media to mislead people.</a:t>
            </a:r>
            <a:endParaRPr b="0" i="0" sz="3400" u="none" cap="none" strike="noStrike">
              <a:solidFill>
                <a:schemeClr val="dk1"/>
              </a:solidFill>
              <a:latin typeface="Arial"/>
              <a:ea typeface="Arial"/>
              <a:cs typeface="Arial"/>
              <a:sym typeface="Arial"/>
            </a:endParaRPr>
          </a:p>
          <a:p>
            <a:pPr indent="0" lvl="0" marL="746125" marR="432435" rtl="0" algn="just">
              <a:lnSpc>
                <a:spcPct val="116000"/>
              </a:lnSpc>
              <a:spcBef>
                <a:spcPts val="5"/>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Just awareness about fake news issues and no proper solution to stop people  from sharing or posting fake news</a:t>
            </a:r>
            <a:endParaRPr b="0" i="0" sz="3400" u="none" cap="none" strike="noStrike">
              <a:solidFill>
                <a:schemeClr val="dk1"/>
              </a:solidFill>
              <a:latin typeface="Arial"/>
              <a:ea typeface="Arial"/>
              <a:cs typeface="Arial"/>
              <a:sym typeface="Arial"/>
            </a:endParaRPr>
          </a:p>
          <a:p>
            <a:pPr indent="0" lvl="0" marL="746125" marR="5080" rtl="0" algn="just">
              <a:lnSpc>
                <a:spcPct val="116000"/>
              </a:lnSpc>
              <a:spcBef>
                <a:spcPts val="0"/>
              </a:spcBef>
              <a:spcAft>
                <a:spcPts val="0"/>
              </a:spcAft>
              <a:buClr>
                <a:srgbClr val="000000"/>
              </a:buClr>
              <a:buSzPts val="3400"/>
              <a:buFont typeface="Arial"/>
              <a:buNone/>
            </a:pPr>
            <a:r>
              <a:rPr b="0" i="0" lang="en-US" sz="3400" u="none" cap="none" strike="noStrike">
                <a:solidFill>
                  <a:srgbClr val="FFFFFF"/>
                </a:solidFill>
                <a:latin typeface="Arial"/>
                <a:ea typeface="Arial"/>
                <a:cs typeface="Arial"/>
                <a:sym typeface="Arial"/>
              </a:rPr>
              <a:t>Social Media platforms and unknown News website major source of fake news  Non-professional people have access to share news on social media and share  news without checking credibility of it.</a:t>
            </a:r>
            <a:endParaRPr b="0" i="0" sz="3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8"/>
          <p:cNvPicPr preferRelativeResize="0"/>
          <p:nvPr/>
        </p:nvPicPr>
        <p:blipFill rotWithShape="1">
          <a:blip r:embed="rId3">
            <a:alphaModFix/>
          </a:blip>
          <a:srcRect b="0" l="0" r="0" t="0"/>
          <a:stretch/>
        </p:blipFill>
        <p:spPr>
          <a:xfrm>
            <a:off x="16617963" y="175329"/>
            <a:ext cx="1362074" cy="981074"/>
          </a:xfrm>
          <a:prstGeom prst="rect">
            <a:avLst/>
          </a:prstGeom>
          <a:noFill/>
          <a:ln>
            <a:noFill/>
          </a:ln>
        </p:spPr>
      </p:pic>
      <p:sp>
        <p:nvSpPr>
          <p:cNvPr id="169" name="Google Shape;169;p8"/>
          <p:cNvSpPr/>
          <p:nvPr/>
        </p:nvSpPr>
        <p:spPr>
          <a:xfrm>
            <a:off x="2157354" y="190770"/>
            <a:ext cx="962025" cy="238125"/>
          </a:xfrm>
          <a:custGeom>
            <a:rect b="b" l="l" r="r" t="t"/>
            <a:pathLst>
              <a:path extrusionOk="0" h="238125" w="962025">
                <a:moveTo>
                  <a:pt x="120215" y="238125"/>
                </a:moveTo>
                <a:lnTo>
                  <a:pt x="73411" y="228772"/>
                </a:lnTo>
                <a:lnTo>
                  <a:pt x="35200" y="203262"/>
                </a:lnTo>
                <a:lnTo>
                  <a:pt x="9443" y="165417"/>
                </a:lnTo>
                <a:lnTo>
                  <a:pt x="0" y="119062"/>
                </a:lnTo>
                <a:lnTo>
                  <a:pt x="9443" y="72707"/>
                </a:lnTo>
                <a:lnTo>
                  <a:pt x="35200" y="34863"/>
                </a:lnTo>
                <a:lnTo>
                  <a:pt x="73411" y="9352"/>
                </a:lnTo>
                <a:lnTo>
                  <a:pt x="120215" y="0"/>
                </a:lnTo>
                <a:lnTo>
                  <a:pt x="167020" y="9352"/>
                </a:lnTo>
                <a:lnTo>
                  <a:pt x="205230" y="34863"/>
                </a:lnTo>
                <a:lnTo>
                  <a:pt x="230988" y="72707"/>
                </a:lnTo>
                <a:lnTo>
                  <a:pt x="240431" y="119062"/>
                </a:lnTo>
                <a:lnTo>
                  <a:pt x="230988" y="165417"/>
                </a:lnTo>
                <a:lnTo>
                  <a:pt x="205230" y="203262"/>
                </a:lnTo>
                <a:lnTo>
                  <a:pt x="167020" y="228772"/>
                </a:lnTo>
                <a:lnTo>
                  <a:pt x="120215" y="238125"/>
                </a:lnTo>
                <a:close/>
              </a:path>
              <a:path extrusionOk="0" h="238125" w="962025">
                <a:moveTo>
                  <a:pt x="841510" y="238125"/>
                </a:moveTo>
                <a:lnTo>
                  <a:pt x="794706" y="228772"/>
                </a:lnTo>
                <a:lnTo>
                  <a:pt x="756495" y="203262"/>
                </a:lnTo>
                <a:lnTo>
                  <a:pt x="730738" y="165417"/>
                </a:lnTo>
                <a:lnTo>
                  <a:pt x="721294" y="119062"/>
                </a:lnTo>
                <a:lnTo>
                  <a:pt x="730738" y="72707"/>
                </a:lnTo>
                <a:lnTo>
                  <a:pt x="756495" y="34863"/>
                </a:lnTo>
                <a:lnTo>
                  <a:pt x="794706" y="9352"/>
                </a:lnTo>
                <a:lnTo>
                  <a:pt x="841510" y="0"/>
                </a:lnTo>
                <a:lnTo>
                  <a:pt x="888314" y="9352"/>
                </a:lnTo>
                <a:lnTo>
                  <a:pt x="926525" y="34863"/>
                </a:lnTo>
                <a:lnTo>
                  <a:pt x="952282" y="72707"/>
                </a:lnTo>
                <a:lnTo>
                  <a:pt x="961726" y="119062"/>
                </a:lnTo>
                <a:lnTo>
                  <a:pt x="952282" y="165417"/>
                </a:lnTo>
                <a:lnTo>
                  <a:pt x="926525" y="203262"/>
                </a:lnTo>
                <a:lnTo>
                  <a:pt x="888314" y="228772"/>
                </a:lnTo>
                <a:lnTo>
                  <a:pt x="841510" y="238125"/>
                </a:lnTo>
                <a:close/>
              </a:path>
              <a:path extrusionOk="0" h="238125" w="962025">
                <a:moveTo>
                  <a:pt x="480863" y="238125"/>
                </a:moveTo>
                <a:lnTo>
                  <a:pt x="434058" y="228772"/>
                </a:lnTo>
                <a:lnTo>
                  <a:pt x="395848" y="203262"/>
                </a:lnTo>
                <a:lnTo>
                  <a:pt x="370090" y="165417"/>
                </a:lnTo>
                <a:lnTo>
                  <a:pt x="360647" y="119062"/>
                </a:lnTo>
                <a:lnTo>
                  <a:pt x="370090" y="72707"/>
                </a:lnTo>
                <a:lnTo>
                  <a:pt x="395848" y="34863"/>
                </a:lnTo>
                <a:lnTo>
                  <a:pt x="434058" y="9352"/>
                </a:lnTo>
                <a:lnTo>
                  <a:pt x="480863" y="0"/>
                </a:lnTo>
                <a:lnTo>
                  <a:pt x="527667" y="9352"/>
                </a:lnTo>
                <a:lnTo>
                  <a:pt x="565878" y="34863"/>
                </a:lnTo>
                <a:lnTo>
                  <a:pt x="591635" y="72707"/>
                </a:lnTo>
                <a:lnTo>
                  <a:pt x="601078" y="119062"/>
                </a:lnTo>
                <a:lnTo>
                  <a:pt x="591635" y="165417"/>
                </a:lnTo>
                <a:lnTo>
                  <a:pt x="565878" y="203262"/>
                </a:lnTo>
                <a:lnTo>
                  <a:pt x="527667" y="228772"/>
                </a:lnTo>
                <a:lnTo>
                  <a:pt x="480863" y="238125"/>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0" name="Google Shape;170;p8"/>
          <p:cNvPicPr preferRelativeResize="0"/>
          <p:nvPr/>
        </p:nvPicPr>
        <p:blipFill rotWithShape="1">
          <a:blip r:embed="rId4">
            <a:alphaModFix/>
          </a:blip>
          <a:srcRect b="0" l="0" r="0" t="0"/>
          <a:stretch/>
        </p:blipFill>
        <p:spPr>
          <a:xfrm>
            <a:off x="9972295" y="2199773"/>
            <a:ext cx="7858124" cy="4257674"/>
          </a:xfrm>
          <a:prstGeom prst="rect">
            <a:avLst/>
          </a:prstGeom>
          <a:noFill/>
          <a:ln>
            <a:noFill/>
          </a:ln>
        </p:spPr>
      </p:pic>
      <p:sp>
        <p:nvSpPr>
          <p:cNvPr id="171" name="Google Shape;171;p8"/>
          <p:cNvSpPr txBox="1"/>
          <p:nvPr>
            <p:ph type="title"/>
          </p:nvPr>
        </p:nvSpPr>
        <p:spPr>
          <a:xfrm>
            <a:off x="490841" y="835450"/>
            <a:ext cx="588962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Existing Systems :</a:t>
            </a:r>
            <a:endParaRPr sz="5000"/>
          </a:p>
        </p:txBody>
      </p:sp>
      <p:pic>
        <p:nvPicPr>
          <p:cNvPr id="172" name="Google Shape;172;p8"/>
          <p:cNvPicPr preferRelativeResize="0"/>
          <p:nvPr/>
        </p:nvPicPr>
        <p:blipFill rotWithShape="1">
          <a:blip r:embed="rId5">
            <a:alphaModFix/>
          </a:blip>
          <a:srcRect b="0" l="0" r="0" t="0"/>
          <a:stretch/>
        </p:blipFill>
        <p:spPr>
          <a:xfrm>
            <a:off x="846441" y="7231357"/>
            <a:ext cx="142875" cy="142874"/>
          </a:xfrm>
          <a:prstGeom prst="rect">
            <a:avLst/>
          </a:prstGeom>
          <a:noFill/>
          <a:ln>
            <a:noFill/>
          </a:ln>
        </p:spPr>
      </p:pic>
      <p:pic>
        <p:nvPicPr>
          <p:cNvPr id="173" name="Google Shape;173;p8"/>
          <p:cNvPicPr preferRelativeResize="0"/>
          <p:nvPr/>
        </p:nvPicPr>
        <p:blipFill rotWithShape="1">
          <a:blip r:embed="rId6">
            <a:alphaModFix/>
          </a:blip>
          <a:srcRect b="0" l="0" r="0" t="0"/>
          <a:stretch/>
        </p:blipFill>
        <p:spPr>
          <a:xfrm>
            <a:off x="865491" y="8364832"/>
            <a:ext cx="152400" cy="152399"/>
          </a:xfrm>
          <a:prstGeom prst="rect">
            <a:avLst/>
          </a:prstGeom>
          <a:noFill/>
          <a:ln>
            <a:noFill/>
          </a:ln>
        </p:spPr>
      </p:pic>
      <p:pic>
        <p:nvPicPr>
          <p:cNvPr id="174" name="Google Shape;174;p8"/>
          <p:cNvPicPr preferRelativeResize="0"/>
          <p:nvPr/>
        </p:nvPicPr>
        <p:blipFill rotWithShape="1">
          <a:blip r:embed="rId6">
            <a:alphaModFix/>
          </a:blip>
          <a:srcRect b="0" l="0" r="0" t="0"/>
          <a:stretch/>
        </p:blipFill>
        <p:spPr>
          <a:xfrm>
            <a:off x="865491" y="8964907"/>
            <a:ext cx="152400" cy="152399"/>
          </a:xfrm>
          <a:prstGeom prst="rect">
            <a:avLst/>
          </a:prstGeom>
          <a:noFill/>
          <a:ln>
            <a:noFill/>
          </a:ln>
        </p:spPr>
      </p:pic>
      <p:sp>
        <p:nvSpPr>
          <p:cNvPr id="175" name="Google Shape;175;p8"/>
          <p:cNvSpPr txBox="1"/>
          <p:nvPr/>
        </p:nvSpPr>
        <p:spPr>
          <a:xfrm>
            <a:off x="490841" y="2122506"/>
            <a:ext cx="16939895" cy="7770495"/>
          </a:xfrm>
          <a:prstGeom prst="rect">
            <a:avLst/>
          </a:prstGeom>
          <a:noFill/>
          <a:ln>
            <a:noFill/>
          </a:ln>
        </p:spPr>
        <p:txBody>
          <a:bodyPr anchorCtr="0" anchor="t" bIns="0" lIns="0" spcFirstLastPara="1" rIns="0" wrap="square" tIns="255900">
            <a:spAutoFit/>
          </a:bodyPr>
          <a:lstStyle/>
          <a:p>
            <a:pPr indent="0" lvl="0" marL="12700" marR="0" rtl="0" algn="l">
              <a:lnSpc>
                <a:spcPct val="100000"/>
              </a:lnSpc>
              <a:spcBef>
                <a:spcPts val="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1: JournalismJobs.com</a:t>
            </a:r>
            <a:endParaRPr b="0" i="0" sz="3400" u="none" cap="none" strike="noStrike">
              <a:solidFill>
                <a:schemeClr val="dk1"/>
              </a:solidFill>
              <a:latin typeface="Arial"/>
              <a:ea typeface="Arial"/>
              <a:cs typeface="Arial"/>
              <a:sym typeface="Arial"/>
            </a:endParaRPr>
          </a:p>
          <a:p>
            <a:pPr indent="0" lvl="0" marL="12700" marR="7813040" rtl="0" algn="l">
              <a:lnSpc>
                <a:spcPct val="115000"/>
              </a:lnSpc>
              <a:spcBef>
                <a:spcPts val="1215"/>
              </a:spcBef>
              <a:spcAft>
                <a:spcPts val="0"/>
              </a:spcAft>
              <a:buClr>
                <a:srgbClr val="000000"/>
              </a:buClr>
              <a:buSzPts val="3200"/>
              <a:buFont typeface="Arial"/>
              <a:buNone/>
            </a:pPr>
            <a:r>
              <a:rPr b="0" i="0" lang="en-US" sz="3200" u="none" cap="none" strike="noStrike">
                <a:solidFill>
                  <a:srgbClr val="FDFDFD"/>
                </a:solidFill>
                <a:latin typeface="Arial"/>
                <a:ea typeface="Arial"/>
                <a:cs typeface="Arial"/>
                <a:sym typeface="Arial"/>
              </a:rPr>
              <a:t>Job listing platform for journalists . They can  find different kind of job listed there by News  industry organization on journalismJobs.com  and apply for it . Also journalist can share their  resume on the platform .</a:t>
            </a:r>
            <a:endParaRPr b="0" i="0" sz="3200" u="none" cap="none" strike="noStrike">
              <a:solidFill>
                <a:schemeClr val="dk1"/>
              </a:solidFill>
              <a:latin typeface="Arial"/>
              <a:ea typeface="Arial"/>
              <a:cs typeface="Arial"/>
              <a:sym typeface="Arial"/>
            </a:endParaRPr>
          </a:p>
          <a:p>
            <a:pPr indent="0" lvl="0" marL="12700" marR="0" rtl="0" algn="l">
              <a:lnSpc>
                <a:spcPct val="100000"/>
              </a:lnSpc>
              <a:spcBef>
                <a:spcPts val="3325"/>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Limitations :</a:t>
            </a:r>
            <a:endParaRPr b="0" i="0" sz="3400" u="none" cap="none" strike="noStrike">
              <a:solidFill>
                <a:schemeClr val="dk1"/>
              </a:solidFill>
              <a:latin typeface="Arial"/>
              <a:ea typeface="Arial"/>
              <a:cs typeface="Arial"/>
              <a:sym typeface="Arial"/>
            </a:endParaRPr>
          </a:p>
          <a:p>
            <a:pPr indent="0" lvl="0" marL="702945" marR="5080" rtl="0" algn="l">
              <a:lnSpc>
                <a:spcPct val="115000"/>
              </a:lnSpc>
              <a:spcBef>
                <a:spcPts val="1255"/>
              </a:spcBef>
              <a:spcAft>
                <a:spcPts val="0"/>
              </a:spcAft>
              <a:buClr>
                <a:srgbClr val="000000"/>
              </a:buClr>
              <a:buSzPts val="3200"/>
              <a:buFont typeface="Arial"/>
              <a:buNone/>
            </a:pPr>
            <a:r>
              <a:rPr b="0" i="0" lang="en-US" sz="3200" u="none" cap="none" strike="noStrike">
                <a:solidFill>
                  <a:srgbClr val="FDFDFD"/>
                </a:solidFill>
                <a:latin typeface="Arial"/>
                <a:ea typeface="Arial"/>
                <a:cs typeface="Arial"/>
                <a:sym typeface="Arial"/>
              </a:rPr>
              <a:t>Only job posting website with just "apply for" link doesn't have a suitable platform  for journalist and News industry organizations</a:t>
            </a:r>
            <a:endParaRPr b="0" i="0" sz="3200" u="none" cap="none" strike="noStrike">
              <a:solidFill>
                <a:schemeClr val="dk1"/>
              </a:solidFill>
              <a:latin typeface="Arial"/>
              <a:ea typeface="Arial"/>
              <a:cs typeface="Arial"/>
              <a:sym typeface="Arial"/>
            </a:endParaRPr>
          </a:p>
          <a:p>
            <a:pPr indent="0" lvl="0" marL="746125" marR="0" rtl="0" algn="l">
              <a:lnSpc>
                <a:spcPct val="100000"/>
              </a:lnSpc>
              <a:spcBef>
                <a:spcPts val="610"/>
              </a:spcBef>
              <a:spcAft>
                <a:spcPts val="0"/>
              </a:spcAft>
              <a:buClr>
                <a:srgbClr val="000000"/>
              </a:buClr>
              <a:buSzPts val="3400"/>
              <a:buFont typeface="Arial"/>
              <a:buNone/>
            </a:pPr>
            <a:r>
              <a:rPr b="0" i="0" lang="en-US" sz="3400" u="none" cap="none" strike="noStrike">
                <a:solidFill>
                  <a:srgbClr val="FDFDFD"/>
                </a:solidFill>
                <a:latin typeface="Arial"/>
                <a:ea typeface="Arial"/>
                <a:cs typeface="Arial"/>
                <a:sym typeface="Arial"/>
              </a:rPr>
              <a:t>No communication between journalist and organizations.</a:t>
            </a:r>
            <a:endParaRPr b="0" i="0" sz="3400" u="none" cap="none" strike="noStrike">
              <a:solidFill>
                <a:schemeClr val="dk1"/>
              </a:solidFill>
              <a:latin typeface="Arial"/>
              <a:ea typeface="Arial"/>
              <a:cs typeface="Arial"/>
              <a:sym typeface="Arial"/>
            </a:endParaRPr>
          </a:p>
          <a:p>
            <a:pPr indent="0" lvl="0" marL="746125" marR="1127125" rtl="0" algn="l">
              <a:lnSpc>
                <a:spcPct val="116000"/>
              </a:lnSpc>
              <a:spcBef>
                <a:spcPts val="0"/>
              </a:spcBef>
              <a:spcAft>
                <a:spcPts val="0"/>
              </a:spcAft>
              <a:buClr>
                <a:srgbClr val="000000"/>
              </a:buClr>
              <a:buSzPts val="3400"/>
              <a:buFont typeface="Arial"/>
              <a:buNone/>
            </a:pPr>
            <a:r>
              <a:rPr b="0" i="0" lang="en-US" sz="3400" u="none" cap="none" strike="noStrike">
                <a:solidFill>
                  <a:srgbClr val="FDFDFD"/>
                </a:solidFill>
                <a:latin typeface="Arial"/>
                <a:ea typeface="Arial"/>
                <a:cs typeface="Arial"/>
                <a:sym typeface="Arial"/>
              </a:rPr>
              <a:t>resume displaying option, doesn't have portfolio feature for journalist to  display their work and skills.</a:t>
            </a:r>
            <a:endParaRPr b="0" i="0" sz="3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9"/>
          <p:cNvPicPr preferRelativeResize="0"/>
          <p:nvPr/>
        </p:nvPicPr>
        <p:blipFill rotWithShape="1">
          <a:blip r:embed="rId3">
            <a:alphaModFix/>
          </a:blip>
          <a:srcRect b="0" l="0" r="0" t="0"/>
          <a:stretch/>
        </p:blipFill>
        <p:spPr>
          <a:xfrm>
            <a:off x="16617963" y="175328"/>
            <a:ext cx="1362074" cy="981074"/>
          </a:xfrm>
          <a:prstGeom prst="rect">
            <a:avLst/>
          </a:prstGeom>
          <a:noFill/>
          <a:ln>
            <a:noFill/>
          </a:ln>
        </p:spPr>
      </p:pic>
      <p:sp>
        <p:nvSpPr>
          <p:cNvPr id="181" name="Google Shape;181;p9"/>
          <p:cNvSpPr/>
          <p:nvPr/>
        </p:nvSpPr>
        <p:spPr>
          <a:xfrm>
            <a:off x="2157279" y="175328"/>
            <a:ext cx="1285875" cy="323850"/>
          </a:xfrm>
          <a:custGeom>
            <a:rect b="b" l="l" r="r" t="t"/>
            <a:pathLst>
              <a:path extrusionOk="0" h="323850" w="1285875">
                <a:moveTo>
                  <a:pt x="160715" y="323849"/>
                </a:moveTo>
                <a:lnTo>
                  <a:pt x="117979" y="318068"/>
                </a:lnTo>
                <a:lnTo>
                  <a:pt x="79584" y="301750"/>
                </a:lnTo>
                <a:lnTo>
                  <a:pt x="47059" y="276436"/>
                </a:lnTo>
                <a:lnTo>
                  <a:pt x="21934" y="243667"/>
                </a:lnTo>
                <a:lnTo>
                  <a:pt x="5738" y="204983"/>
                </a:lnTo>
                <a:lnTo>
                  <a:pt x="0" y="161924"/>
                </a:lnTo>
                <a:lnTo>
                  <a:pt x="5738" y="118866"/>
                </a:lnTo>
                <a:lnTo>
                  <a:pt x="21934" y="80182"/>
                </a:lnTo>
                <a:lnTo>
                  <a:pt x="47059" y="47413"/>
                </a:lnTo>
                <a:lnTo>
                  <a:pt x="79584" y="22099"/>
                </a:lnTo>
                <a:lnTo>
                  <a:pt x="117979" y="5781"/>
                </a:lnTo>
                <a:lnTo>
                  <a:pt x="160715" y="0"/>
                </a:lnTo>
                <a:lnTo>
                  <a:pt x="203452" y="5781"/>
                </a:lnTo>
                <a:lnTo>
                  <a:pt x="241847" y="22099"/>
                </a:lnTo>
                <a:lnTo>
                  <a:pt x="274371" y="47413"/>
                </a:lnTo>
                <a:lnTo>
                  <a:pt x="299496" y="80182"/>
                </a:lnTo>
                <a:lnTo>
                  <a:pt x="315693" y="118866"/>
                </a:lnTo>
                <a:lnTo>
                  <a:pt x="321431" y="161924"/>
                </a:lnTo>
                <a:lnTo>
                  <a:pt x="315693" y="204983"/>
                </a:lnTo>
                <a:lnTo>
                  <a:pt x="299496" y="243667"/>
                </a:lnTo>
                <a:lnTo>
                  <a:pt x="274371" y="276436"/>
                </a:lnTo>
                <a:lnTo>
                  <a:pt x="241847" y="301750"/>
                </a:lnTo>
                <a:lnTo>
                  <a:pt x="203452" y="318068"/>
                </a:lnTo>
                <a:lnTo>
                  <a:pt x="160715" y="323849"/>
                </a:lnTo>
                <a:close/>
              </a:path>
              <a:path extrusionOk="0" h="323850" w="1285875">
                <a:moveTo>
                  <a:pt x="1125010" y="323849"/>
                </a:moveTo>
                <a:lnTo>
                  <a:pt x="1082273" y="318068"/>
                </a:lnTo>
                <a:lnTo>
                  <a:pt x="1043878" y="301750"/>
                </a:lnTo>
                <a:lnTo>
                  <a:pt x="1011354" y="276436"/>
                </a:lnTo>
                <a:lnTo>
                  <a:pt x="986229" y="243667"/>
                </a:lnTo>
                <a:lnTo>
                  <a:pt x="970033" y="204983"/>
                </a:lnTo>
                <a:lnTo>
                  <a:pt x="964294" y="161924"/>
                </a:lnTo>
                <a:lnTo>
                  <a:pt x="970033" y="118866"/>
                </a:lnTo>
                <a:lnTo>
                  <a:pt x="986229" y="80182"/>
                </a:lnTo>
                <a:lnTo>
                  <a:pt x="1011354" y="47413"/>
                </a:lnTo>
                <a:lnTo>
                  <a:pt x="1043878" y="22099"/>
                </a:lnTo>
                <a:lnTo>
                  <a:pt x="1082273" y="5781"/>
                </a:lnTo>
                <a:lnTo>
                  <a:pt x="1125010" y="0"/>
                </a:lnTo>
                <a:lnTo>
                  <a:pt x="1167747" y="5781"/>
                </a:lnTo>
                <a:lnTo>
                  <a:pt x="1206142" y="22099"/>
                </a:lnTo>
                <a:lnTo>
                  <a:pt x="1238666" y="47413"/>
                </a:lnTo>
                <a:lnTo>
                  <a:pt x="1263791" y="80182"/>
                </a:lnTo>
                <a:lnTo>
                  <a:pt x="1279987" y="118866"/>
                </a:lnTo>
                <a:lnTo>
                  <a:pt x="1285726" y="161924"/>
                </a:lnTo>
                <a:lnTo>
                  <a:pt x="1279987" y="204983"/>
                </a:lnTo>
                <a:lnTo>
                  <a:pt x="1263791" y="243667"/>
                </a:lnTo>
                <a:lnTo>
                  <a:pt x="1238666" y="276436"/>
                </a:lnTo>
                <a:lnTo>
                  <a:pt x="1206142" y="301750"/>
                </a:lnTo>
                <a:lnTo>
                  <a:pt x="1167747" y="318068"/>
                </a:lnTo>
                <a:lnTo>
                  <a:pt x="1125010" y="323849"/>
                </a:lnTo>
                <a:close/>
              </a:path>
              <a:path extrusionOk="0" h="323850" w="1285875">
                <a:moveTo>
                  <a:pt x="642863" y="323849"/>
                </a:moveTo>
                <a:lnTo>
                  <a:pt x="600126" y="318068"/>
                </a:lnTo>
                <a:lnTo>
                  <a:pt x="561731" y="301750"/>
                </a:lnTo>
                <a:lnTo>
                  <a:pt x="529206" y="276436"/>
                </a:lnTo>
                <a:lnTo>
                  <a:pt x="504082" y="243667"/>
                </a:lnTo>
                <a:lnTo>
                  <a:pt x="487885" y="204983"/>
                </a:lnTo>
                <a:lnTo>
                  <a:pt x="482147" y="161924"/>
                </a:lnTo>
                <a:lnTo>
                  <a:pt x="487885" y="118866"/>
                </a:lnTo>
                <a:lnTo>
                  <a:pt x="504082" y="80182"/>
                </a:lnTo>
                <a:lnTo>
                  <a:pt x="529206" y="47413"/>
                </a:lnTo>
                <a:lnTo>
                  <a:pt x="561731" y="22099"/>
                </a:lnTo>
                <a:lnTo>
                  <a:pt x="600126" y="5781"/>
                </a:lnTo>
                <a:lnTo>
                  <a:pt x="642863" y="0"/>
                </a:lnTo>
                <a:lnTo>
                  <a:pt x="685599" y="5781"/>
                </a:lnTo>
                <a:lnTo>
                  <a:pt x="723994" y="22099"/>
                </a:lnTo>
                <a:lnTo>
                  <a:pt x="756519" y="47413"/>
                </a:lnTo>
                <a:lnTo>
                  <a:pt x="781644" y="80182"/>
                </a:lnTo>
                <a:lnTo>
                  <a:pt x="797840" y="118866"/>
                </a:lnTo>
                <a:lnTo>
                  <a:pt x="803578" y="161924"/>
                </a:lnTo>
                <a:lnTo>
                  <a:pt x="797840" y="204983"/>
                </a:lnTo>
                <a:lnTo>
                  <a:pt x="781644" y="243667"/>
                </a:lnTo>
                <a:lnTo>
                  <a:pt x="756519" y="276436"/>
                </a:lnTo>
                <a:lnTo>
                  <a:pt x="723994" y="301750"/>
                </a:lnTo>
                <a:lnTo>
                  <a:pt x="685599" y="318068"/>
                </a:lnTo>
                <a:lnTo>
                  <a:pt x="642863" y="323849"/>
                </a:lnTo>
                <a:close/>
              </a:path>
            </a:pathLst>
          </a:custGeom>
          <a:solidFill>
            <a:srgbClr val="ECB9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4">
            <a:alphaModFix/>
          </a:blip>
          <a:srcRect b="0" l="0" r="0" t="0"/>
          <a:stretch/>
        </p:blipFill>
        <p:spPr>
          <a:xfrm>
            <a:off x="9972295" y="2036224"/>
            <a:ext cx="7858124" cy="4429124"/>
          </a:xfrm>
          <a:prstGeom prst="rect">
            <a:avLst/>
          </a:prstGeom>
          <a:noFill/>
          <a:ln>
            <a:noFill/>
          </a:ln>
        </p:spPr>
      </p:pic>
      <p:sp>
        <p:nvSpPr>
          <p:cNvPr id="183" name="Google Shape;183;p9"/>
          <p:cNvSpPr txBox="1"/>
          <p:nvPr>
            <p:ph type="title"/>
          </p:nvPr>
        </p:nvSpPr>
        <p:spPr>
          <a:xfrm>
            <a:off x="490841" y="835450"/>
            <a:ext cx="5889625" cy="78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5000">
                <a:solidFill>
                  <a:srgbClr val="F1BF24"/>
                </a:solidFill>
              </a:rPr>
              <a:t>Existing Systems :</a:t>
            </a:r>
            <a:endParaRPr sz="5000"/>
          </a:p>
        </p:txBody>
      </p:sp>
      <p:pic>
        <p:nvPicPr>
          <p:cNvPr id="184" name="Google Shape;184;p9"/>
          <p:cNvPicPr preferRelativeResize="0"/>
          <p:nvPr/>
        </p:nvPicPr>
        <p:blipFill rotWithShape="1">
          <a:blip r:embed="rId5">
            <a:alphaModFix/>
          </a:blip>
          <a:srcRect b="0" l="0" r="0" t="0"/>
          <a:stretch/>
        </p:blipFill>
        <p:spPr>
          <a:xfrm>
            <a:off x="682892" y="7259171"/>
            <a:ext cx="142875" cy="142874"/>
          </a:xfrm>
          <a:prstGeom prst="rect">
            <a:avLst/>
          </a:prstGeom>
          <a:noFill/>
          <a:ln>
            <a:noFill/>
          </a:ln>
        </p:spPr>
      </p:pic>
      <p:pic>
        <p:nvPicPr>
          <p:cNvPr id="185" name="Google Shape;185;p9"/>
          <p:cNvPicPr preferRelativeResize="0"/>
          <p:nvPr/>
        </p:nvPicPr>
        <p:blipFill rotWithShape="1">
          <a:blip r:embed="rId5">
            <a:alphaModFix/>
          </a:blip>
          <a:srcRect b="0" l="0" r="0" t="0"/>
          <a:stretch/>
        </p:blipFill>
        <p:spPr>
          <a:xfrm>
            <a:off x="682892" y="7821146"/>
            <a:ext cx="142875" cy="142874"/>
          </a:xfrm>
          <a:prstGeom prst="rect">
            <a:avLst/>
          </a:prstGeom>
          <a:noFill/>
          <a:ln>
            <a:noFill/>
          </a:ln>
        </p:spPr>
      </p:pic>
      <p:pic>
        <p:nvPicPr>
          <p:cNvPr id="186" name="Google Shape;186;p9"/>
          <p:cNvPicPr preferRelativeResize="0"/>
          <p:nvPr/>
        </p:nvPicPr>
        <p:blipFill rotWithShape="1">
          <a:blip r:embed="rId5">
            <a:alphaModFix/>
          </a:blip>
          <a:srcRect b="0" l="0" r="0" t="0"/>
          <a:stretch/>
        </p:blipFill>
        <p:spPr>
          <a:xfrm>
            <a:off x="682892" y="6630521"/>
            <a:ext cx="142875" cy="142874"/>
          </a:xfrm>
          <a:prstGeom prst="rect">
            <a:avLst/>
          </a:prstGeom>
          <a:noFill/>
          <a:ln>
            <a:noFill/>
          </a:ln>
        </p:spPr>
      </p:pic>
      <p:sp>
        <p:nvSpPr>
          <p:cNvPr id="187" name="Google Shape;187;p9"/>
          <p:cNvSpPr txBox="1"/>
          <p:nvPr/>
        </p:nvSpPr>
        <p:spPr>
          <a:xfrm>
            <a:off x="327292" y="1891752"/>
            <a:ext cx="15812700" cy="6285900"/>
          </a:xfrm>
          <a:prstGeom prst="rect">
            <a:avLst/>
          </a:prstGeom>
          <a:noFill/>
          <a:ln>
            <a:noFill/>
          </a:ln>
        </p:spPr>
        <p:txBody>
          <a:bodyPr anchorCtr="0" anchor="t" bIns="0" lIns="0" spcFirstLastPara="1" rIns="0" wrap="square" tIns="135875">
            <a:spAutoFit/>
          </a:bodyPr>
          <a:lstStyle/>
          <a:p>
            <a:pPr indent="0" lvl="0" marL="175895" marR="0" rtl="0" algn="l">
              <a:lnSpc>
                <a:spcPct val="100000"/>
              </a:lnSpc>
              <a:spcBef>
                <a:spcPts val="0"/>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1: Contena</a:t>
            </a:r>
            <a:endParaRPr b="0" i="0" sz="3400" u="none" cap="none" strike="noStrike">
              <a:solidFill>
                <a:schemeClr val="dk1"/>
              </a:solidFill>
              <a:latin typeface="Arial"/>
              <a:ea typeface="Arial"/>
              <a:cs typeface="Arial"/>
              <a:sym typeface="Arial"/>
            </a:endParaRPr>
          </a:p>
          <a:p>
            <a:pPr indent="0" lvl="0" marL="12700" marR="6649719" rtl="0" algn="l">
              <a:lnSpc>
                <a:spcPct val="115000"/>
              </a:lnSpc>
              <a:spcBef>
                <a:spcPts val="330"/>
              </a:spcBef>
              <a:spcAft>
                <a:spcPts val="0"/>
              </a:spcAft>
              <a:buClr>
                <a:srgbClr val="000000"/>
              </a:buClr>
              <a:buSzPts val="3150"/>
              <a:buFont typeface="Arial"/>
              <a:buNone/>
            </a:pPr>
            <a:r>
              <a:rPr b="0" i="0" lang="en-US" sz="3150" u="none" cap="none" strike="noStrike">
                <a:solidFill>
                  <a:srgbClr val="FDFDFD"/>
                </a:solidFill>
                <a:latin typeface="Arial"/>
                <a:ea typeface="Arial"/>
                <a:cs typeface="Arial"/>
                <a:sym typeface="Arial"/>
              </a:rPr>
              <a:t>Contena is a premium freelance writing website  that aims to be more than “just another job  board.”</a:t>
            </a:r>
            <a:endParaRPr b="0" i="0" sz="3150" u="none" cap="none" strike="noStrike">
              <a:solidFill>
                <a:schemeClr val="dk1"/>
              </a:solidFill>
              <a:latin typeface="Arial"/>
              <a:ea typeface="Arial"/>
              <a:cs typeface="Arial"/>
              <a:sym typeface="Arial"/>
            </a:endParaRPr>
          </a:p>
          <a:p>
            <a:pPr indent="0" lvl="0" marL="12700" marR="6713219" rtl="0" algn="l">
              <a:lnSpc>
                <a:spcPct val="115000"/>
              </a:lnSpc>
              <a:spcBef>
                <a:spcPts val="0"/>
              </a:spcBef>
              <a:spcAft>
                <a:spcPts val="0"/>
              </a:spcAft>
              <a:buClr>
                <a:srgbClr val="000000"/>
              </a:buClr>
              <a:buSzPts val="3150"/>
              <a:buFont typeface="Arial"/>
              <a:buNone/>
            </a:pPr>
            <a:r>
              <a:rPr b="0" i="0" lang="en-US" sz="3150" u="none" cap="none" strike="noStrike">
                <a:solidFill>
                  <a:srgbClr val="FDFDFD"/>
                </a:solidFill>
                <a:latin typeface="Arial"/>
                <a:ea typeface="Arial"/>
                <a:cs typeface="Arial"/>
                <a:sym typeface="Arial"/>
              </a:rPr>
              <a:t>First, they have what they call their “writing job  finder” that automatically collects the best  freelance writing gigs from around the web.</a:t>
            </a:r>
            <a:endParaRPr b="0" i="0" sz="3150" u="none" cap="none" strike="noStrike">
              <a:solidFill>
                <a:schemeClr val="dk1"/>
              </a:solidFill>
              <a:latin typeface="Arial"/>
              <a:ea typeface="Arial"/>
              <a:cs typeface="Arial"/>
              <a:sym typeface="Arial"/>
            </a:endParaRPr>
          </a:p>
          <a:p>
            <a:pPr indent="0" lvl="0" marL="175895" marR="0" rtl="0" algn="l">
              <a:lnSpc>
                <a:spcPct val="100000"/>
              </a:lnSpc>
              <a:spcBef>
                <a:spcPts val="2285"/>
              </a:spcBef>
              <a:spcAft>
                <a:spcPts val="0"/>
              </a:spcAft>
              <a:buClr>
                <a:srgbClr val="000000"/>
              </a:buClr>
              <a:buSzPts val="3400"/>
              <a:buFont typeface="Arial"/>
              <a:buNone/>
            </a:pPr>
            <a:r>
              <a:rPr b="1" i="0" lang="en-US" sz="3400" u="none" cap="none" strike="noStrike">
                <a:solidFill>
                  <a:srgbClr val="F1BF24"/>
                </a:solidFill>
                <a:latin typeface="Arial"/>
                <a:ea typeface="Arial"/>
                <a:cs typeface="Arial"/>
                <a:sym typeface="Arial"/>
              </a:rPr>
              <a:t>Limitations :</a:t>
            </a:r>
            <a:endParaRPr b="0" i="0" sz="3400" u="none" cap="none" strike="noStrike">
              <a:solidFill>
                <a:schemeClr val="dk1"/>
              </a:solidFill>
              <a:latin typeface="Arial"/>
              <a:ea typeface="Arial"/>
              <a:cs typeface="Arial"/>
              <a:sym typeface="Arial"/>
            </a:endParaRPr>
          </a:p>
          <a:p>
            <a:pPr indent="0" lvl="0" marL="702945" marR="0" rtl="0" algn="l">
              <a:lnSpc>
                <a:spcPct val="100000"/>
              </a:lnSpc>
              <a:spcBef>
                <a:spcPts val="2735"/>
              </a:spcBef>
              <a:spcAft>
                <a:spcPts val="0"/>
              </a:spcAft>
              <a:buClr>
                <a:srgbClr val="000000"/>
              </a:buClr>
              <a:buSzPts val="3200"/>
              <a:buFont typeface="Arial"/>
              <a:buNone/>
            </a:pPr>
            <a:r>
              <a:rPr b="0" i="0" lang="en-US" sz="3200" u="none" cap="none" strike="noStrike">
                <a:solidFill>
                  <a:srgbClr val="FDFDFD"/>
                </a:solidFill>
                <a:latin typeface="Arial"/>
                <a:ea typeface="Arial"/>
                <a:cs typeface="Arial"/>
                <a:sym typeface="Arial"/>
              </a:rPr>
              <a:t>Only for those journalist who are writers.</a:t>
            </a:r>
            <a:endParaRPr b="0" i="0" sz="3200" u="none" cap="none" strike="noStrike">
              <a:solidFill>
                <a:schemeClr val="dk1"/>
              </a:solidFill>
              <a:latin typeface="Arial"/>
              <a:ea typeface="Arial"/>
              <a:cs typeface="Arial"/>
              <a:sym typeface="Arial"/>
            </a:endParaRPr>
          </a:p>
          <a:p>
            <a:pPr indent="0" lvl="0" marL="702945" marR="0" rtl="0" algn="l">
              <a:lnSpc>
                <a:spcPct val="100000"/>
              </a:lnSpc>
              <a:spcBef>
                <a:spcPts val="585"/>
              </a:spcBef>
              <a:spcAft>
                <a:spcPts val="0"/>
              </a:spcAft>
              <a:buClr>
                <a:srgbClr val="000000"/>
              </a:buClr>
              <a:buSzPts val="3200"/>
              <a:buFont typeface="Arial"/>
              <a:buNone/>
            </a:pPr>
            <a:r>
              <a:rPr b="0" i="0" lang="en-US" sz="3200" u="none" cap="none" strike="noStrike">
                <a:solidFill>
                  <a:srgbClr val="FDFDFD"/>
                </a:solidFill>
                <a:latin typeface="Arial"/>
                <a:ea typeface="Arial"/>
                <a:cs typeface="Arial"/>
                <a:sym typeface="Arial"/>
              </a:rPr>
              <a:t>Paid</a:t>
            </a:r>
            <a:endParaRPr b="0" i="0" sz="3200" u="none" cap="none" strike="noStrike">
              <a:solidFill>
                <a:schemeClr val="dk1"/>
              </a:solidFill>
              <a:latin typeface="Arial"/>
              <a:ea typeface="Arial"/>
              <a:cs typeface="Arial"/>
              <a:sym typeface="Arial"/>
            </a:endParaRPr>
          </a:p>
          <a:p>
            <a:pPr indent="0" lvl="0" marL="702945" marR="0" rtl="0" algn="l">
              <a:lnSpc>
                <a:spcPct val="100000"/>
              </a:lnSpc>
              <a:spcBef>
                <a:spcPts val="585"/>
              </a:spcBef>
              <a:spcAft>
                <a:spcPts val="0"/>
              </a:spcAft>
              <a:buClr>
                <a:srgbClr val="000000"/>
              </a:buClr>
              <a:buSzPts val="3200"/>
              <a:buFont typeface="Arial"/>
              <a:buNone/>
            </a:pPr>
            <a:r>
              <a:rPr b="0" i="0" lang="en-US" sz="3200" u="none" cap="none" strike="noStrike">
                <a:solidFill>
                  <a:srgbClr val="FDFDFD"/>
                </a:solidFill>
                <a:latin typeface="Arial"/>
                <a:ea typeface="Arial"/>
                <a:cs typeface="Arial"/>
                <a:sym typeface="Arial"/>
              </a:rPr>
              <a:t>limited to just one service that they provide to News industry which is writing</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DFDF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2022-09-21T17:53:07Z</dcterms:created>
  <dc:creator>rameen naveed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2022-09-21T05:00:00Z</vt:filetime>
  </property>
  <property fmtid="{D5CDD505-2E9C-101B-9397-08002B2CF9AE}" pid="3" name="Creator">
    <vt:lpwstr>Canva</vt:lpwstr>
  </property>
  <property fmtid="{D5CDD505-2E9C-101B-9397-08002B2CF9AE}" pid="4" name="LastSaved">
    <vt:filetime>2022-09-21T05:00:00Z</vt:filetime>
  </property>
  <property fmtid="{D5CDD505-2E9C-101B-9397-08002B2CF9AE}" pid="5" name="ICV">
    <vt:lpwstr>4B1045D41CCD4946980BBE4F2BE36D84</vt:lpwstr>
  </property>
  <property fmtid="{D5CDD505-2E9C-101B-9397-08002B2CF9AE}" pid="6" name="KSOProductBuildVer">
    <vt:lpwstr>1033-11.2.0.11306</vt:lpwstr>
  </property>
</Properties>
</file>