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1" i="0">
                <a:solidFill>
                  <a:srgbClr val="DEAB0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A18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9730" y="201268"/>
            <a:ext cx="1362074" cy="9810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322" y="7335191"/>
            <a:ext cx="103010" cy="10301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8322" y="7867413"/>
            <a:ext cx="103010" cy="1030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6858" y="4312803"/>
            <a:ext cx="103010" cy="10301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6858" y="2945564"/>
            <a:ext cx="103010" cy="10301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6858" y="3391943"/>
            <a:ext cx="103010" cy="10301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46858" y="3866279"/>
            <a:ext cx="103010" cy="103010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46858" y="4762304"/>
            <a:ext cx="103010" cy="10301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6858" y="5191516"/>
            <a:ext cx="103010" cy="103010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6858" y="5620727"/>
            <a:ext cx="103010" cy="10301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1" i="0">
                <a:solidFill>
                  <a:srgbClr val="DEAB0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1" i="0">
                <a:solidFill>
                  <a:srgbClr val="DEAB0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A1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3792" y="1386716"/>
            <a:ext cx="2112010" cy="955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1" i="0">
                <a:solidFill>
                  <a:srgbClr val="DEAB0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0541" y="2274824"/>
            <a:ext cx="15169515" cy="6851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7.jpg"/><Relationship Id="rId4" Type="http://schemas.openxmlformats.org/officeDocument/2006/relationships/image" Target="../media/image14.png"/><Relationship Id="rId5" Type="http://schemas.openxmlformats.org/officeDocument/2006/relationships/hyperlink" Target="https://www.contena.co/?ref=491064&amp;subid" TargetMode="Externa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9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0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6.jpg"/><Relationship Id="rId4" Type="http://schemas.openxmlformats.org/officeDocument/2006/relationships/image" Target="../media/image14.png"/><Relationship Id="rId5" Type="http://schemas.openxmlformats.org/officeDocument/2006/relationships/hyperlink" Target="https://www.contena.co/?ref=491064&amp;subid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53221" y="11"/>
            <a:ext cx="1616075" cy="1446530"/>
          </a:xfrm>
          <a:custGeom>
            <a:avLst/>
            <a:gdLst/>
            <a:ahLst/>
            <a:cxnLst/>
            <a:rect l="l" t="t" r="r" b="b"/>
            <a:pathLst>
              <a:path w="1616075" h="1446530">
                <a:moveTo>
                  <a:pt x="125361" y="0"/>
                </a:moveTo>
                <a:lnTo>
                  <a:pt x="98272" y="0"/>
                </a:lnTo>
                <a:lnTo>
                  <a:pt x="85940" y="39408"/>
                </a:lnTo>
                <a:lnTo>
                  <a:pt x="125361" y="0"/>
                </a:lnTo>
                <a:close/>
              </a:path>
              <a:path w="1616075" h="1446530">
                <a:moveTo>
                  <a:pt x="622046" y="0"/>
                </a:moveTo>
                <a:lnTo>
                  <a:pt x="249567" y="0"/>
                </a:lnTo>
                <a:lnTo>
                  <a:pt x="43891" y="205676"/>
                </a:lnTo>
                <a:lnTo>
                  <a:pt x="33769" y="257149"/>
                </a:lnTo>
                <a:lnTo>
                  <a:pt x="25019" y="308914"/>
                </a:lnTo>
                <a:lnTo>
                  <a:pt x="17551" y="360819"/>
                </a:lnTo>
                <a:lnTo>
                  <a:pt x="11404" y="412864"/>
                </a:lnTo>
                <a:lnTo>
                  <a:pt x="6565" y="465035"/>
                </a:lnTo>
                <a:lnTo>
                  <a:pt x="3048" y="517309"/>
                </a:lnTo>
                <a:lnTo>
                  <a:pt x="863" y="569658"/>
                </a:lnTo>
                <a:lnTo>
                  <a:pt x="0" y="622046"/>
                </a:lnTo>
                <a:lnTo>
                  <a:pt x="622046" y="0"/>
                </a:lnTo>
                <a:close/>
              </a:path>
              <a:path w="1616075" h="1446530">
                <a:moveTo>
                  <a:pt x="1118819" y="0"/>
                </a:moveTo>
                <a:lnTo>
                  <a:pt x="746252" y="0"/>
                </a:lnTo>
                <a:lnTo>
                  <a:pt x="3276" y="742975"/>
                </a:lnTo>
                <a:lnTo>
                  <a:pt x="5956" y="784237"/>
                </a:lnTo>
                <a:lnTo>
                  <a:pt x="9436" y="825512"/>
                </a:lnTo>
                <a:lnTo>
                  <a:pt x="13754" y="866521"/>
                </a:lnTo>
                <a:lnTo>
                  <a:pt x="18935" y="907694"/>
                </a:lnTo>
                <a:lnTo>
                  <a:pt x="24892" y="948664"/>
                </a:lnTo>
                <a:lnTo>
                  <a:pt x="31699" y="989545"/>
                </a:lnTo>
                <a:lnTo>
                  <a:pt x="39370" y="1030325"/>
                </a:lnTo>
                <a:lnTo>
                  <a:pt x="47815" y="1070902"/>
                </a:lnTo>
                <a:lnTo>
                  <a:pt x="1118819" y="0"/>
                </a:lnTo>
                <a:close/>
              </a:path>
              <a:path w="1616075" h="1446530">
                <a:moveTo>
                  <a:pt x="1615478" y="0"/>
                </a:moveTo>
                <a:lnTo>
                  <a:pt x="1242936" y="0"/>
                </a:lnTo>
                <a:lnTo>
                  <a:pt x="72313" y="1170609"/>
                </a:lnTo>
                <a:lnTo>
                  <a:pt x="84759" y="1213713"/>
                </a:lnTo>
                <a:lnTo>
                  <a:pt x="89357" y="1229144"/>
                </a:lnTo>
                <a:lnTo>
                  <a:pt x="103898" y="1275295"/>
                </a:lnTo>
                <a:lnTo>
                  <a:pt x="128092" y="1344295"/>
                </a:lnTo>
                <a:lnTo>
                  <a:pt x="154813" y="1412582"/>
                </a:lnTo>
                <a:lnTo>
                  <a:pt x="169138" y="1446403"/>
                </a:lnTo>
                <a:lnTo>
                  <a:pt x="161547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4852284" y="0"/>
            <a:ext cx="3435985" cy="3384550"/>
            <a:chOff x="14852284" y="0"/>
            <a:chExt cx="3435985" cy="3384550"/>
          </a:xfrm>
        </p:grpSpPr>
        <p:sp>
          <p:nvSpPr>
            <p:cNvPr id="4" name="object 4"/>
            <p:cNvSpPr/>
            <p:nvPr/>
          </p:nvSpPr>
          <p:spPr>
            <a:xfrm>
              <a:off x="15761538" y="11"/>
              <a:ext cx="2526665" cy="2683510"/>
            </a:xfrm>
            <a:custGeom>
              <a:avLst/>
              <a:gdLst/>
              <a:ahLst/>
              <a:cxnLst/>
              <a:rect l="l" t="t" r="r" b="b"/>
              <a:pathLst>
                <a:path w="2526665" h="2683510">
                  <a:moveTo>
                    <a:pt x="1903857" y="0"/>
                  </a:moveTo>
                  <a:lnTo>
                    <a:pt x="1531302" y="0"/>
                  </a:lnTo>
                  <a:lnTo>
                    <a:pt x="385114" y="1146111"/>
                  </a:lnTo>
                  <a:lnTo>
                    <a:pt x="0" y="1531302"/>
                  </a:lnTo>
                  <a:lnTo>
                    <a:pt x="22872" y="1576743"/>
                  </a:lnTo>
                  <a:lnTo>
                    <a:pt x="47028" y="1621701"/>
                  </a:lnTo>
                  <a:lnTo>
                    <a:pt x="72313" y="1666113"/>
                  </a:lnTo>
                  <a:lnTo>
                    <a:pt x="98780" y="1710143"/>
                  </a:lnTo>
                  <a:lnTo>
                    <a:pt x="126517" y="1753552"/>
                  </a:lnTo>
                  <a:lnTo>
                    <a:pt x="135991" y="1767916"/>
                  </a:lnTo>
                  <a:lnTo>
                    <a:pt x="757682" y="1146111"/>
                  </a:lnTo>
                  <a:lnTo>
                    <a:pt x="1903857" y="0"/>
                  </a:lnTo>
                  <a:close/>
                </a:path>
                <a:path w="2526665" h="2683510">
                  <a:moveTo>
                    <a:pt x="2400604" y="0"/>
                  </a:moveTo>
                  <a:lnTo>
                    <a:pt x="2028037" y="0"/>
                  </a:lnTo>
                  <a:lnTo>
                    <a:pt x="187083" y="1841030"/>
                  </a:lnTo>
                  <a:lnTo>
                    <a:pt x="210502" y="1872221"/>
                  </a:lnTo>
                  <a:lnTo>
                    <a:pt x="234518" y="1903133"/>
                  </a:lnTo>
                  <a:lnTo>
                    <a:pt x="260972" y="1935683"/>
                  </a:lnTo>
                  <a:lnTo>
                    <a:pt x="288099" y="1967852"/>
                  </a:lnTo>
                  <a:lnTo>
                    <a:pt x="321868" y="2006193"/>
                  </a:lnTo>
                  <a:lnTo>
                    <a:pt x="356628" y="2043836"/>
                  </a:lnTo>
                  <a:lnTo>
                    <a:pt x="497382" y="1903133"/>
                  </a:lnTo>
                  <a:lnTo>
                    <a:pt x="2400604" y="0"/>
                  </a:lnTo>
                  <a:close/>
                </a:path>
                <a:path w="2526665" h="2683510">
                  <a:moveTo>
                    <a:pt x="2526461" y="2481745"/>
                  </a:moveTo>
                  <a:lnTo>
                    <a:pt x="2400846" y="2607348"/>
                  </a:lnTo>
                  <a:lnTo>
                    <a:pt x="2447010" y="2593898"/>
                  </a:lnTo>
                  <a:lnTo>
                    <a:pt x="2492895" y="2579344"/>
                  </a:lnTo>
                  <a:lnTo>
                    <a:pt x="2526461" y="2567825"/>
                  </a:lnTo>
                  <a:lnTo>
                    <a:pt x="2526461" y="2481745"/>
                  </a:lnTo>
                  <a:close/>
                </a:path>
                <a:path w="2526665" h="2683510">
                  <a:moveTo>
                    <a:pt x="2526461" y="1985213"/>
                  </a:moveTo>
                  <a:lnTo>
                    <a:pt x="2459317" y="2052358"/>
                  </a:lnTo>
                  <a:lnTo>
                    <a:pt x="2169769" y="2341803"/>
                  </a:lnTo>
                  <a:lnTo>
                    <a:pt x="1828330" y="2683230"/>
                  </a:lnTo>
                  <a:lnTo>
                    <a:pt x="1873415" y="2683103"/>
                  </a:lnTo>
                  <a:lnTo>
                    <a:pt x="1918449" y="2681986"/>
                  </a:lnTo>
                  <a:lnTo>
                    <a:pt x="1963420" y="2679877"/>
                  </a:lnTo>
                  <a:lnTo>
                    <a:pt x="2008352" y="2676829"/>
                  </a:lnTo>
                  <a:lnTo>
                    <a:pt x="2046859" y="2673540"/>
                  </a:lnTo>
                  <a:lnTo>
                    <a:pt x="2085263" y="2669514"/>
                  </a:lnTo>
                  <a:lnTo>
                    <a:pt x="2123630" y="2664701"/>
                  </a:lnTo>
                  <a:lnTo>
                    <a:pt x="2161908" y="2659176"/>
                  </a:lnTo>
                  <a:lnTo>
                    <a:pt x="2200084" y="2652928"/>
                  </a:lnTo>
                  <a:lnTo>
                    <a:pt x="2238159" y="2645943"/>
                  </a:lnTo>
                  <a:lnTo>
                    <a:pt x="2526461" y="2357640"/>
                  </a:lnTo>
                  <a:lnTo>
                    <a:pt x="2526461" y="1985213"/>
                  </a:lnTo>
                  <a:close/>
                </a:path>
                <a:path w="2526665" h="2683510">
                  <a:moveTo>
                    <a:pt x="2526461" y="1488427"/>
                  </a:moveTo>
                  <a:lnTo>
                    <a:pt x="1610347" y="2404529"/>
                  </a:lnTo>
                  <a:lnTo>
                    <a:pt x="1384084" y="2630881"/>
                  </a:lnTo>
                  <a:lnTo>
                    <a:pt x="1414195" y="2637574"/>
                  </a:lnTo>
                  <a:lnTo>
                    <a:pt x="1474673" y="2649588"/>
                  </a:lnTo>
                  <a:lnTo>
                    <a:pt x="1545564" y="2661310"/>
                  </a:lnTo>
                  <a:lnTo>
                    <a:pt x="1586242" y="2666885"/>
                  </a:lnTo>
                  <a:lnTo>
                    <a:pt x="1627022" y="2671661"/>
                  </a:lnTo>
                  <a:lnTo>
                    <a:pt x="1667865" y="2675610"/>
                  </a:lnTo>
                  <a:lnTo>
                    <a:pt x="1708746" y="2678760"/>
                  </a:lnTo>
                  <a:lnTo>
                    <a:pt x="2526461" y="1861045"/>
                  </a:lnTo>
                  <a:lnTo>
                    <a:pt x="2526461" y="1488427"/>
                  </a:lnTo>
                  <a:close/>
                </a:path>
                <a:path w="2526665" h="2683510">
                  <a:moveTo>
                    <a:pt x="2526461" y="991781"/>
                  </a:moveTo>
                  <a:lnTo>
                    <a:pt x="1011542" y="2506776"/>
                  </a:lnTo>
                  <a:lnTo>
                    <a:pt x="1061910" y="2528328"/>
                  </a:lnTo>
                  <a:lnTo>
                    <a:pt x="1112761" y="2548496"/>
                  </a:lnTo>
                  <a:lnTo>
                    <a:pt x="1164031" y="2567254"/>
                  </a:lnTo>
                  <a:lnTo>
                    <a:pt x="1215504" y="2584577"/>
                  </a:lnTo>
                  <a:lnTo>
                    <a:pt x="1215656" y="2584627"/>
                  </a:lnTo>
                  <a:lnTo>
                    <a:pt x="1250365" y="2595372"/>
                  </a:lnTo>
                  <a:lnTo>
                    <a:pt x="1285138" y="2605557"/>
                  </a:lnTo>
                  <a:lnTo>
                    <a:pt x="2526461" y="1364246"/>
                  </a:lnTo>
                  <a:lnTo>
                    <a:pt x="2526461" y="991781"/>
                  </a:lnTo>
                  <a:close/>
                </a:path>
                <a:path w="2526665" h="2683510">
                  <a:moveTo>
                    <a:pt x="2526461" y="494982"/>
                  </a:moveTo>
                  <a:lnTo>
                    <a:pt x="1058214" y="1963127"/>
                  </a:lnTo>
                  <a:lnTo>
                    <a:pt x="692416" y="2329078"/>
                  </a:lnTo>
                  <a:lnTo>
                    <a:pt x="699516" y="2333891"/>
                  </a:lnTo>
                  <a:lnTo>
                    <a:pt x="735330" y="2357475"/>
                  </a:lnTo>
                  <a:lnTo>
                    <a:pt x="768375" y="2378341"/>
                  </a:lnTo>
                  <a:lnTo>
                    <a:pt x="805954" y="2400960"/>
                  </a:lnTo>
                  <a:lnTo>
                    <a:pt x="850201" y="2426258"/>
                  </a:lnTo>
                  <a:lnTo>
                    <a:pt x="901306" y="2453729"/>
                  </a:lnTo>
                  <a:lnTo>
                    <a:pt x="927074" y="2466873"/>
                  </a:lnTo>
                  <a:lnTo>
                    <a:pt x="1133297" y="2260739"/>
                  </a:lnTo>
                  <a:lnTo>
                    <a:pt x="2526461" y="867498"/>
                  </a:lnTo>
                  <a:lnTo>
                    <a:pt x="2526461" y="494982"/>
                  </a:lnTo>
                  <a:close/>
                </a:path>
                <a:path w="2526665" h="2683510">
                  <a:moveTo>
                    <a:pt x="2526461" y="0"/>
                  </a:moveTo>
                  <a:lnTo>
                    <a:pt x="2524785" y="0"/>
                  </a:lnTo>
                  <a:lnTo>
                    <a:pt x="775728" y="1749056"/>
                  </a:lnTo>
                  <a:lnTo>
                    <a:pt x="418592" y="2106142"/>
                  </a:lnTo>
                  <a:lnTo>
                    <a:pt x="475945" y="2159292"/>
                  </a:lnTo>
                  <a:lnTo>
                    <a:pt x="511136" y="2190242"/>
                  </a:lnTo>
                  <a:lnTo>
                    <a:pt x="546849" y="2220264"/>
                  </a:lnTo>
                  <a:lnTo>
                    <a:pt x="583082" y="2249335"/>
                  </a:lnTo>
                  <a:lnTo>
                    <a:pt x="619836" y="2277427"/>
                  </a:lnTo>
                  <a:lnTo>
                    <a:pt x="2526461" y="370827"/>
                  </a:lnTo>
                  <a:lnTo>
                    <a:pt x="252646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852282" y="284949"/>
              <a:ext cx="3099435" cy="3099435"/>
            </a:xfrm>
            <a:custGeom>
              <a:avLst/>
              <a:gdLst/>
              <a:ahLst/>
              <a:cxnLst/>
              <a:rect l="l" t="t" r="r" b="b"/>
              <a:pathLst>
                <a:path w="3099434" h="3099435">
                  <a:moveTo>
                    <a:pt x="1094117" y="68135"/>
                  </a:moveTo>
                  <a:lnTo>
                    <a:pt x="1042238" y="85064"/>
                  </a:lnTo>
                  <a:lnTo>
                    <a:pt x="991184" y="103797"/>
                  </a:lnTo>
                  <a:lnTo>
                    <a:pt x="940993" y="124244"/>
                  </a:lnTo>
                  <a:lnTo>
                    <a:pt x="891692" y="146342"/>
                  </a:lnTo>
                  <a:lnTo>
                    <a:pt x="146342" y="891705"/>
                  </a:lnTo>
                  <a:lnTo>
                    <a:pt x="124269" y="940993"/>
                  </a:lnTo>
                  <a:lnTo>
                    <a:pt x="103847" y="991196"/>
                  </a:lnTo>
                  <a:lnTo>
                    <a:pt x="85115" y="1042250"/>
                  </a:lnTo>
                  <a:lnTo>
                    <a:pt x="68122" y="1094117"/>
                  </a:lnTo>
                  <a:lnTo>
                    <a:pt x="1094117" y="68135"/>
                  </a:lnTo>
                  <a:close/>
                </a:path>
                <a:path w="3099434" h="3099435">
                  <a:moveTo>
                    <a:pt x="1655267" y="3670"/>
                  </a:moveTo>
                  <a:lnTo>
                    <a:pt x="1629054" y="2095"/>
                  </a:lnTo>
                  <a:lnTo>
                    <a:pt x="1602714" y="952"/>
                  </a:lnTo>
                  <a:lnTo>
                    <a:pt x="1576235" y="241"/>
                  </a:lnTo>
                  <a:lnTo>
                    <a:pt x="1549666" y="0"/>
                  </a:lnTo>
                  <a:lnTo>
                    <a:pt x="1544688" y="0"/>
                  </a:lnTo>
                  <a:lnTo>
                    <a:pt x="1534591" y="266"/>
                  </a:lnTo>
                  <a:lnTo>
                    <a:pt x="254" y="1534604"/>
                  </a:lnTo>
                  <a:lnTo>
                    <a:pt x="0" y="1544561"/>
                  </a:lnTo>
                  <a:lnTo>
                    <a:pt x="0" y="1549666"/>
                  </a:lnTo>
                  <a:lnTo>
                    <a:pt x="241" y="1576247"/>
                  </a:lnTo>
                  <a:lnTo>
                    <a:pt x="952" y="1602714"/>
                  </a:lnTo>
                  <a:lnTo>
                    <a:pt x="2095" y="1629054"/>
                  </a:lnTo>
                  <a:lnTo>
                    <a:pt x="3670" y="1655267"/>
                  </a:lnTo>
                  <a:lnTo>
                    <a:pt x="1655267" y="3670"/>
                  </a:lnTo>
                  <a:close/>
                </a:path>
                <a:path w="3099434" h="3099435">
                  <a:moveTo>
                    <a:pt x="2067052" y="88544"/>
                  </a:moveTo>
                  <a:lnTo>
                    <a:pt x="2043785" y="80543"/>
                  </a:lnTo>
                  <a:lnTo>
                    <a:pt x="2020354" y="72847"/>
                  </a:lnTo>
                  <a:lnTo>
                    <a:pt x="1996757" y="65506"/>
                  </a:lnTo>
                  <a:lnTo>
                    <a:pt x="1972983" y="58534"/>
                  </a:lnTo>
                  <a:lnTo>
                    <a:pt x="58559" y="1972957"/>
                  </a:lnTo>
                  <a:lnTo>
                    <a:pt x="65532" y="1996706"/>
                  </a:lnTo>
                  <a:lnTo>
                    <a:pt x="72872" y="2020303"/>
                  </a:lnTo>
                  <a:lnTo>
                    <a:pt x="80556" y="2043734"/>
                  </a:lnTo>
                  <a:lnTo>
                    <a:pt x="88569" y="2067026"/>
                  </a:lnTo>
                  <a:lnTo>
                    <a:pt x="2067052" y="88544"/>
                  </a:lnTo>
                  <a:close/>
                </a:path>
                <a:path w="3099434" h="3099435">
                  <a:moveTo>
                    <a:pt x="2398915" y="253441"/>
                  </a:moveTo>
                  <a:lnTo>
                    <a:pt x="2380043" y="241185"/>
                  </a:lnTo>
                  <a:lnTo>
                    <a:pt x="2360968" y="229184"/>
                  </a:lnTo>
                  <a:lnTo>
                    <a:pt x="2341664" y="217462"/>
                  </a:lnTo>
                  <a:lnTo>
                    <a:pt x="2322144" y="206006"/>
                  </a:lnTo>
                  <a:lnTo>
                    <a:pt x="205955" y="2322195"/>
                  </a:lnTo>
                  <a:lnTo>
                    <a:pt x="217398" y="2341689"/>
                  </a:lnTo>
                  <a:lnTo>
                    <a:pt x="229133" y="2360993"/>
                  </a:lnTo>
                  <a:lnTo>
                    <a:pt x="241122" y="2380094"/>
                  </a:lnTo>
                  <a:lnTo>
                    <a:pt x="253377" y="2399030"/>
                  </a:lnTo>
                  <a:lnTo>
                    <a:pt x="2398915" y="253441"/>
                  </a:lnTo>
                  <a:close/>
                </a:path>
                <a:path w="3099434" h="3099435">
                  <a:moveTo>
                    <a:pt x="2669984" y="479031"/>
                  </a:moveTo>
                  <a:lnTo>
                    <a:pt x="2654719" y="463308"/>
                  </a:lnTo>
                  <a:lnTo>
                    <a:pt x="2639187" y="447789"/>
                  </a:lnTo>
                  <a:lnTo>
                    <a:pt x="2623426" y="432498"/>
                  </a:lnTo>
                  <a:lnTo>
                    <a:pt x="2607487" y="417449"/>
                  </a:lnTo>
                  <a:lnTo>
                    <a:pt x="417410" y="2607526"/>
                  </a:lnTo>
                  <a:lnTo>
                    <a:pt x="432473" y="2623477"/>
                  </a:lnTo>
                  <a:lnTo>
                    <a:pt x="447763" y="2639225"/>
                  </a:lnTo>
                  <a:lnTo>
                    <a:pt x="463270" y="2654757"/>
                  </a:lnTo>
                  <a:lnTo>
                    <a:pt x="478993" y="2670048"/>
                  </a:lnTo>
                  <a:lnTo>
                    <a:pt x="2669984" y="479031"/>
                  </a:lnTo>
                  <a:close/>
                </a:path>
                <a:path w="3099434" h="3099435">
                  <a:moveTo>
                    <a:pt x="2884195" y="761568"/>
                  </a:moveTo>
                  <a:lnTo>
                    <a:pt x="2872575" y="742276"/>
                  </a:lnTo>
                  <a:lnTo>
                    <a:pt x="2860700" y="723163"/>
                  </a:lnTo>
                  <a:lnTo>
                    <a:pt x="2848546" y="704202"/>
                  </a:lnTo>
                  <a:lnTo>
                    <a:pt x="2836113" y="685444"/>
                  </a:lnTo>
                  <a:lnTo>
                    <a:pt x="685482" y="2836087"/>
                  </a:lnTo>
                  <a:lnTo>
                    <a:pt x="704240" y="2848508"/>
                  </a:lnTo>
                  <a:lnTo>
                    <a:pt x="723188" y="2860649"/>
                  </a:lnTo>
                  <a:lnTo>
                    <a:pt x="742315" y="2872511"/>
                  </a:lnTo>
                  <a:lnTo>
                    <a:pt x="761593" y="2884132"/>
                  </a:lnTo>
                  <a:lnTo>
                    <a:pt x="2884195" y="761568"/>
                  </a:lnTo>
                  <a:close/>
                </a:path>
                <a:path w="3099434" h="3099435">
                  <a:moveTo>
                    <a:pt x="3035135" y="1107376"/>
                  </a:moveTo>
                  <a:lnTo>
                    <a:pt x="3027959" y="1083792"/>
                  </a:lnTo>
                  <a:lnTo>
                    <a:pt x="3020403" y="1060386"/>
                  </a:lnTo>
                  <a:lnTo>
                    <a:pt x="3012490" y="1037158"/>
                  </a:lnTo>
                  <a:lnTo>
                    <a:pt x="3004210" y="1014095"/>
                  </a:lnTo>
                  <a:lnTo>
                    <a:pt x="1014069" y="3004235"/>
                  </a:lnTo>
                  <a:lnTo>
                    <a:pt x="1037158" y="3012529"/>
                  </a:lnTo>
                  <a:lnTo>
                    <a:pt x="1060411" y="3020441"/>
                  </a:lnTo>
                  <a:lnTo>
                    <a:pt x="1083818" y="3027984"/>
                  </a:lnTo>
                  <a:lnTo>
                    <a:pt x="1107351" y="3035173"/>
                  </a:lnTo>
                  <a:lnTo>
                    <a:pt x="3035135" y="1107376"/>
                  </a:lnTo>
                  <a:close/>
                </a:path>
                <a:path w="3099434" h="3099435">
                  <a:moveTo>
                    <a:pt x="3041548" y="1970189"/>
                  </a:moveTo>
                  <a:lnTo>
                    <a:pt x="1970227" y="3041548"/>
                  </a:lnTo>
                  <a:lnTo>
                    <a:pt x="2019401" y="3026803"/>
                  </a:lnTo>
                  <a:lnTo>
                    <a:pt x="2067877" y="3010484"/>
                  </a:lnTo>
                  <a:lnTo>
                    <a:pt x="2115655" y="2992628"/>
                  </a:lnTo>
                  <a:lnTo>
                    <a:pt x="2162695" y="2973273"/>
                  </a:lnTo>
                  <a:lnTo>
                    <a:pt x="2973286" y="2162657"/>
                  </a:lnTo>
                  <a:lnTo>
                    <a:pt x="2992615" y="2115642"/>
                  </a:lnTo>
                  <a:lnTo>
                    <a:pt x="3010471" y="2067877"/>
                  </a:lnTo>
                  <a:lnTo>
                    <a:pt x="3026791" y="2019388"/>
                  </a:lnTo>
                  <a:lnTo>
                    <a:pt x="3041548" y="1970189"/>
                  </a:lnTo>
                  <a:close/>
                </a:path>
                <a:path w="3099434" h="3099435">
                  <a:moveTo>
                    <a:pt x="3099193" y="1539963"/>
                  </a:moveTo>
                  <a:lnTo>
                    <a:pt x="3098736" y="1510055"/>
                  </a:lnTo>
                  <a:lnTo>
                    <a:pt x="3097707" y="1480235"/>
                  </a:lnTo>
                  <a:lnTo>
                    <a:pt x="3096120" y="1450555"/>
                  </a:lnTo>
                  <a:lnTo>
                    <a:pt x="3093961" y="1421003"/>
                  </a:lnTo>
                  <a:lnTo>
                    <a:pt x="1421003" y="3093961"/>
                  </a:lnTo>
                  <a:lnTo>
                    <a:pt x="1450555" y="3096107"/>
                  </a:lnTo>
                  <a:lnTo>
                    <a:pt x="1480235" y="3097707"/>
                  </a:lnTo>
                  <a:lnTo>
                    <a:pt x="1510055" y="3098736"/>
                  </a:lnTo>
                  <a:lnTo>
                    <a:pt x="1539963" y="3099193"/>
                  </a:lnTo>
                  <a:lnTo>
                    <a:pt x="3099193" y="1539963"/>
                  </a:lnTo>
                  <a:close/>
                </a:path>
              </a:pathLst>
            </a:custGeom>
            <a:solidFill>
              <a:srgbClr val="FBBE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430997" y="11"/>
            <a:ext cx="1616075" cy="1446530"/>
          </a:xfrm>
          <a:custGeom>
            <a:avLst/>
            <a:gdLst/>
            <a:ahLst/>
            <a:cxnLst/>
            <a:rect l="l" t="t" r="r" b="b"/>
            <a:pathLst>
              <a:path w="1616075" h="1446530">
                <a:moveTo>
                  <a:pt x="1529537" y="39408"/>
                </a:moveTo>
                <a:lnTo>
                  <a:pt x="1517218" y="0"/>
                </a:lnTo>
                <a:lnTo>
                  <a:pt x="1490116" y="0"/>
                </a:lnTo>
                <a:lnTo>
                  <a:pt x="1529537" y="39408"/>
                </a:lnTo>
                <a:close/>
              </a:path>
              <a:path w="1616075" h="1446530">
                <a:moveTo>
                  <a:pt x="1543164" y="1170609"/>
                </a:moveTo>
                <a:lnTo>
                  <a:pt x="372554" y="0"/>
                </a:lnTo>
                <a:lnTo>
                  <a:pt x="0" y="0"/>
                </a:lnTo>
                <a:lnTo>
                  <a:pt x="1446339" y="1446403"/>
                </a:lnTo>
                <a:lnTo>
                  <a:pt x="1460665" y="1412582"/>
                </a:lnTo>
                <a:lnTo>
                  <a:pt x="1487398" y="1344295"/>
                </a:lnTo>
                <a:lnTo>
                  <a:pt x="1502816" y="1301242"/>
                </a:lnTo>
                <a:lnTo>
                  <a:pt x="1516557" y="1259941"/>
                </a:lnTo>
                <a:lnTo>
                  <a:pt x="1530718" y="1213713"/>
                </a:lnTo>
                <a:lnTo>
                  <a:pt x="1533347" y="1205064"/>
                </a:lnTo>
                <a:lnTo>
                  <a:pt x="1534655" y="1200619"/>
                </a:lnTo>
                <a:lnTo>
                  <a:pt x="1536814" y="1193126"/>
                </a:lnTo>
                <a:lnTo>
                  <a:pt x="1541081" y="1178102"/>
                </a:lnTo>
                <a:lnTo>
                  <a:pt x="1543164" y="1170609"/>
                </a:lnTo>
                <a:close/>
              </a:path>
              <a:path w="1616075" h="1446530">
                <a:moveTo>
                  <a:pt x="1612214" y="742975"/>
                </a:moveTo>
                <a:lnTo>
                  <a:pt x="869238" y="0"/>
                </a:lnTo>
                <a:lnTo>
                  <a:pt x="496658" y="0"/>
                </a:lnTo>
                <a:lnTo>
                  <a:pt x="1567662" y="1070902"/>
                </a:lnTo>
                <a:lnTo>
                  <a:pt x="1571993" y="1050645"/>
                </a:lnTo>
                <a:lnTo>
                  <a:pt x="1580045" y="1009954"/>
                </a:lnTo>
                <a:lnTo>
                  <a:pt x="1587233" y="969111"/>
                </a:lnTo>
                <a:lnTo>
                  <a:pt x="1593659" y="928204"/>
                </a:lnTo>
                <a:lnTo>
                  <a:pt x="1599260" y="887133"/>
                </a:lnTo>
                <a:lnTo>
                  <a:pt x="1603997" y="846023"/>
                </a:lnTo>
                <a:lnTo>
                  <a:pt x="1607896" y="804875"/>
                </a:lnTo>
                <a:lnTo>
                  <a:pt x="1610956" y="763612"/>
                </a:lnTo>
                <a:lnTo>
                  <a:pt x="1612214" y="742975"/>
                </a:lnTo>
                <a:close/>
              </a:path>
              <a:path w="1616075" h="1446530">
                <a:moveTo>
                  <a:pt x="1615490" y="622046"/>
                </a:moveTo>
                <a:lnTo>
                  <a:pt x="1614627" y="569658"/>
                </a:lnTo>
                <a:lnTo>
                  <a:pt x="1612430" y="517309"/>
                </a:lnTo>
                <a:lnTo>
                  <a:pt x="1608924" y="465035"/>
                </a:lnTo>
                <a:lnTo>
                  <a:pt x="1604086" y="412864"/>
                </a:lnTo>
                <a:lnTo>
                  <a:pt x="1597926" y="360819"/>
                </a:lnTo>
                <a:lnTo>
                  <a:pt x="1590459" y="308914"/>
                </a:lnTo>
                <a:lnTo>
                  <a:pt x="1581721" y="257149"/>
                </a:lnTo>
                <a:lnTo>
                  <a:pt x="1571599" y="205676"/>
                </a:lnTo>
                <a:lnTo>
                  <a:pt x="1365923" y="0"/>
                </a:lnTo>
                <a:lnTo>
                  <a:pt x="993432" y="0"/>
                </a:lnTo>
                <a:lnTo>
                  <a:pt x="1615490" y="6220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3743960" cy="3384550"/>
            <a:chOff x="0" y="0"/>
            <a:chExt cx="3743960" cy="3384550"/>
          </a:xfrm>
        </p:grpSpPr>
        <p:sp>
          <p:nvSpPr>
            <p:cNvPr id="8" name="object 8"/>
            <p:cNvSpPr/>
            <p:nvPr/>
          </p:nvSpPr>
          <p:spPr>
            <a:xfrm>
              <a:off x="0" y="11"/>
              <a:ext cx="2838450" cy="2683510"/>
            </a:xfrm>
            <a:custGeom>
              <a:avLst/>
              <a:gdLst/>
              <a:ahLst/>
              <a:cxnLst/>
              <a:rect l="l" t="t" r="r" b="b"/>
              <a:pathLst>
                <a:path w="2838450" h="2683510">
                  <a:moveTo>
                    <a:pt x="437311" y="2607348"/>
                  </a:moveTo>
                  <a:lnTo>
                    <a:pt x="0" y="2170061"/>
                  </a:lnTo>
                  <a:lnTo>
                    <a:pt x="0" y="2428583"/>
                  </a:lnTo>
                  <a:lnTo>
                    <a:pt x="76695" y="2468905"/>
                  </a:lnTo>
                  <a:lnTo>
                    <a:pt x="120561" y="2490063"/>
                  </a:lnTo>
                  <a:lnTo>
                    <a:pt x="164807" y="2510117"/>
                  </a:lnTo>
                  <a:lnTo>
                    <a:pt x="209423" y="2529078"/>
                  </a:lnTo>
                  <a:lnTo>
                    <a:pt x="254381" y="2546934"/>
                  </a:lnTo>
                  <a:lnTo>
                    <a:pt x="299681" y="2563685"/>
                  </a:lnTo>
                  <a:lnTo>
                    <a:pt x="345274" y="2579344"/>
                  </a:lnTo>
                  <a:lnTo>
                    <a:pt x="391160" y="2593898"/>
                  </a:lnTo>
                  <a:lnTo>
                    <a:pt x="437311" y="2607348"/>
                  </a:lnTo>
                  <a:close/>
                </a:path>
                <a:path w="2838450" h="2683510">
                  <a:moveTo>
                    <a:pt x="1009827" y="2683230"/>
                  </a:moveTo>
                  <a:lnTo>
                    <a:pt x="0" y="1673491"/>
                  </a:lnTo>
                  <a:lnTo>
                    <a:pt x="0" y="2045919"/>
                  </a:lnTo>
                  <a:lnTo>
                    <a:pt x="600011" y="2645943"/>
                  </a:lnTo>
                  <a:lnTo>
                    <a:pt x="638086" y="2652928"/>
                  </a:lnTo>
                  <a:lnTo>
                    <a:pt x="676262" y="2659176"/>
                  </a:lnTo>
                  <a:lnTo>
                    <a:pt x="714540" y="2664701"/>
                  </a:lnTo>
                  <a:lnTo>
                    <a:pt x="752906" y="2669514"/>
                  </a:lnTo>
                  <a:lnTo>
                    <a:pt x="791311" y="2673540"/>
                  </a:lnTo>
                  <a:lnTo>
                    <a:pt x="829818" y="2676829"/>
                  </a:lnTo>
                  <a:lnTo>
                    <a:pt x="874737" y="2679877"/>
                  </a:lnTo>
                  <a:lnTo>
                    <a:pt x="919721" y="2681986"/>
                  </a:lnTo>
                  <a:lnTo>
                    <a:pt x="964755" y="2683103"/>
                  </a:lnTo>
                  <a:lnTo>
                    <a:pt x="1009827" y="2683230"/>
                  </a:lnTo>
                  <a:close/>
                </a:path>
                <a:path w="2838450" h="2683510">
                  <a:moveTo>
                    <a:pt x="1454086" y="2630881"/>
                  </a:moveTo>
                  <a:lnTo>
                    <a:pt x="0" y="1176705"/>
                  </a:lnTo>
                  <a:lnTo>
                    <a:pt x="0" y="1549336"/>
                  </a:lnTo>
                  <a:lnTo>
                    <a:pt x="1129423" y="2678760"/>
                  </a:lnTo>
                  <a:lnTo>
                    <a:pt x="1170305" y="2675610"/>
                  </a:lnTo>
                  <a:lnTo>
                    <a:pt x="1211148" y="2671661"/>
                  </a:lnTo>
                  <a:lnTo>
                    <a:pt x="1251927" y="2666885"/>
                  </a:lnTo>
                  <a:lnTo>
                    <a:pt x="1292593" y="2661310"/>
                  </a:lnTo>
                  <a:lnTo>
                    <a:pt x="1333157" y="2654909"/>
                  </a:lnTo>
                  <a:lnTo>
                    <a:pt x="1393761" y="2643809"/>
                  </a:lnTo>
                  <a:lnTo>
                    <a:pt x="1454086" y="2630881"/>
                  </a:lnTo>
                  <a:close/>
                </a:path>
                <a:path w="2838450" h="2683510">
                  <a:moveTo>
                    <a:pt x="1826628" y="2506776"/>
                  </a:moveTo>
                  <a:lnTo>
                    <a:pt x="0" y="680046"/>
                  </a:lnTo>
                  <a:lnTo>
                    <a:pt x="0" y="1052525"/>
                  </a:lnTo>
                  <a:lnTo>
                    <a:pt x="1553019" y="2605557"/>
                  </a:lnTo>
                  <a:lnTo>
                    <a:pt x="1587792" y="2595372"/>
                  </a:lnTo>
                  <a:lnTo>
                    <a:pt x="1622463" y="2584577"/>
                  </a:lnTo>
                  <a:lnTo>
                    <a:pt x="1622666" y="2584577"/>
                  </a:lnTo>
                  <a:lnTo>
                    <a:pt x="1674126" y="2567254"/>
                  </a:lnTo>
                  <a:lnTo>
                    <a:pt x="1725396" y="2548496"/>
                  </a:lnTo>
                  <a:lnTo>
                    <a:pt x="1776260" y="2528328"/>
                  </a:lnTo>
                  <a:lnTo>
                    <a:pt x="1826628" y="2506776"/>
                  </a:lnTo>
                  <a:close/>
                </a:path>
                <a:path w="2838450" h="2683510">
                  <a:moveTo>
                    <a:pt x="2145741" y="2329078"/>
                  </a:moveTo>
                  <a:lnTo>
                    <a:pt x="0" y="183286"/>
                  </a:lnTo>
                  <a:lnTo>
                    <a:pt x="0" y="555764"/>
                  </a:lnTo>
                  <a:lnTo>
                    <a:pt x="1911096" y="2466873"/>
                  </a:lnTo>
                  <a:lnTo>
                    <a:pt x="1936864" y="2453729"/>
                  </a:lnTo>
                  <a:lnTo>
                    <a:pt x="1987956" y="2426258"/>
                  </a:lnTo>
                  <a:lnTo>
                    <a:pt x="2032203" y="2400960"/>
                  </a:lnTo>
                  <a:lnTo>
                    <a:pt x="2069795" y="2378341"/>
                  </a:lnTo>
                  <a:lnTo>
                    <a:pt x="2110016" y="2352814"/>
                  </a:lnTo>
                  <a:lnTo>
                    <a:pt x="2145741" y="2329078"/>
                  </a:lnTo>
                  <a:close/>
                </a:path>
                <a:path w="2838450" h="2683510">
                  <a:moveTo>
                    <a:pt x="2419566" y="2106142"/>
                  </a:moveTo>
                  <a:lnTo>
                    <a:pt x="2062416" y="1749056"/>
                  </a:lnTo>
                  <a:lnTo>
                    <a:pt x="313372" y="0"/>
                  </a:lnTo>
                  <a:lnTo>
                    <a:pt x="0" y="0"/>
                  </a:lnTo>
                  <a:lnTo>
                    <a:pt x="0" y="59105"/>
                  </a:lnTo>
                  <a:lnTo>
                    <a:pt x="2218334" y="2277427"/>
                  </a:lnTo>
                  <a:lnTo>
                    <a:pt x="2255088" y="2249335"/>
                  </a:lnTo>
                  <a:lnTo>
                    <a:pt x="2291321" y="2220264"/>
                  </a:lnTo>
                  <a:lnTo>
                    <a:pt x="2327033" y="2190242"/>
                  </a:lnTo>
                  <a:lnTo>
                    <a:pt x="2362225" y="2159292"/>
                  </a:lnTo>
                  <a:lnTo>
                    <a:pt x="2396909" y="2127427"/>
                  </a:lnTo>
                  <a:lnTo>
                    <a:pt x="2413927" y="2111527"/>
                  </a:lnTo>
                  <a:lnTo>
                    <a:pt x="2419566" y="2106142"/>
                  </a:lnTo>
                  <a:close/>
                </a:path>
                <a:path w="2838450" h="2683510">
                  <a:moveTo>
                    <a:pt x="2651074" y="1841030"/>
                  </a:moveTo>
                  <a:lnTo>
                    <a:pt x="810133" y="0"/>
                  </a:lnTo>
                  <a:lnTo>
                    <a:pt x="437565" y="0"/>
                  </a:lnTo>
                  <a:lnTo>
                    <a:pt x="2340775" y="1903133"/>
                  </a:lnTo>
                  <a:lnTo>
                    <a:pt x="2481542" y="2043836"/>
                  </a:lnTo>
                  <a:lnTo>
                    <a:pt x="2499068" y="2025129"/>
                  </a:lnTo>
                  <a:lnTo>
                    <a:pt x="2533281" y="1987080"/>
                  </a:lnTo>
                  <a:lnTo>
                    <a:pt x="2563723" y="1951799"/>
                  </a:lnTo>
                  <a:lnTo>
                    <a:pt x="2590508" y="1919465"/>
                  </a:lnTo>
                  <a:lnTo>
                    <a:pt x="2615704" y="1887689"/>
                  </a:lnTo>
                  <a:lnTo>
                    <a:pt x="2639466" y="1856676"/>
                  </a:lnTo>
                  <a:lnTo>
                    <a:pt x="2651074" y="1841030"/>
                  </a:lnTo>
                  <a:close/>
                </a:path>
                <a:path w="2838450" h="2683510">
                  <a:moveTo>
                    <a:pt x="2838170" y="1531302"/>
                  </a:moveTo>
                  <a:lnTo>
                    <a:pt x="2452979" y="1146111"/>
                  </a:lnTo>
                  <a:lnTo>
                    <a:pt x="1306868" y="0"/>
                  </a:lnTo>
                  <a:lnTo>
                    <a:pt x="934313" y="0"/>
                  </a:lnTo>
                  <a:lnTo>
                    <a:pt x="2080488" y="1146111"/>
                  </a:lnTo>
                  <a:lnTo>
                    <a:pt x="2702179" y="1767916"/>
                  </a:lnTo>
                  <a:lnTo>
                    <a:pt x="2730271" y="1724660"/>
                  </a:lnTo>
                  <a:lnTo>
                    <a:pt x="2752775" y="1688172"/>
                  </a:lnTo>
                  <a:lnTo>
                    <a:pt x="2778620" y="1643964"/>
                  </a:lnTo>
                  <a:lnTo>
                    <a:pt x="2803360" y="1599272"/>
                  </a:lnTo>
                  <a:lnTo>
                    <a:pt x="2826893" y="1554099"/>
                  </a:lnTo>
                  <a:lnTo>
                    <a:pt x="2838170" y="153130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48220" y="284949"/>
              <a:ext cx="3095625" cy="3099435"/>
            </a:xfrm>
            <a:custGeom>
              <a:avLst/>
              <a:gdLst/>
              <a:ahLst/>
              <a:cxnLst/>
              <a:rect l="l" t="t" r="r" b="b"/>
              <a:pathLst>
                <a:path w="3095625" h="3099435">
                  <a:moveTo>
                    <a:pt x="1128979" y="3041548"/>
                  </a:moveTo>
                  <a:lnTo>
                    <a:pt x="57645" y="1970189"/>
                  </a:lnTo>
                  <a:lnTo>
                    <a:pt x="72402" y="2019388"/>
                  </a:lnTo>
                  <a:lnTo>
                    <a:pt x="88734" y="2067877"/>
                  </a:lnTo>
                  <a:lnTo>
                    <a:pt x="106591" y="2115642"/>
                  </a:lnTo>
                  <a:lnTo>
                    <a:pt x="125907" y="2162657"/>
                  </a:lnTo>
                  <a:lnTo>
                    <a:pt x="936510" y="2973273"/>
                  </a:lnTo>
                  <a:lnTo>
                    <a:pt x="983551" y="2992628"/>
                  </a:lnTo>
                  <a:lnTo>
                    <a:pt x="1031316" y="3010484"/>
                  </a:lnTo>
                  <a:lnTo>
                    <a:pt x="1079792" y="3026803"/>
                  </a:lnTo>
                  <a:lnTo>
                    <a:pt x="1128979" y="3041548"/>
                  </a:lnTo>
                  <a:close/>
                </a:path>
                <a:path w="3095625" h="3099435">
                  <a:moveTo>
                    <a:pt x="1678203" y="3093961"/>
                  </a:moveTo>
                  <a:lnTo>
                    <a:pt x="5245" y="1421003"/>
                  </a:lnTo>
                  <a:lnTo>
                    <a:pt x="3073" y="1450555"/>
                  </a:lnTo>
                  <a:lnTo>
                    <a:pt x="1498" y="1480235"/>
                  </a:lnTo>
                  <a:lnTo>
                    <a:pt x="469" y="1510055"/>
                  </a:lnTo>
                  <a:lnTo>
                    <a:pt x="0" y="1539963"/>
                  </a:lnTo>
                  <a:lnTo>
                    <a:pt x="1559229" y="3099193"/>
                  </a:lnTo>
                  <a:lnTo>
                    <a:pt x="1589151" y="3098736"/>
                  </a:lnTo>
                  <a:lnTo>
                    <a:pt x="1618957" y="3097707"/>
                  </a:lnTo>
                  <a:lnTo>
                    <a:pt x="1648650" y="3096107"/>
                  </a:lnTo>
                  <a:lnTo>
                    <a:pt x="1678203" y="3093961"/>
                  </a:lnTo>
                  <a:close/>
                </a:path>
                <a:path w="3095625" h="3099435">
                  <a:moveTo>
                    <a:pt x="2085136" y="3004235"/>
                  </a:moveTo>
                  <a:lnTo>
                    <a:pt x="94996" y="1014095"/>
                  </a:lnTo>
                  <a:lnTo>
                    <a:pt x="86715" y="1037158"/>
                  </a:lnTo>
                  <a:lnTo>
                    <a:pt x="78790" y="1060386"/>
                  </a:lnTo>
                  <a:lnTo>
                    <a:pt x="71247" y="1083792"/>
                  </a:lnTo>
                  <a:lnTo>
                    <a:pt x="64071" y="1107376"/>
                  </a:lnTo>
                  <a:lnTo>
                    <a:pt x="1991855" y="3035160"/>
                  </a:lnTo>
                  <a:lnTo>
                    <a:pt x="2015375" y="3027984"/>
                  </a:lnTo>
                  <a:lnTo>
                    <a:pt x="2038794" y="3020441"/>
                  </a:lnTo>
                  <a:lnTo>
                    <a:pt x="2062048" y="3012529"/>
                  </a:lnTo>
                  <a:lnTo>
                    <a:pt x="2085136" y="3004235"/>
                  </a:lnTo>
                  <a:close/>
                </a:path>
                <a:path w="3095625" h="3099435">
                  <a:moveTo>
                    <a:pt x="2413724" y="2836087"/>
                  </a:moveTo>
                  <a:lnTo>
                    <a:pt x="263080" y="685444"/>
                  </a:lnTo>
                  <a:lnTo>
                    <a:pt x="250647" y="704202"/>
                  </a:lnTo>
                  <a:lnTo>
                    <a:pt x="238506" y="723163"/>
                  </a:lnTo>
                  <a:lnTo>
                    <a:pt x="226618" y="742276"/>
                  </a:lnTo>
                  <a:lnTo>
                    <a:pt x="214998" y="761568"/>
                  </a:lnTo>
                  <a:lnTo>
                    <a:pt x="2337600" y="2884170"/>
                  </a:lnTo>
                  <a:lnTo>
                    <a:pt x="2356891" y="2872511"/>
                  </a:lnTo>
                  <a:lnTo>
                    <a:pt x="2376005" y="2860649"/>
                  </a:lnTo>
                  <a:lnTo>
                    <a:pt x="2394966" y="2848508"/>
                  </a:lnTo>
                  <a:lnTo>
                    <a:pt x="2413724" y="2836087"/>
                  </a:lnTo>
                  <a:close/>
                </a:path>
                <a:path w="3095625" h="3099435">
                  <a:moveTo>
                    <a:pt x="2681782" y="2607526"/>
                  </a:moveTo>
                  <a:lnTo>
                    <a:pt x="491705" y="417449"/>
                  </a:lnTo>
                  <a:lnTo>
                    <a:pt x="475767" y="432498"/>
                  </a:lnTo>
                  <a:lnTo>
                    <a:pt x="460019" y="447789"/>
                  </a:lnTo>
                  <a:lnTo>
                    <a:pt x="444487" y="463308"/>
                  </a:lnTo>
                  <a:lnTo>
                    <a:pt x="429209" y="479031"/>
                  </a:lnTo>
                  <a:lnTo>
                    <a:pt x="2620213" y="2670022"/>
                  </a:lnTo>
                  <a:lnTo>
                    <a:pt x="2635923" y="2654757"/>
                  </a:lnTo>
                  <a:lnTo>
                    <a:pt x="2651442" y="2639225"/>
                  </a:lnTo>
                  <a:lnTo>
                    <a:pt x="2666733" y="2623477"/>
                  </a:lnTo>
                  <a:lnTo>
                    <a:pt x="2681782" y="2607526"/>
                  </a:lnTo>
                  <a:close/>
                </a:path>
                <a:path w="3095625" h="3099435">
                  <a:moveTo>
                    <a:pt x="2893250" y="2322195"/>
                  </a:moveTo>
                  <a:lnTo>
                    <a:pt x="777062" y="206006"/>
                  </a:lnTo>
                  <a:lnTo>
                    <a:pt x="757529" y="217462"/>
                  </a:lnTo>
                  <a:lnTo>
                    <a:pt x="738238" y="229184"/>
                  </a:lnTo>
                  <a:lnTo>
                    <a:pt x="719150" y="241185"/>
                  </a:lnTo>
                  <a:lnTo>
                    <a:pt x="700290" y="253441"/>
                  </a:lnTo>
                  <a:lnTo>
                    <a:pt x="2845816" y="2398966"/>
                  </a:lnTo>
                  <a:lnTo>
                    <a:pt x="2858071" y="2380094"/>
                  </a:lnTo>
                  <a:lnTo>
                    <a:pt x="2870073" y="2360993"/>
                  </a:lnTo>
                  <a:lnTo>
                    <a:pt x="2881807" y="2341689"/>
                  </a:lnTo>
                  <a:lnTo>
                    <a:pt x="2893250" y="2322195"/>
                  </a:lnTo>
                  <a:close/>
                </a:path>
                <a:path w="3095625" h="3099435">
                  <a:moveTo>
                    <a:pt x="3031071" y="1094117"/>
                  </a:moveTo>
                  <a:lnTo>
                    <a:pt x="3014078" y="1042250"/>
                  </a:lnTo>
                  <a:lnTo>
                    <a:pt x="2995358" y="991196"/>
                  </a:lnTo>
                  <a:lnTo>
                    <a:pt x="2974937" y="940993"/>
                  </a:lnTo>
                  <a:lnTo>
                    <a:pt x="2952864" y="891705"/>
                  </a:lnTo>
                  <a:lnTo>
                    <a:pt x="2207501" y="146342"/>
                  </a:lnTo>
                  <a:lnTo>
                    <a:pt x="2158212" y="124244"/>
                  </a:lnTo>
                  <a:lnTo>
                    <a:pt x="2108009" y="103797"/>
                  </a:lnTo>
                  <a:lnTo>
                    <a:pt x="2056955" y="85064"/>
                  </a:lnTo>
                  <a:lnTo>
                    <a:pt x="2005088" y="68135"/>
                  </a:lnTo>
                  <a:lnTo>
                    <a:pt x="3031071" y="1094117"/>
                  </a:lnTo>
                  <a:close/>
                </a:path>
                <a:path w="3095625" h="3099435">
                  <a:moveTo>
                    <a:pt x="3040646" y="1972957"/>
                  </a:moveTo>
                  <a:lnTo>
                    <a:pt x="1126223" y="58534"/>
                  </a:lnTo>
                  <a:lnTo>
                    <a:pt x="1102436" y="65506"/>
                  </a:lnTo>
                  <a:lnTo>
                    <a:pt x="1078839" y="72847"/>
                  </a:lnTo>
                  <a:lnTo>
                    <a:pt x="1055420" y="80543"/>
                  </a:lnTo>
                  <a:lnTo>
                    <a:pt x="1032154" y="88544"/>
                  </a:lnTo>
                  <a:lnTo>
                    <a:pt x="3010636" y="2067026"/>
                  </a:lnTo>
                  <a:lnTo>
                    <a:pt x="3018637" y="2043734"/>
                  </a:lnTo>
                  <a:lnTo>
                    <a:pt x="3026333" y="2020303"/>
                  </a:lnTo>
                  <a:lnTo>
                    <a:pt x="3033674" y="1996706"/>
                  </a:lnTo>
                  <a:lnTo>
                    <a:pt x="3040646" y="1972957"/>
                  </a:lnTo>
                  <a:close/>
                </a:path>
                <a:path w="3095625" h="3099435">
                  <a:moveTo>
                    <a:pt x="3095460" y="1531112"/>
                  </a:moveTo>
                  <a:lnTo>
                    <a:pt x="1564601" y="266"/>
                  </a:lnTo>
                  <a:lnTo>
                    <a:pt x="1554518" y="0"/>
                  </a:lnTo>
                  <a:lnTo>
                    <a:pt x="1549539" y="0"/>
                  </a:lnTo>
                  <a:lnTo>
                    <a:pt x="1522958" y="241"/>
                  </a:lnTo>
                  <a:lnTo>
                    <a:pt x="1496491" y="952"/>
                  </a:lnTo>
                  <a:lnTo>
                    <a:pt x="1470152" y="2108"/>
                  </a:lnTo>
                  <a:lnTo>
                    <a:pt x="1443939" y="3670"/>
                  </a:lnTo>
                  <a:lnTo>
                    <a:pt x="3095460" y="1655191"/>
                  </a:lnTo>
                  <a:lnTo>
                    <a:pt x="3095460" y="1531112"/>
                  </a:lnTo>
                  <a:close/>
                </a:path>
              </a:pathLst>
            </a:custGeom>
            <a:solidFill>
              <a:srgbClr val="FBBE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15562112" y="8044818"/>
            <a:ext cx="2726055" cy="2242185"/>
          </a:xfrm>
          <a:custGeom>
            <a:avLst/>
            <a:gdLst/>
            <a:ahLst/>
            <a:cxnLst/>
            <a:rect l="l" t="t" r="r" b="b"/>
            <a:pathLst>
              <a:path w="2726055" h="2242184">
                <a:moveTo>
                  <a:pt x="525594" y="469131"/>
                </a:moveTo>
                <a:lnTo>
                  <a:pt x="564731" y="433242"/>
                </a:lnTo>
                <a:lnTo>
                  <a:pt x="605166" y="398636"/>
                </a:lnTo>
                <a:lnTo>
                  <a:pt x="646754" y="365339"/>
                </a:lnTo>
                <a:lnTo>
                  <a:pt x="689347" y="333376"/>
                </a:lnTo>
                <a:lnTo>
                  <a:pt x="732798" y="302772"/>
                </a:lnTo>
                <a:lnTo>
                  <a:pt x="776961" y="273554"/>
                </a:lnTo>
                <a:lnTo>
                  <a:pt x="821689" y="245746"/>
                </a:lnTo>
                <a:lnTo>
                  <a:pt x="866835" y="219375"/>
                </a:lnTo>
                <a:lnTo>
                  <a:pt x="912252" y="194465"/>
                </a:lnTo>
                <a:lnTo>
                  <a:pt x="957794" y="171043"/>
                </a:lnTo>
                <a:lnTo>
                  <a:pt x="1003314" y="149134"/>
                </a:lnTo>
                <a:lnTo>
                  <a:pt x="1047646" y="129914"/>
                </a:lnTo>
                <a:lnTo>
                  <a:pt x="1092385" y="112024"/>
                </a:lnTo>
                <a:lnTo>
                  <a:pt x="1137500" y="95463"/>
                </a:lnTo>
                <a:lnTo>
                  <a:pt x="1182963" y="80231"/>
                </a:lnTo>
                <a:lnTo>
                  <a:pt x="1228742" y="66326"/>
                </a:lnTo>
                <a:lnTo>
                  <a:pt x="1274809" y="53746"/>
                </a:lnTo>
                <a:lnTo>
                  <a:pt x="1321133" y="42491"/>
                </a:lnTo>
                <a:lnTo>
                  <a:pt x="1367685" y="32560"/>
                </a:lnTo>
                <a:lnTo>
                  <a:pt x="1414436" y="23951"/>
                </a:lnTo>
                <a:lnTo>
                  <a:pt x="1461354" y="16663"/>
                </a:lnTo>
                <a:lnTo>
                  <a:pt x="1508411" y="10695"/>
                </a:lnTo>
                <a:lnTo>
                  <a:pt x="1555577" y="6046"/>
                </a:lnTo>
                <a:lnTo>
                  <a:pt x="1602822" y="2715"/>
                </a:lnTo>
                <a:lnTo>
                  <a:pt x="1650117" y="700"/>
                </a:lnTo>
                <a:lnTo>
                  <a:pt x="1697430" y="0"/>
                </a:lnTo>
                <a:lnTo>
                  <a:pt x="1744734" y="613"/>
                </a:lnTo>
                <a:lnTo>
                  <a:pt x="1791997" y="2540"/>
                </a:lnTo>
                <a:lnTo>
                  <a:pt x="1839191" y="5779"/>
                </a:lnTo>
                <a:lnTo>
                  <a:pt x="1886284" y="10328"/>
                </a:lnTo>
                <a:lnTo>
                  <a:pt x="1933249" y="16186"/>
                </a:lnTo>
                <a:lnTo>
                  <a:pt x="1980055" y="23352"/>
                </a:lnTo>
                <a:lnTo>
                  <a:pt x="2026671" y="31825"/>
                </a:lnTo>
                <a:lnTo>
                  <a:pt x="2073069" y="41604"/>
                </a:lnTo>
                <a:lnTo>
                  <a:pt x="2119219" y="52687"/>
                </a:lnTo>
                <a:lnTo>
                  <a:pt x="2165090" y="65074"/>
                </a:lnTo>
                <a:lnTo>
                  <a:pt x="2210654" y="78763"/>
                </a:lnTo>
                <a:lnTo>
                  <a:pt x="2255880" y="93753"/>
                </a:lnTo>
                <a:lnTo>
                  <a:pt x="2300738" y="110043"/>
                </a:lnTo>
                <a:lnTo>
                  <a:pt x="2345199" y="127631"/>
                </a:lnTo>
                <a:lnTo>
                  <a:pt x="2389233" y="146516"/>
                </a:lnTo>
                <a:lnTo>
                  <a:pt x="2432811" y="166698"/>
                </a:lnTo>
                <a:lnTo>
                  <a:pt x="2475902" y="188175"/>
                </a:lnTo>
                <a:lnTo>
                  <a:pt x="2518476" y="210946"/>
                </a:lnTo>
                <a:lnTo>
                  <a:pt x="2560505" y="235010"/>
                </a:lnTo>
                <a:lnTo>
                  <a:pt x="2601958" y="260364"/>
                </a:lnTo>
                <a:lnTo>
                  <a:pt x="2642805" y="287010"/>
                </a:lnTo>
                <a:lnTo>
                  <a:pt x="2683017" y="314944"/>
                </a:lnTo>
                <a:lnTo>
                  <a:pt x="2722564" y="344166"/>
                </a:lnTo>
                <a:lnTo>
                  <a:pt x="2725887" y="346777"/>
                </a:lnTo>
                <a:lnTo>
                  <a:pt x="2725887" y="2242181"/>
                </a:lnTo>
                <a:lnTo>
                  <a:pt x="86772" y="2242181"/>
                </a:lnTo>
                <a:lnTo>
                  <a:pt x="80266" y="2222638"/>
                </a:lnTo>
                <a:lnTo>
                  <a:pt x="66476" y="2176954"/>
                </a:lnTo>
                <a:lnTo>
                  <a:pt x="53989" y="2130961"/>
                </a:lnTo>
                <a:lnTo>
                  <a:pt x="42804" y="2084687"/>
                </a:lnTo>
                <a:lnTo>
                  <a:pt x="32919" y="2038164"/>
                </a:lnTo>
                <a:lnTo>
                  <a:pt x="24333" y="1991423"/>
                </a:lnTo>
                <a:lnTo>
                  <a:pt x="17044" y="1944496"/>
                </a:lnTo>
                <a:lnTo>
                  <a:pt x="11050" y="1897412"/>
                </a:lnTo>
                <a:lnTo>
                  <a:pt x="6350" y="1850202"/>
                </a:lnTo>
                <a:lnTo>
                  <a:pt x="2943" y="1802898"/>
                </a:lnTo>
                <a:lnTo>
                  <a:pt x="827" y="1755531"/>
                </a:lnTo>
                <a:lnTo>
                  <a:pt x="0" y="1708131"/>
                </a:lnTo>
                <a:lnTo>
                  <a:pt x="460" y="1660729"/>
                </a:lnTo>
                <a:lnTo>
                  <a:pt x="2206" y="1613357"/>
                </a:lnTo>
                <a:lnTo>
                  <a:pt x="5238" y="1566044"/>
                </a:lnTo>
                <a:lnTo>
                  <a:pt x="9552" y="1518823"/>
                </a:lnTo>
                <a:lnTo>
                  <a:pt x="15147" y="1471723"/>
                </a:lnTo>
                <a:lnTo>
                  <a:pt x="22022" y="1424776"/>
                </a:lnTo>
                <a:lnTo>
                  <a:pt x="30176" y="1378013"/>
                </a:lnTo>
                <a:lnTo>
                  <a:pt x="39606" y="1331464"/>
                </a:lnTo>
                <a:lnTo>
                  <a:pt x="50311" y="1285161"/>
                </a:lnTo>
                <a:lnTo>
                  <a:pt x="62289" y="1239134"/>
                </a:lnTo>
                <a:lnTo>
                  <a:pt x="75540" y="1193415"/>
                </a:lnTo>
                <a:lnTo>
                  <a:pt x="90061" y="1148033"/>
                </a:lnTo>
                <a:lnTo>
                  <a:pt x="105851" y="1103021"/>
                </a:lnTo>
                <a:lnTo>
                  <a:pt x="122908" y="1058409"/>
                </a:lnTo>
                <a:lnTo>
                  <a:pt x="141231" y="1014227"/>
                </a:lnTo>
                <a:lnTo>
                  <a:pt x="160818" y="970507"/>
                </a:lnTo>
                <a:lnTo>
                  <a:pt x="181667" y="927280"/>
                </a:lnTo>
                <a:lnTo>
                  <a:pt x="183065" y="923426"/>
                </a:lnTo>
                <a:lnTo>
                  <a:pt x="185724" y="920899"/>
                </a:lnTo>
                <a:lnTo>
                  <a:pt x="187122" y="917045"/>
                </a:lnTo>
                <a:lnTo>
                  <a:pt x="210900" y="873288"/>
                </a:lnTo>
                <a:lnTo>
                  <a:pt x="236081" y="829998"/>
                </a:lnTo>
                <a:lnTo>
                  <a:pt x="262662" y="787223"/>
                </a:lnTo>
                <a:lnTo>
                  <a:pt x="290643" y="745008"/>
                </a:lnTo>
                <a:lnTo>
                  <a:pt x="320022" y="703401"/>
                </a:lnTo>
                <a:lnTo>
                  <a:pt x="350798" y="662448"/>
                </a:lnTo>
                <a:lnTo>
                  <a:pt x="382971" y="622196"/>
                </a:lnTo>
                <a:lnTo>
                  <a:pt x="416538" y="582691"/>
                </a:lnTo>
                <a:lnTo>
                  <a:pt x="451498" y="543981"/>
                </a:lnTo>
                <a:lnTo>
                  <a:pt x="487850" y="506112"/>
                </a:lnTo>
                <a:lnTo>
                  <a:pt x="525594" y="469131"/>
                </a:lnTo>
                <a:close/>
              </a:path>
            </a:pathLst>
          </a:custGeom>
          <a:solidFill>
            <a:srgbClr val="DEA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8047694"/>
            <a:ext cx="2729230" cy="2239645"/>
          </a:xfrm>
          <a:custGeom>
            <a:avLst/>
            <a:gdLst/>
            <a:ahLst/>
            <a:cxnLst/>
            <a:rect l="l" t="t" r="r" b="b"/>
            <a:pathLst>
              <a:path w="2729230" h="2239645">
                <a:moveTo>
                  <a:pt x="2229131" y="494500"/>
                </a:moveTo>
                <a:lnTo>
                  <a:pt x="2266008" y="532707"/>
                </a:lnTo>
                <a:lnTo>
                  <a:pt x="2301636" y="572245"/>
                </a:lnTo>
                <a:lnTo>
                  <a:pt x="2335986" y="612968"/>
                </a:lnTo>
                <a:lnTo>
                  <a:pt x="2369027" y="654729"/>
                </a:lnTo>
                <a:lnTo>
                  <a:pt x="2400732" y="697384"/>
                </a:lnTo>
                <a:lnTo>
                  <a:pt x="2431070" y="740786"/>
                </a:lnTo>
                <a:lnTo>
                  <a:pt x="2460012" y="784788"/>
                </a:lnTo>
                <a:lnTo>
                  <a:pt x="2487528" y="829245"/>
                </a:lnTo>
                <a:lnTo>
                  <a:pt x="2513591" y="874011"/>
                </a:lnTo>
                <a:lnTo>
                  <a:pt x="2538169" y="918939"/>
                </a:lnTo>
                <a:lnTo>
                  <a:pt x="2561235" y="963884"/>
                </a:lnTo>
                <a:lnTo>
                  <a:pt x="2581582" y="1007710"/>
                </a:lnTo>
                <a:lnTo>
                  <a:pt x="2600610" y="1051977"/>
                </a:lnTo>
                <a:lnTo>
                  <a:pt x="2618318" y="1096655"/>
                </a:lnTo>
                <a:lnTo>
                  <a:pt x="2634708" y="1141713"/>
                </a:lnTo>
                <a:lnTo>
                  <a:pt x="2649779" y="1187122"/>
                </a:lnTo>
                <a:lnTo>
                  <a:pt x="2663532" y="1232852"/>
                </a:lnTo>
                <a:lnTo>
                  <a:pt x="2675967" y="1278873"/>
                </a:lnTo>
                <a:lnTo>
                  <a:pt x="2687085" y="1325156"/>
                </a:lnTo>
                <a:lnTo>
                  <a:pt x="2696887" y="1371671"/>
                </a:lnTo>
                <a:lnTo>
                  <a:pt x="2705371" y="1418388"/>
                </a:lnTo>
                <a:lnTo>
                  <a:pt x="2712540" y="1465278"/>
                </a:lnTo>
                <a:lnTo>
                  <a:pt x="2718394" y="1512309"/>
                </a:lnTo>
                <a:lnTo>
                  <a:pt x="2722932" y="1559454"/>
                </a:lnTo>
                <a:lnTo>
                  <a:pt x="2726155" y="1606681"/>
                </a:lnTo>
                <a:lnTo>
                  <a:pt x="2728065" y="1653961"/>
                </a:lnTo>
                <a:lnTo>
                  <a:pt x="2728660" y="1701265"/>
                </a:lnTo>
                <a:lnTo>
                  <a:pt x="2727942" y="1748562"/>
                </a:lnTo>
                <a:lnTo>
                  <a:pt x="2725911" y="1795823"/>
                </a:lnTo>
                <a:lnTo>
                  <a:pt x="2722568" y="1843018"/>
                </a:lnTo>
                <a:lnTo>
                  <a:pt x="2717912" y="1890117"/>
                </a:lnTo>
                <a:lnTo>
                  <a:pt x="2711945" y="1937090"/>
                </a:lnTo>
                <a:lnTo>
                  <a:pt x="2704666" y="1983908"/>
                </a:lnTo>
                <a:lnTo>
                  <a:pt x="2696076" y="2030541"/>
                </a:lnTo>
                <a:lnTo>
                  <a:pt x="2686176" y="2076959"/>
                </a:lnTo>
                <a:lnTo>
                  <a:pt x="2674966" y="2123132"/>
                </a:lnTo>
                <a:lnTo>
                  <a:pt x="2662447" y="2169031"/>
                </a:lnTo>
                <a:lnTo>
                  <a:pt x="2648618" y="2214625"/>
                </a:lnTo>
                <a:lnTo>
                  <a:pt x="2640363" y="2239305"/>
                </a:lnTo>
                <a:lnTo>
                  <a:pt x="0" y="2239305"/>
                </a:lnTo>
                <a:lnTo>
                  <a:pt x="0" y="342761"/>
                </a:lnTo>
                <a:lnTo>
                  <a:pt x="37377" y="315077"/>
                </a:lnTo>
                <a:lnTo>
                  <a:pt x="77552" y="287130"/>
                </a:lnTo>
                <a:lnTo>
                  <a:pt x="118380" y="260487"/>
                </a:lnTo>
                <a:lnTo>
                  <a:pt x="159831" y="235145"/>
                </a:lnTo>
                <a:lnTo>
                  <a:pt x="201873" y="211104"/>
                </a:lnTo>
                <a:lnTo>
                  <a:pt x="244476" y="188364"/>
                </a:lnTo>
                <a:lnTo>
                  <a:pt x="287608" y="166924"/>
                </a:lnTo>
                <a:lnTo>
                  <a:pt x="331239" y="146783"/>
                </a:lnTo>
                <a:lnTo>
                  <a:pt x="375337" y="127939"/>
                </a:lnTo>
                <a:lnTo>
                  <a:pt x="419872" y="110393"/>
                </a:lnTo>
                <a:lnTo>
                  <a:pt x="464813" y="94144"/>
                </a:lnTo>
                <a:lnTo>
                  <a:pt x="510128" y="79190"/>
                </a:lnTo>
                <a:lnTo>
                  <a:pt x="555788" y="65532"/>
                </a:lnTo>
                <a:lnTo>
                  <a:pt x="601761" y="53167"/>
                </a:lnTo>
                <a:lnTo>
                  <a:pt x="648016" y="42096"/>
                </a:lnTo>
                <a:lnTo>
                  <a:pt x="694522" y="32318"/>
                </a:lnTo>
                <a:lnTo>
                  <a:pt x="741248" y="23832"/>
                </a:lnTo>
                <a:lnTo>
                  <a:pt x="788163" y="16637"/>
                </a:lnTo>
                <a:lnTo>
                  <a:pt x="835237" y="10732"/>
                </a:lnTo>
                <a:lnTo>
                  <a:pt x="882438" y="6116"/>
                </a:lnTo>
                <a:lnTo>
                  <a:pt x="929736" y="2790"/>
                </a:lnTo>
                <a:lnTo>
                  <a:pt x="977099" y="751"/>
                </a:lnTo>
                <a:lnTo>
                  <a:pt x="1024497" y="0"/>
                </a:lnTo>
                <a:lnTo>
                  <a:pt x="1071899" y="534"/>
                </a:lnTo>
                <a:lnTo>
                  <a:pt x="1119274" y="2355"/>
                </a:lnTo>
                <a:lnTo>
                  <a:pt x="1166590" y="5460"/>
                </a:lnTo>
                <a:lnTo>
                  <a:pt x="1213817" y="9850"/>
                </a:lnTo>
                <a:lnTo>
                  <a:pt x="1260924" y="15523"/>
                </a:lnTo>
                <a:lnTo>
                  <a:pt x="1307881" y="22478"/>
                </a:lnTo>
                <a:lnTo>
                  <a:pt x="1354655" y="30715"/>
                </a:lnTo>
                <a:lnTo>
                  <a:pt x="1401217" y="40233"/>
                </a:lnTo>
                <a:lnTo>
                  <a:pt x="1447535" y="51031"/>
                </a:lnTo>
                <a:lnTo>
                  <a:pt x="1493578" y="63109"/>
                </a:lnTo>
                <a:lnTo>
                  <a:pt x="1539316" y="76465"/>
                </a:lnTo>
                <a:lnTo>
                  <a:pt x="1584718" y="91099"/>
                </a:lnTo>
                <a:lnTo>
                  <a:pt x="1629751" y="107010"/>
                </a:lnTo>
                <a:lnTo>
                  <a:pt x="1674387" y="124198"/>
                </a:lnTo>
                <a:lnTo>
                  <a:pt x="1718593" y="142660"/>
                </a:lnTo>
                <a:lnTo>
                  <a:pt x="1762339" y="162398"/>
                </a:lnTo>
                <a:lnTo>
                  <a:pt x="1766228" y="163697"/>
                </a:lnTo>
                <a:lnTo>
                  <a:pt x="1768822" y="166291"/>
                </a:lnTo>
                <a:lnTo>
                  <a:pt x="1772710" y="167589"/>
                </a:lnTo>
                <a:lnTo>
                  <a:pt x="1817061" y="190241"/>
                </a:lnTo>
                <a:lnTo>
                  <a:pt x="1860980" y="214307"/>
                </a:lnTo>
                <a:lnTo>
                  <a:pt x="1904421" y="239786"/>
                </a:lnTo>
                <a:lnTo>
                  <a:pt x="1947337" y="266679"/>
                </a:lnTo>
                <a:lnTo>
                  <a:pt x="1989682" y="294985"/>
                </a:lnTo>
                <a:lnTo>
                  <a:pt x="2031409" y="324704"/>
                </a:lnTo>
                <a:lnTo>
                  <a:pt x="2072470" y="355837"/>
                </a:lnTo>
                <a:lnTo>
                  <a:pt x="2112820" y="388383"/>
                </a:lnTo>
                <a:lnTo>
                  <a:pt x="2152411" y="422342"/>
                </a:lnTo>
                <a:lnTo>
                  <a:pt x="2191197" y="457715"/>
                </a:lnTo>
                <a:lnTo>
                  <a:pt x="2229131" y="494500"/>
                </a:lnTo>
                <a:close/>
              </a:path>
            </a:pathLst>
          </a:custGeom>
          <a:solidFill>
            <a:srgbClr val="DEA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847184" y="8735994"/>
            <a:ext cx="2555240" cy="1325880"/>
          </a:xfrm>
          <a:custGeom>
            <a:avLst/>
            <a:gdLst/>
            <a:ahLst/>
            <a:cxnLst/>
            <a:rect l="l" t="t" r="r" b="b"/>
            <a:pathLst>
              <a:path w="2555240" h="1325879">
                <a:moveTo>
                  <a:pt x="1158429" y="82420"/>
                </a:moveTo>
                <a:lnTo>
                  <a:pt x="1147518" y="67053"/>
                </a:lnTo>
                <a:lnTo>
                  <a:pt x="1143447" y="49183"/>
                </a:lnTo>
                <a:lnTo>
                  <a:pt x="1146294" y="31074"/>
                </a:lnTo>
                <a:lnTo>
                  <a:pt x="1156135" y="14994"/>
                </a:lnTo>
                <a:lnTo>
                  <a:pt x="1171505" y="4077"/>
                </a:lnTo>
                <a:lnTo>
                  <a:pt x="1189377" y="0"/>
                </a:lnTo>
                <a:lnTo>
                  <a:pt x="1207485" y="2840"/>
                </a:lnTo>
                <a:lnTo>
                  <a:pt x="1223561" y="12676"/>
                </a:lnTo>
                <a:lnTo>
                  <a:pt x="1234750" y="28302"/>
                </a:lnTo>
                <a:lnTo>
                  <a:pt x="1238790" y="46144"/>
                </a:lnTo>
                <a:lnTo>
                  <a:pt x="1235789" y="64109"/>
                </a:lnTo>
                <a:lnTo>
                  <a:pt x="1225855" y="80103"/>
                </a:lnTo>
                <a:lnTo>
                  <a:pt x="1210485" y="91019"/>
                </a:lnTo>
                <a:lnTo>
                  <a:pt x="1192613" y="95097"/>
                </a:lnTo>
                <a:lnTo>
                  <a:pt x="1174506" y="92256"/>
                </a:lnTo>
                <a:lnTo>
                  <a:pt x="1158429" y="82420"/>
                </a:lnTo>
                <a:close/>
              </a:path>
              <a:path w="2555240" h="1325879">
                <a:moveTo>
                  <a:pt x="1597755" y="491457"/>
                </a:moveTo>
                <a:lnTo>
                  <a:pt x="1586843" y="476090"/>
                </a:lnTo>
                <a:lnTo>
                  <a:pt x="1582772" y="458219"/>
                </a:lnTo>
                <a:lnTo>
                  <a:pt x="1585619" y="440111"/>
                </a:lnTo>
                <a:lnTo>
                  <a:pt x="1595460" y="424030"/>
                </a:lnTo>
                <a:lnTo>
                  <a:pt x="1610831" y="413113"/>
                </a:lnTo>
                <a:lnTo>
                  <a:pt x="1628702" y="409036"/>
                </a:lnTo>
                <a:lnTo>
                  <a:pt x="1646810" y="411877"/>
                </a:lnTo>
                <a:lnTo>
                  <a:pt x="1662886" y="421713"/>
                </a:lnTo>
                <a:lnTo>
                  <a:pt x="1673797" y="437079"/>
                </a:lnTo>
                <a:lnTo>
                  <a:pt x="1677868" y="454950"/>
                </a:lnTo>
                <a:lnTo>
                  <a:pt x="1675022" y="473059"/>
                </a:lnTo>
                <a:lnTo>
                  <a:pt x="1665180" y="489139"/>
                </a:lnTo>
                <a:lnTo>
                  <a:pt x="1649810" y="500056"/>
                </a:lnTo>
                <a:lnTo>
                  <a:pt x="1631938" y="504133"/>
                </a:lnTo>
                <a:lnTo>
                  <a:pt x="1613831" y="501293"/>
                </a:lnTo>
                <a:lnTo>
                  <a:pt x="1597755" y="491457"/>
                </a:lnTo>
                <a:close/>
              </a:path>
              <a:path w="2555240" h="1325879">
                <a:moveTo>
                  <a:pt x="2035807" y="900537"/>
                </a:moveTo>
                <a:lnTo>
                  <a:pt x="2024896" y="885170"/>
                </a:lnTo>
                <a:lnTo>
                  <a:pt x="2020825" y="867300"/>
                </a:lnTo>
                <a:lnTo>
                  <a:pt x="2023672" y="849191"/>
                </a:lnTo>
                <a:lnTo>
                  <a:pt x="2033513" y="833111"/>
                </a:lnTo>
                <a:lnTo>
                  <a:pt x="2048884" y="822194"/>
                </a:lnTo>
                <a:lnTo>
                  <a:pt x="2066755" y="818117"/>
                </a:lnTo>
                <a:lnTo>
                  <a:pt x="2084863" y="820957"/>
                </a:lnTo>
                <a:lnTo>
                  <a:pt x="2100939" y="830793"/>
                </a:lnTo>
                <a:lnTo>
                  <a:pt x="2112128" y="846419"/>
                </a:lnTo>
                <a:lnTo>
                  <a:pt x="2116168" y="864261"/>
                </a:lnTo>
                <a:lnTo>
                  <a:pt x="2113167" y="882226"/>
                </a:lnTo>
                <a:lnTo>
                  <a:pt x="2103233" y="898220"/>
                </a:lnTo>
                <a:lnTo>
                  <a:pt x="2087863" y="909137"/>
                </a:lnTo>
                <a:lnTo>
                  <a:pt x="2069991" y="913214"/>
                </a:lnTo>
                <a:lnTo>
                  <a:pt x="2051884" y="910373"/>
                </a:lnTo>
                <a:lnTo>
                  <a:pt x="2035807" y="900537"/>
                </a:lnTo>
                <a:close/>
              </a:path>
              <a:path w="2555240" h="1325879">
                <a:moveTo>
                  <a:pt x="2474518" y="1310232"/>
                </a:moveTo>
                <a:lnTo>
                  <a:pt x="2463607" y="1294865"/>
                </a:lnTo>
                <a:lnTo>
                  <a:pt x="2459536" y="1276994"/>
                </a:lnTo>
                <a:lnTo>
                  <a:pt x="2462383" y="1258886"/>
                </a:lnTo>
                <a:lnTo>
                  <a:pt x="2472224" y="1242805"/>
                </a:lnTo>
                <a:lnTo>
                  <a:pt x="2487594" y="1231888"/>
                </a:lnTo>
                <a:lnTo>
                  <a:pt x="2505466" y="1227811"/>
                </a:lnTo>
                <a:lnTo>
                  <a:pt x="2523573" y="1230652"/>
                </a:lnTo>
                <a:lnTo>
                  <a:pt x="2539650" y="1240488"/>
                </a:lnTo>
                <a:lnTo>
                  <a:pt x="2550561" y="1255855"/>
                </a:lnTo>
                <a:lnTo>
                  <a:pt x="2554632" y="1273725"/>
                </a:lnTo>
                <a:lnTo>
                  <a:pt x="2551785" y="1291834"/>
                </a:lnTo>
                <a:lnTo>
                  <a:pt x="2541944" y="1307914"/>
                </a:lnTo>
                <a:lnTo>
                  <a:pt x="2526574" y="1318831"/>
                </a:lnTo>
                <a:lnTo>
                  <a:pt x="2508702" y="1322908"/>
                </a:lnTo>
                <a:lnTo>
                  <a:pt x="2490595" y="1320068"/>
                </a:lnTo>
                <a:lnTo>
                  <a:pt x="2474518" y="1310232"/>
                </a:lnTo>
                <a:close/>
              </a:path>
              <a:path w="2555240" h="1325879">
                <a:moveTo>
                  <a:pt x="781157" y="486412"/>
                </a:moveTo>
                <a:lnTo>
                  <a:pt x="770246" y="471045"/>
                </a:lnTo>
                <a:lnTo>
                  <a:pt x="766175" y="453174"/>
                </a:lnTo>
                <a:lnTo>
                  <a:pt x="769022" y="435066"/>
                </a:lnTo>
                <a:lnTo>
                  <a:pt x="778863" y="418986"/>
                </a:lnTo>
                <a:lnTo>
                  <a:pt x="794233" y="408069"/>
                </a:lnTo>
                <a:lnTo>
                  <a:pt x="812105" y="403991"/>
                </a:lnTo>
                <a:lnTo>
                  <a:pt x="830212" y="406832"/>
                </a:lnTo>
                <a:lnTo>
                  <a:pt x="846289" y="416668"/>
                </a:lnTo>
                <a:lnTo>
                  <a:pt x="857570" y="432380"/>
                </a:lnTo>
                <a:lnTo>
                  <a:pt x="861764" y="450366"/>
                </a:lnTo>
                <a:lnTo>
                  <a:pt x="858794" y="468360"/>
                </a:lnTo>
                <a:lnTo>
                  <a:pt x="848583" y="484094"/>
                </a:lnTo>
                <a:lnTo>
                  <a:pt x="833213" y="495011"/>
                </a:lnTo>
                <a:lnTo>
                  <a:pt x="815341" y="499089"/>
                </a:lnTo>
                <a:lnTo>
                  <a:pt x="797234" y="496248"/>
                </a:lnTo>
                <a:lnTo>
                  <a:pt x="781157" y="486412"/>
                </a:lnTo>
                <a:close/>
              </a:path>
              <a:path w="2555240" h="1325879">
                <a:moveTo>
                  <a:pt x="1219868" y="896107"/>
                </a:moveTo>
                <a:lnTo>
                  <a:pt x="1208957" y="880740"/>
                </a:lnTo>
                <a:lnTo>
                  <a:pt x="1204886" y="862869"/>
                </a:lnTo>
                <a:lnTo>
                  <a:pt x="1207732" y="844760"/>
                </a:lnTo>
                <a:lnTo>
                  <a:pt x="1217574" y="828680"/>
                </a:lnTo>
                <a:lnTo>
                  <a:pt x="1232944" y="817763"/>
                </a:lnTo>
                <a:lnTo>
                  <a:pt x="1250816" y="813686"/>
                </a:lnTo>
                <a:lnTo>
                  <a:pt x="1268923" y="816526"/>
                </a:lnTo>
                <a:lnTo>
                  <a:pt x="1285000" y="826362"/>
                </a:lnTo>
                <a:lnTo>
                  <a:pt x="1295911" y="841729"/>
                </a:lnTo>
                <a:lnTo>
                  <a:pt x="1299982" y="859600"/>
                </a:lnTo>
                <a:lnTo>
                  <a:pt x="1297135" y="877709"/>
                </a:lnTo>
                <a:lnTo>
                  <a:pt x="1287294" y="893789"/>
                </a:lnTo>
                <a:lnTo>
                  <a:pt x="1271923" y="904706"/>
                </a:lnTo>
                <a:lnTo>
                  <a:pt x="1254052" y="908783"/>
                </a:lnTo>
                <a:lnTo>
                  <a:pt x="1235944" y="905943"/>
                </a:lnTo>
                <a:lnTo>
                  <a:pt x="1219868" y="896107"/>
                </a:lnTo>
                <a:close/>
              </a:path>
              <a:path w="2555240" h="1325879">
                <a:moveTo>
                  <a:pt x="1657921" y="1305187"/>
                </a:moveTo>
                <a:lnTo>
                  <a:pt x="1647009" y="1289820"/>
                </a:lnTo>
                <a:lnTo>
                  <a:pt x="1642939" y="1271949"/>
                </a:lnTo>
                <a:lnTo>
                  <a:pt x="1645785" y="1253841"/>
                </a:lnTo>
                <a:lnTo>
                  <a:pt x="1655627" y="1237761"/>
                </a:lnTo>
                <a:lnTo>
                  <a:pt x="1670997" y="1226844"/>
                </a:lnTo>
                <a:lnTo>
                  <a:pt x="1688869" y="1222766"/>
                </a:lnTo>
                <a:lnTo>
                  <a:pt x="1706976" y="1225607"/>
                </a:lnTo>
                <a:lnTo>
                  <a:pt x="1723052" y="1235443"/>
                </a:lnTo>
                <a:lnTo>
                  <a:pt x="1734334" y="1251155"/>
                </a:lnTo>
                <a:lnTo>
                  <a:pt x="1738528" y="1269141"/>
                </a:lnTo>
                <a:lnTo>
                  <a:pt x="1735558" y="1287135"/>
                </a:lnTo>
                <a:lnTo>
                  <a:pt x="1725347" y="1302869"/>
                </a:lnTo>
                <a:lnTo>
                  <a:pt x="1709976" y="1313786"/>
                </a:lnTo>
                <a:lnTo>
                  <a:pt x="1692104" y="1317864"/>
                </a:lnTo>
                <a:lnTo>
                  <a:pt x="1673997" y="1315023"/>
                </a:lnTo>
                <a:lnTo>
                  <a:pt x="1657921" y="1305187"/>
                </a:lnTo>
                <a:close/>
              </a:path>
              <a:path w="2555240" h="1325879">
                <a:moveTo>
                  <a:pt x="392210" y="902906"/>
                </a:moveTo>
                <a:lnTo>
                  <a:pt x="381299" y="887539"/>
                </a:lnTo>
                <a:lnTo>
                  <a:pt x="377228" y="869668"/>
                </a:lnTo>
                <a:lnTo>
                  <a:pt x="380075" y="851559"/>
                </a:lnTo>
                <a:lnTo>
                  <a:pt x="389916" y="835479"/>
                </a:lnTo>
                <a:lnTo>
                  <a:pt x="405287" y="824562"/>
                </a:lnTo>
                <a:lnTo>
                  <a:pt x="423159" y="820485"/>
                </a:lnTo>
                <a:lnTo>
                  <a:pt x="441266" y="823325"/>
                </a:lnTo>
                <a:lnTo>
                  <a:pt x="457342" y="833161"/>
                </a:lnTo>
                <a:lnTo>
                  <a:pt x="468623" y="848873"/>
                </a:lnTo>
                <a:lnTo>
                  <a:pt x="472818" y="866859"/>
                </a:lnTo>
                <a:lnTo>
                  <a:pt x="469848" y="884853"/>
                </a:lnTo>
                <a:lnTo>
                  <a:pt x="459636" y="900588"/>
                </a:lnTo>
                <a:lnTo>
                  <a:pt x="444266" y="911505"/>
                </a:lnTo>
                <a:lnTo>
                  <a:pt x="426394" y="915582"/>
                </a:lnTo>
                <a:lnTo>
                  <a:pt x="408287" y="912741"/>
                </a:lnTo>
                <a:lnTo>
                  <a:pt x="392210" y="902906"/>
                </a:lnTo>
                <a:close/>
              </a:path>
              <a:path w="2555240" h="1325879">
                <a:moveTo>
                  <a:pt x="830921" y="1312600"/>
                </a:moveTo>
                <a:lnTo>
                  <a:pt x="820010" y="1297233"/>
                </a:lnTo>
                <a:lnTo>
                  <a:pt x="815939" y="1279362"/>
                </a:lnTo>
                <a:lnTo>
                  <a:pt x="818786" y="1261254"/>
                </a:lnTo>
                <a:lnTo>
                  <a:pt x="828627" y="1245173"/>
                </a:lnTo>
                <a:lnTo>
                  <a:pt x="843997" y="1234257"/>
                </a:lnTo>
                <a:lnTo>
                  <a:pt x="861869" y="1230179"/>
                </a:lnTo>
                <a:lnTo>
                  <a:pt x="879976" y="1233020"/>
                </a:lnTo>
                <a:lnTo>
                  <a:pt x="896053" y="1242856"/>
                </a:lnTo>
                <a:lnTo>
                  <a:pt x="906964" y="1258223"/>
                </a:lnTo>
                <a:lnTo>
                  <a:pt x="911035" y="1276093"/>
                </a:lnTo>
                <a:lnTo>
                  <a:pt x="908188" y="1294202"/>
                </a:lnTo>
                <a:lnTo>
                  <a:pt x="898347" y="1310282"/>
                </a:lnTo>
                <a:lnTo>
                  <a:pt x="882977" y="1321199"/>
                </a:lnTo>
                <a:lnTo>
                  <a:pt x="865105" y="1325277"/>
                </a:lnTo>
                <a:lnTo>
                  <a:pt x="846998" y="1322436"/>
                </a:lnTo>
                <a:lnTo>
                  <a:pt x="830921" y="1312600"/>
                </a:lnTo>
                <a:close/>
              </a:path>
              <a:path w="2555240" h="1325879">
                <a:moveTo>
                  <a:pt x="14982" y="1308170"/>
                </a:moveTo>
                <a:lnTo>
                  <a:pt x="4070" y="1292803"/>
                </a:lnTo>
                <a:lnTo>
                  <a:pt x="0" y="1274932"/>
                </a:lnTo>
                <a:lnTo>
                  <a:pt x="2846" y="1256823"/>
                </a:lnTo>
                <a:lnTo>
                  <a:pt x="12687" y="1240743"/>
                </a:lnTo>
                <a:lnTo>
                  <a:pt x="28058" y="1229826"/>
                </a:lnTo>
                <a:lnTo>
                  <a:pt x="45930" y="1225749"/>
                </a:lnTo>
                <a:lnTo>
                  <a:pt x="64037" y="1228589"/>
                </a:lnTo>
                <a:lnTo>
                  <a:pt x="80113" y="1238425"/>
                </a:lnTo>
                <a:lnTo>
                  <a:pt x="91025" y="1253792"/>
                </a:lnTo>
                <a:lnTo>
                  <a:pt x="95096" y="1271663"/>
                </a:lnTo>
                <a:lnTo>
                  <a:pt x="92249" y="1289771"/>
                </a:lnTo>
                <a:lnTo>
                  <a:pt x="82408" y="1305852"/>
                </a:lnTo>
                <a:lnTo>
                  <a:pt x="67037" y="1316769"/>
                </a:lnTo>
                <a:lnTo>
                  <a:pt x="49165" y="1320846"/>
                </a:lnTo>
                <a:lnTo>
                  <a:pt x="31058" y="1318005"/>
                </a:lnTo>
                <a:lnTo>
                  <a:pt x="14982" y="1308170"/>
                </a:lnTo>
                <a:close/>
              </a:path>
            </a:pathLst>
          </a:custGeom>
          <a:solidFill>
            <a:srgbClr val="FFFFFF">
              <a:alpha val="286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6844" y="4407745"/>
            <a:ext cx="1024890" cy="2323465"/>
          </a:xfrm>
          <a:custGeom>
            <a:avLst/>
            <a:gdLst/>
            <a:ahLst/>
            <a:cxnLst/>
            <a:rect l="l" t="t" r="r" b="b"/>
            <a:pathLst>
              <a:path w="1024890" h="2323465">
                <a:moveTo>
                  <a:pt x="35066" y="318292"/>
                </a:moveTo>
                <a:lnTo>
                  <a:pt x="0" y="283212"/>
                </a:lnTo>
                <a:lnTo>
                  <a:pt x="124015" y="159146"/>
                </a:lnTo>
                <a:lnTo>
                  <a:pt x="0" y="35080"/>
                </a:lnTo>
                <a:lnTo>
                  <a:pt x="35066" y="0"/>
                </a:lnTo>
                <a:lnTo>
                  <a:pt x="159081" y="124065"/>
                </a:lnTo>
                <a:lnTo>
                  <a:pt x="228359" y="124065"/>
                </a:lnTo>
                <a:lnTo>
                  <a:pt x="194148" y="158290"/>
                </a:lnTo>
                <a:lnTo>
                  <a:pt x="229214" y="193371"/>
                </a:lnTo>
                <a:lnTo>
                  <a:pt x="159081" y="193371"/>
                </a:lnTo>
                <a:lnTo>
                  <a:pt x="35066" y="318292"/>
                </a:lnTo>
                <a:close/>
              </a:path>
              <a:path w="1024890" h="2323465">
                <a:moveTo>
                  <a:pt x="228359" y="124065"/>
                </a:moveTo>
                <a:lnTo>
                  <a:pt x="159081" y="124065"/>
                </a:lnTo>
                <a:lnTo>
                  <a:pt x="283097" y="0"/>
                </a:lnTo>
                <a:lnTo>
                  <a:pt x="318163" y="34225"/>
                </a:lnTo>
                <a:lnTo>
                  <a:pt x="228359" y="124065"/>
                </a:lnTo>
                <a:close/>
              </a:path>
              <a:path w="1024890" h="2323465">
                <a:moveTo>
                  <a:pt x="283097" y="317437"/>
                </a:moveTo>
                <a:lnTo>
                  <a:pt x="159081" y="193371"/>
                </a:lnTo>
                <a:lnTo>
                  <a:pt x="229214" y="193371"/>
                </a:lnTo>
                <a:lnTo>
                  <a:pt x="318163" y="282356"/>
                </a:lnTo>
                <a:lnTo>
                  <a:pt x="283097" y="317437"/>
                </a:lnTo>
                <a:close/>
              </a:path>
              <a:path w="1024890" h="2323465">
                <a:moveTo>
                  <a:pt x="742381" y="318292"/>
                </a:moveTo>
                <a:lnTo>
                  <a:pt x="707315" y="283212"/>
                </a:lnTo>
                <a:lnTo>
                  <a:pt x="831330" y="159146"/>
                </a:lnTo>
                <a:lnTo>
                  <a:pt x="707315" y="35080"/>
                </a:lnTo>
                <a:lnTo>
                  <a:pt x="742381" y="0"/>
                </a:lnTo>
                <a:lnTo>
                  <a:pt x="864686" y="124065"/>
                </a:lnTo>
                <a:lnTo>
                  <a:pt x="934819" y="124065"/>
                </a:lnTo>
                <a:lnTo>
                  <a:pt x="900608" y="158290"/>
                </a:lnTo>
                <a:lnTo>
                  <a:pt x="935674" y="193371"/>
                </a:lnTo>
                <a:lnTo>
                  <a:pt x="865542" y="193371"/>
                </a:lnTo>
                <a:lnTo>
                  <a:pt x="742381" y="318292"/>
                </a:lnTo>
                <a:close/>
              </a:path>
              <a:path w="1024890" h="2323465">
                <a:moveTo>
                  <a:pt x="934819" y="124065"/>
                </a:moveTo>
                <a:lnTo>
                  <a:pt x="864686" y="124065"/>
                </a:lnTo>
                <a:lnTo>
                  <a:pt x="988702" y="0"/>
                </a:lnTo>
                <a:lnTo>
                  <a:pt x="1023768" y="35080"/>
                </a:lnTo>
                <a:lnTo>
                  <a:pt x="934819" y="124065"/>
                </a:lnTo>
                <a:close/>
              </a:path>
              <a:path w="1024890" h="2323465">
                <a:moveTo>
                  <a:pt x="989557" y="317437"/>
                </a:moveTo>
                <a:lnTo>
                  <a:pt x="865542" y="193371"/>
                </a:lnTo>
                <a:lnTo>
                  <a:pt x="935674" y="193371"/>
                </a:lnTo>
                <a:lnTo>
                  <a:pt x="1024623" y="282356"/>
                </a:lnTo>
                <a:lnTo>
                  <a:pt x="989557" y="317437"/>
                </a:lnTo>
                <a:close/>
              </a:path>
              <a:path w="1024890" h="2323465">
                <a:moveTo>
                  <a:pt x="35066" y="986536"/>
                </a:moveTo>
                <a:lnTo>
                  <a:pt x="0" y="951455"/>
                </a:lnTo>
                <a:lnTo>
                  <a:pt x="124015" y="827390"/>
                </a:lnTo>
                <a:lnTo>
                  <a:pt x="0" y="703324"/>
                </a:lnTo>
                <a:lnTo>
                  <a:pt x="35066" y="668243"/>
                </a:lnTo>
                <a:lnTo>
                  <a:pt x="159081" y="792309"/>
                </a:lnTo>
                <a:lnTo>
                  <a:pt x="228359" y="792309"/>
                </a:lnTo>
                <a:lnTo>
                  <a:pt x="194148" y="826534"/>
                </a:lnTo>
                <a:lnTo>
                  <a:pt x="229823" y="862470"/>
                </a:lnTo>
                <a:lnTo>
                  <a:pt x="159081" y="862470"/>
                </a:lnTo>
                <a:lnTo>
                  <a:pt x="35066" y="986536"/>
                </a:lnTo>
                <a:close/>
              </a:path>
              <a:path w="1024890" h="2323465">
                <a:moveTo>
                  <a:pt x="228359" y="792309"/>
                </a:moveTo>
                <a:lnTo>
                  <a:pt x="159081" y="792309"/>
                </a:lnTo>
                <a:lnTo>
                  <a:pt x="283097" y="668243"/>
                </a:lnTo>
                <a:lnTo>
                  <a:pt x="318163" y="702468"/>
                </a:lnTo>
                <a:lnTo>
                  <a:pt x="228359" y="792309"/>
                </a:lnTo>
                <a:close/>
              </a:path>
              <a:path w="1024890" h="2323465">
                <a:moveTo>
                  <a:pt x="283097" y="986536"/>
                </a:moveTo>
                <a:lnTo>
                  <a:pt x="159081" y="862470"/>
                </a:lnTo>
                <a:lnTo>
                  <a:pt x="229823" y="862470"/>
                </a:lnTo>
                <a:lnTo>
                  <a:pt x="318163" y="951455"/>
                </a:lnTo>
                <a:lnTo>
                  <a:pt x="283097" y="986536"/>
                </a:lnTo>
                <a:close/>
              </a:path>
              <a:path w="1024890" h="2323465">
                <a:moveTo>
                  <a:pt x="741526" y="986536"/>
                </a:moveTo>
                <a:lnTo>
                  <a:pt x="706460" y="951455"/>
                </a:lnTo>
                <a:lnTo>
                  <a:pt x="830475" y="827390"/>
                </a:lnTo>
                <a:lnTo>
                  <a:pt x="706460" y="703324"/>
                </a:lnTo>
                <a:lnTo>
                  <a:pt x="741526" y="668243"/>
                </a:lnTo>
                <a:lnTo>
                  <a:pt x="865542" y="792309"/>
                </a:lnTo>
                <a:lnTo>
                  <a:pt x="934819" y="792309"/>
                </a:lnTo>
                <a:lnTo>
                  <a:pt x="900608" y="826534"/>
                </a:lnTo>
                <a:lnTo>
                  <a:pt x="936284" y="862470"/>
                </a:lnTo>
                <a:lnTo>
                  <a:pt x="865542" y="862470"/>
                </a:lnTo>
                <a:lnTo>
                  <a:pt x="741526" y="986536"/>
                </a:lnTo>
                <a:close/>
              </a:path>
              <a:path w="1024890" h="2323465">
                <a:moveTo>
                  <a:pt x="934819" y="792309"/>
                </a:moveTo>
                <a:lnTo>
                  <a:pt x="865542" y="792309"/>
                </a:lnTo>
                <a:lnTo>
                  <a:pt x="989557" y="668243"/>
                </a:lnTo>
                <a:lnTo>
                  <a:pt x="1024623" y="702468"/>
                </a:lnTo>
                <a:lnTo>
                  <a:pt x="934819" y="792309"/>
                </a:lnTo>
                <a:close/>
              </a:path>
              <a:path w="1024890" h="2323465">
                <a:moveTo>
                  <a:pt x="989557" y="986536"/>
                </a:moveTo>
                <a:lnTo>
                  <a:pt x="865542" y="862470"/>
                </a:lnTo>
                <a:lnTo>
                  <a:pt x="936284" y="862470"/>
                </a:lnTo>
                <a:lnTo>
                  <a:pt x="1024623" y="951455"/>
                </a:lnTo>
                <a:lnTo>
                  <a:pt x="989557" y="986536"/>
                </a:lnTo>
                <a:close/>
              </a:path>
              <a:path w="1024890" h="2323465">
                <a:moveTo>
                  <a:pt x="35066" y="1654780"/>
                </a:moveTo>
                <a:lnTo>
                  <a:pt x="0" y="1619699"/>
                </a:lnTo>
                <a:lnTo>
                  <a:pt x="124015" y="1495633"/>
                </a:lnTo>
                <a:lnTo>
                  <a:pt x="0" y="1371568"/>
                </a:lnTo>
                <a:lnTo>
                  <a:pt x="35066" y="1336487"/>
                </a:lnTo>
                <a:lnTo>
                  <a:pt x="159081" y="1460553"/>
                </a:lnTo>
                <a:lnTo>
                  <a:pt x="229214" y="1460553"/>
                </a:lnTo>
                <a:lnTo>
                  <a:pt x="194148" y="1495633"/>
                </a:lnTo>
                <a:lnTo>
                  <a:pt x="229214" y="1530714"/>
                </a:lnTo>
                <a:lnTo>
                  <a:pt x="159081" y="1530714"/>
                </a:lnTo>
                <a:lnTo>
                  <a:pt x="35066" y="1654780"/>
                </a:lnTo>
                <a:close/>
              </a:path>
              <a:path w="1024890" h="2323465">
                <a:moveTo>
                  <a:pt x="229214" y="1460553"/>
                </a:moveTo>
                <a:lnTo>
                  <a:pt x="159081" y="1460553"/>
                </a:lnTo>
                <a:lnTo>
                  <a:pt x="283097" y="1336487"/>
                </a:lnTo>
                <a:lnTo>
                  <a:pt x="318163" y="1371568"/>
                </a:lnTo>
                <a:lnTo>
                  <a:pt x="229214" y="1460553"/>
                </a:lnTo>
                <a:close/>
              </a:path>
              <a:path w="1024890" h="2323465">
                <a:moveTo>
                  <a:pt x="283097" y="1654780"/>
                </a:moveTo>
                <a:lnTo>
                  <a:pt x="159081" y="1530714"/>
                </a:lnTo>
                <a:lnTo>
                  <a:pt x="229214" y="1530714"/>
                </a:lnTo>
                <a:lnTo>
                  <a:pt x="318163" y="1619699"/>
                </a:lnTo>
                <a:lnTo>
                  <a:pt x="283097" y="1654780"/>
                </a:lnTo>
                <a:close/>
              </a:path>
              <a:path w="1024890" h="2323465">
                <a:moveTo>
                  <a:pt x="741526" y="1654780"/>
                </a:moveTo>
                <a:lnTo>
                  <a:pt x="706460" y="1619699"/>
                </a:lnTo>
                <a:lnTo>
                  <a:pt x="830475" y="1495633"/>
                </a:lnTo>
                <a:lnTo>
                  <a:pt x="706460" y="1371568"/>
                </a:lnTo>
                <a:lnTo>
                  <a:pt x="741526" y="1336487"/>
                </a:lnTo>
                <a:lnTo>
                  <a:pt x="865542" y="1460553"/>
                </a:lnTo>
                <a:lnTo>
                  <a:pt x="934819" y="1460553"/>
                </a:lnTo>
                <a:lnTo>
                  <a:pt x="900608" y="1494778"/>
                </a:lnTo>
                <a:lnTo>
                  <a:pt x="936284" y="1530714"/>
                </a:lnTo>
                <a:lnTo>
                  <a:pt x="865542" y="1530714"/>
                </a:lnTo>
                <a:lnTo>
                  <a:pt x="741526" y="1654780"/>
                </a:lnTo>
                <a:close/>
              </a:path>
              <a:path w="1024890" h="2323465">
                <a:moveTo>
                  <a:pt x="934819" y="1460553"/>
                </a:moveTo>
                <a:lnTo>
                  <a:pt x="865542" y="1460553"/>
                </a:lnTo>
                <a:lnTo>
                  <a:pt x="989557" y="1336487"/>
                </a:lnTo>
                <a:lnTo>
                  <a:pt x="1024623" y="1370712"/>
                </a:lnTo>
                <a:lnTo>
                  <a:pt x="934819" y="1460553"/>
                </a:lnTo>
                <a:close/>
              </a:path>
              <a:path w="1024890" h="2323465">
                <a:moveTo>
                  <a:pt x="989557" y="1654780"/>
                </a:moveTo>
                <a:lnTo>
                  <a:pt x="865542" y="1530714"/>
                </a:lnTo>
                <a:lnTo>
                  <a:pt x="936284" y="1530714"/>
                </a:lnTo>
                <a:lnTo>
                  <a:pt x="1024623" y="1619699"/>
                </a:lnTo>
                <a:lnTo>
                  <a:pt x="989557" y="1654780"/>
                </a:lnTo>
                <a:close/>
              </a:path>
              <a:path w="1024890" h="2323465">
                <a:moveTo>
                  <a:pt x="35066" y="2323023"/>
                </a:moveTo>
                <a:lnTo>
                  <a:pt x="0" y="2287943"/>
                </a:lnTo>
                <a:lnTo>
                  <a:pt x="124015" y="2163877"/>
                </a:lnTo>
                <a:lnTo>
                  <a:pt x="0" y="2039811"/>
                </a:lnTo>
                <a:lnTo>
                  <a:pt x="35066" y="2004731"/>
                </a:lnTo>
                <a:lnTo>
                  <a:pt x="159081" y="2128796"/>
                </a:lnTo>
                <a:lnTo>
                  <a:pt x="229214" y="2128796"/>
                </a:lnTo>
                <a:lnTo>
                  <a:pt x="194148" y="2163877"/>
                </a:lnTo>
                <a:lnTo>
                  <a:pt x="229214" y="2198957"/>
                </a:lnTo>
                <a:lnTo>
                  <a:pt x="159081" y="2198957"/>
                </a:lnTo>
                <a:lnTo>
                  <a:pt x="35066" y="2323023"/>
                </a:lnTo>
                <a:close/>
              </a:path>
              <a:path w="1024890" h="2323465">
                <a:moveTo>
                  <a:pt x="229214" y="2128796"/>
                </a:moveTo>
                <a:lnTo>
                  <a:pt x="159081" y="2128796"/>
                </a:lnTo>
                <a:lnTo>
                  <a:pt x="283097" y="2004731"/>
                </a:lnTo>
                <a:lnTo>
                  <a:pt x="318163" y="2039811"/>
                </a:lnTo>
                <a:lnTo>
                  <a:pt x="229214" y="2128796"/>
                </a:lnTo>
                <a:close/>
              </a:path>
              <a:path w="1024890" h="2323465">
                <a:moveTo>
                  <a:pt x="283097" y="2323023"/>
                </a:moveTo>
                <a:lnTo>
                  <a:pt x="159081" y="2198957"/>
                </a:lnTo>
                <a:lnTo>
                  <a:pt x="229214" y="2198957"/>
                </a:lnTo>
                <a:lnTo>
                  <a:pt x="318163" y="2287943"/>
                </a:lnTo>
                <a:lnTo>
                  <a:pt x="283097" y="2323023"/>
                </a:lnTo>
                <a:close/>
              </a:path>
              <a:path w="1024890" h="2323465">
                <a:moveTo>
                  <a:pt x="741526" y="2323023"/>
                </a:moveTo>
                <a:lnTo>
                  <a:pt x="706460" y="2287943"/>
                </a:lnTo>
                <a:lnTo>
                  <a:pt x="830475" y="2163877"/>
                </a:lnTo>
                <a:lnTo>
                  <a:pt x="706460" y="2039811"/>
                </a:lnTo>
                <a:lnTo>
                  <a:pt x="741526" y="2004731"/>
                </a:lnTo>
                <a:lnTo>
                  <a:pt x="865542" y="2128796"/>
                </a:lnTo>
                <a:lnTo>
                  <a:pt x="934819" y="2128796"/>
                </a:lnTo>
                <a:lnTo>
                  <a:pt x="900608" y="2163021"/>
                </a:lnTo>
                <a:lnTo>
                  <a:pt x="936284" y="2198957"/>
                </a:lnTo>
                <a:lnTo>
                  <a:pt x="865542" y="2198957"/>
                </a:lnTo>
                <a:lnTo>
                  <a:pt x="741526" y="2323023"/>
                </a:lnTo>
                <a:close/>
              </a:path>
              <a:path w="1024890" h="2323465">
                <a:moveTo>
                  <a:pt x="934819" y="2128796"/>
                </a:moveTo>
                <a:lnTo>
                  <a:pt x="865542" y="2128796"/>
                </a:lnTo>
                <a:lnTo>
                  <a:pt x="989557" y="2004731"/>
                </a:lnTo>
                <a:lnTo>
                  <a:pt x="1024623" y="2038956"/>
                </a:lnTo>
                <a:lnTo>
                  <a:pt x="934819" y="2128796"/>
                </a:lnTo>
                <a:close/>
              </a:path>
              <a:path w="1024890" h="2323465">
                <a:moveTo>
                  <a:pt x="989557" y="2323023"/>
                </a:moveTo>
                <a:lnTo>
                  <a:pt x="865542" y="2198957"/>
                </a:lnTo>
                <a:lnTo>
                  <a:pt x="936284" y="2198957"/>
                </a:lnTo>
                <a:lnTo>
                  <a:pt x="1024623" y="2287943"/>
                </a:lnTo>
                <a:lnTo>
                  <a:pt x="989557" y="2323023"/>
                </a:lnTo>
                <a:close/>
              </a:path>
            </a:pathLst>
          </a:custGeom>
          <a:solidFill>
            <a:srgbClr val="FFFFFF">
              <a:alpha val="286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993060" y="4407745"/>
            <a:ext cx="1025525" cy="2323465"/>
          </a:xfrm>
          <a:custGeom>
            <a:avLst/>
            <a:gdLst/>
            <a:ahLst/>
            <a:cxnLst/>
            <a:rect l="l" t="t" r="r" b="b"/>
            <a:pathLst>
              <a:path w="1025525" h="2323465">
                <a:moveTo>
                  <a:pt x="35921" y="317437"/>
                </a:moveTo>
                <a:lnTo>
                  <a:pt x="854" y="282356"/>
                </a:lnTo>
                <a:lnTo>
                  <a:pt x="124870" y="158290"/>
                </a:lnTo>
                <a:lnTo>
                  <a:pt x="854" y="35080"/>
                </a:lnTo>
                <a:lnTo>
                  <a:pt x="35921" y="0"/>
                </a:lnTo>
                <a:lnTo>
                  <a:pt x="159936" y="124065"/>
                </a:lnTo>
                <a:lnTo>
                  <a:pt x="228358" y="124065"/>
                </a:lnTo>
                <a:lnTo>
                  <a:pt x="194147" y="158290"/>
                </a:lnTo>
                <a:lnTo>
                  <a:pt x="229455" y="193371"/>
                </a:lnTo>
                <a:lnTo>
                  <a:pt x="159936" y="193371"/>
                </a:lnTo>
                <a:lnTo>
                  <a:pt x="35921" y="317437"/>
                </a:lnTo>
                <a:close/>
              </a:path>
              <a:path w="1025525" h="2323465">
                <a:moveTo>
                  <a:pt x="228358" y="124065"/>
                </a:moveTo>
                <a:lnTo>
                  <a:pt x="159936" y="124065"/>
                </a:lnTo>
                <a:lnTo>
                  <a:pt x="283096" y="0"/>
                </a:lnTo>
                <a:lnTo>
                  <a:pt x="318163" y="34225"/>
                </a:lnTo>
                <a:lnTo>
                  <a:pt x="228358" y="124065"/>
                </a:lnTo>
                <a:close/>
              </a:path>
              <a:path w="1025525" h="2323465">
                <a:moveTo>
                  <a:pt x="283951" y="317437"/>
                </a:moveTo>
                <a:lnTo>
                  <a:pt x="159936" y="193371"/>
                </a:lnTo>
                <a:lnTo>
                  <a:pt x="229455" y="193371"/>
                </a:lnTo>
                <a:lnTo>
                  <a:pt x="319018" y="282356"/>
                </a:lnTo>
                <a:lnTo>
                  <a:pt x="283951" y="317437"/>
                </a:lnTo>
                <a:close/>
              </a:path>
              <a:path w="1025525" h="2323465">
                <a:moveTo>
                  <a:pt x="743236" y="317437"/>
                </a:moveTo>
                <a:lnTo>
                  <a:pt x="708170" y="282356"/>
                </a:lnTo>
                <a:lnTo>
                  <a:pt x="831330" y="159146"/>
                </a:lnTo>
                <a:lnTo>
                  <a:pt x="707314" y="35080"/>
                </a:lnTo>
                <a:lnTo>
                  <a:pt x="742381" y="0"/>
                </a:lnTo>
                <a:lnTo>
                  <a:pt x="865541" y="124065"/>
                </a:lnTo>
                <a:lnTo>
                  <a:pt x="935674" y="124065"/>
                </a:lnTo>
                <a:lnTo>
                  <a:pt x="901463" y="158290"/>
                </a:lnTo>
                <a:lnTo>
                  <a:pt x="936529" y="193371"/>
                </a:lnTo>
                <a:lnTo>
                  <a:pt x="866396" y="193371"/>
                </a:lnTo>
                <a:lnTo>
                  <a:pt x="743236" y="317437"/>
                </a:lnTo>
                <a:close/>
              </a:path>
              <a:path w="1025525" h="2323465">
                <a:moveTo>
                  <a:pt x="935674" y="124065"/>
                </a:moveTo>
                <a:lnTo>
                  <a:pt x="865541" y="124065"/>
                </a:lnTo>
                <a:lnTo>
                  <a:pt x="989556" y="0"/>
                </a:lnTo>
                <a:lnTo>
                  <a:pt x="1025478" y="34225"/>
                </a:lnTo>
                <a:lnTo>
                  <a:pt x="935674" y="124065"/>
                </a:lnTo>
                <a:close/>
              </a:path>
              <a:path w="1025525" h="2323465">
                <a:moveTo>
                  <a:pt x="990412" y="317437"/>
                </a:moveTo>
                <a:lnTo>
                  <a:pt x="866396" y="193371"/>
                </a:lnTo>
                <a:lnTo>
                  <a:pt x="936529" y="193371"/>
                </a:lnTo>
                <a:lnTo>
                  <a:pt x="1025478" y="282356"/>
                </a:lnTo>
                <a:lnTo>
                  <a:pt x="990412" y="317437"/>
                </a:lnTo>
                <a:close/>
              </a:path>
              <a:path w="1025525" h="2323465">
                <a:moveTo>
                  <a:pt x="35921" y="985680"/>
                </a:moveTo>
                <a:lnTo>
                  <a:pt x="854" y="950600"/>
                </a:lnTo>
                <a:lnTo>
                  <a:pt x="124870" y="826534"/>
                </a:lnTo>
                <a:lnTo>
                  <a:pt x="854" y="703324"/>
                </a:lnTo>
                <a:lnTo>
                  <a:pt x="35921" y="668243"/>
                </a:lnTo>
                <a:lnTo>
                  <a:pt x="159936" y="792309"/>
                </a:lnTo>
                <a:lnTo>
                  <a:pt x="228358" y="792309"/>
                </a:lnTo>
                <a:lnTo>
                  <a:pt x="194147" y="826534"/>
                </a:lnTo>
                <a:lnTo>
                  <a:pt x="229455" y="861615"/>
                </a:lnTo>
                <a:lnTo>
                  <a:pt x="159936" y="861615"/>
                </a:lnTo>
                <a:lnTo>
                  <a:pt x="35921" y="985680"/>
                </a:lnTo>
                <a:close/>
              </a:path>
              <a:path w="1025525" h="2323465">
                <a:moveTo>
                  <a:pt x="228358" y="792309"/>
                </a:moveTo>
                <a:lnTo>
                  <a:pt x="159936" y="792309"/>
                </a:lnTo>
                <a:lnTo>
                  <a:pt x="283096" y="668243"/>
                </a:lnTo>
                <a:lnTo>
                  <a:pt x="318163" y="702468"/>
                </a:lnTo>
                <a:lnTo>
                  <a:pt x="228358" y="792309"/>
                </a:lnTo>
                <a:close/>
              </a:path>
              <a:path w="1025525" h="2323465">
                <a:moveTo>
                  <a:pt x="283951" y="985680"/>
                </a:moveTo>
                <a:lnTo>
                  <a:pt x="159936" y="861615"/>
                </a:lnTo>
                <a:lnTo>
                  <a:pt x="229455" y="861615"/>
                </a:lnTo>
                <a:lnTo>
                  <a:pt x="319018" y="950600"/>
                </a:lnTo>
                <a:lnTo>
                  <a:pt x="283951" y="985680"/>
                </a:lnTo>
                <a:close/>
              </a:path>
              <a:path w="1025525" h="2323465">
                <a:moveTo>
                  <a:pt x="742381" y="986536"/>
                </a:moveTo>
                <a:lnTo>
                  <a:pt x="707314" y="951455"/>
                </a:lnTo>
                <a:lnTo>
                  <a:pt x="831330" y="827390"/>
                </a:lnTo>
                <a:lnTo>
                  <a:pt x="707314" y="703324"/>
                </a:lnTo>
                <a:lnTo>
                  <a:pt x="742381" y="668243"/>
                </a:lnTo>
                <a:lnTo>
                  <a:pt x="866396" y="792309"/>
                </a:lnTo>
                <a:lnTo>
                  <a:pt x="934818" y="792309"/>
                </a:lnTo>
                <a:lnTo>
                  <a:pt x="900607" y="826534"/>
                </a:lnTo>
                <a:lnTo>
                  <a:pt x="936529" y="862470"/>
                </a:lnTo>
                <a:lnTo>
                  <a:pt x="866396" y="862470"/>
                </a:lnTo>
                <a:lnTo>
                  <a:pt x="742381" y="986536"/>
                </a:lnTo>
                <a:close/>
              </a:path>
              <a:path w="1025525" h="2323465">
                <a:moveTo>
                  <a:pt x="934818" y="792309"/>
                </a:moveTo>
                <a:lnTo>
                  <a:pt x="866396" y="792309"/>
                </a:lnTo>
                <a:lnTo>
                  <a:pt x="989556" y="668243"/>
                </a:lnTo>
                <a:lnTo>
                  <a:pt x="1024623" y="702468"/>
                </a:lnTo>
                <a:lnTo>
                  <a:pt x="934818" y="792309"/>
                </a:lnTo>
                <a:close/>
              </a:path>
              <a:path w="1025525" h="2323465">
                <a:moveTo>
                  <a:pt x="990412" y="986536"/>
                </a:moveTo>
                <a:lnTo>
                  <a:pt x="866396" y="862470"/>
                </a:lnTo>
                <a:lnTo>
                  <a:pt x="936529" y="862470"/>
                </a:lnTo>
                <a:lnTo>
                  <a:pt x="1025478" y="951455"/>
                </a:lnTo>
                <a:lnTo>
                  <a:pt x="990412" y="986536"/>
                </a:lnTo>
                <a:close/>
              </a:path>
              <a:path w="1025525" h="2323465">
                <a:moveTo>
                  <a:pt x="35921" y="1653924"/>
                </a:moveTo>
                <a:lnTo>
                  <a:pt x="854" y="1618843"/>
                </a:lnTo>
                <a:lnTo>
                  <a:pt x="124870" y="1495633"/>
                </a:lnTo>
                <a:lnTo>
                  <a:pt x="0" y="1371567"/>
                </a:lnTo>
                <a:lnTo>
                  <a:pt x="35065" y="1336487"/>
                </a:lnTo>
                <a:lnTo>
                  <a:pt x="159081" y="1460553"/>
                </a:lnTo>
                <a:lnTo>
                  <a:pt x="229214" y="1460553"/>
                </a:lnTo>
                <a:lnTo>
                  <a:pt x="195002" y="1494778"/>
                </a:lnTo>
                <a:lnTo>
                  <a:pt x="230069" y="1529858"/>
                </a:lnTo>
                <a:lnTo>
                  <a:pt x="159936" y="1529858"/>
                </a:lnTo>
                <a:lnTo>
                  <a:pt x="35921" y="1653924"/>
                </a:lnTo>
                <a:close/>
              </a:path>
              <a:path w="1025525" h="2323465">
                <a:moveTo>
                  <a:pt x="229214" y="1460553"/>
                </a:moveTo>
                <a:lnTo>
                  <a:pt x="159081" y="1460553"/>
                </a:lnTo>
                <a:lnTo>
                  <a:pt x="283096" y="1336487"/>
                </a:lnTo>
                <a:lnTo>
                  <a:pt x="319018" y="1370712"/>
                </a:lnTo>
                <a:lnTo>
                  <a:pt x="229214" y="1460553"/>
                </a:lnTo>
                <a:close/>
              </a:path>
              <a:path w="1025525" h="2323465">
                <a:moveTo>
                  <a:pt x="283951" y="1653924"/>
                </a:moveTo>
                <a:lnTo>
                  <a:pt x="159936" y="1529858"/>
                </a:lnTo>
                <a:lnTo>
                  <a:pt x="230069" y="1529858"/>
                </a:lnTo>
                <a:lnTo>
                  <a:pt x="319018" y="1618843"/>
                </a:lnTo>
                <a:lnTo>
                  <a:pt x="283951" y="1653924"/>
                </a:lnTo>
                <a:close/>
              </a:path>
              <a:path w="1025525" h="2323465">
                <a:moveTo>
                  <a:pt x="741526" y="1654780"/>
                </a:moveTo>
                <a:lnTo>
                  <a:pt x="706459" y="1619699"/>
                </a:lnTo>
                <a:lnTo>
                  <a:pt x="830475" y="1495633"/>
                </a:lnTo>
                <a:lnTo>
                  <a:pt x="706459" y="1371568"/>
                </a:lnTo>
                <a:lnTo>
                  <a:pt x="741526" y="1336487"/>
                </a:lnTo>
                <a:lnTo>
                  <a:pt x="865541" y="1460553"/>
                </a:lnTo>
                <a:lnTo>
                  <a:pt x="935674" y="1460553"/>
                </a:lnTo>
                <a:lnTo>
                  <a:pt x="900607" y="1495633"/>
                </a:lnTo>
                <a:lnTo>
                  <a:pt x="935674" y="1530714"/>
                </a:lnTo>
                <a:lnTo>
                  <a:pt x="865541" y="1530714"/>
                </a:lnTo>
                <a:lnTo>
                  <a:pt x="741526" y="1654780"/>
                </a:lnTo>
                <a:close/>
              </a:path>
              <a:path w="1025525" h="2323465">
                <a:moveTo>
                  <a:pt x="935674" y="1460553"/>
                </a:moveTo>
                <a:lnTo>
                  <a:pt x="865541" y="1460553"/>
                </a:lnTo>
                <a:lnTo>
                  <a:pt x="989556" y="1336487"/>
                </a:lnTo>
                <a:lnTo>
                  <a:pt x="1024623" y="1371568"/>
                </a:lnTo>
                <a:lnTo>
                  <a:pt x="935674" y="1460553"/>
                </a:lnTo>
                <a:close/>
              </a:path>
              <a:path w="1025525" h="2323465">
                <a:moveTo>
                  <a:pt x="989556" y="1654780"/>
                </a:moveTo>
                <a:lnTo>
                  <a:pt x="865541" y="1530714"/>
                </a:lnTo>
                <a:lnTo>
                  <a:pt x="935674" y="1530714"/>
                </a:lnTo>
                <a:lnTo>
                  <a:pt x="1024623" y="1619699"/>
                </a:lnTo>
                <a:lnTo>
                  <a:pt x="989556" y="1654780"/>
                </a:lnTo>
                <a:close/>
              </a:path>
              <a:path w="1025525" h="2323465">
                <a:moveTo>
                  <a:pt x="36776" y="2322168"/>
                </a:moveTo>
                <a:lnTo>
                  <a:pt x="1709" y="2287087"/>
                </a:lnTo>
                <a:lnTo>
                  <a:pt x="124870" y="2163877"/>
                </a:lnTo>
                <a:lnTo>
                  <a:pt x="0" y="2039811"/>
                </a:lnTo>
                <a:lnTo>
                  <a:pt x="35065" y="2004731"/>
                </a:lnTo>
                <a:lnTo>
                  <a:pt x="159081" y="2128796"/>
                </a:lnTo>
                <a:lnTo>
                  <a:pt x="230069" y="2128796"/>
                </a:lnTo>
                <a:lnTo>
                  <a:pt x="195858" y="2163021"/>
                </a:lnTo>
                <a:lnTo>
                  <a:pt x="230924" y="2198102"/>
                </a:lnTo>
                <a:lnTo>
                  <a:pt x="160791" y="2198102"/>
                </a:lnTo>
                <a:lnTo>
                  <a:pt x="36776" y="2322168"/>
                </a:lnTo>
                <a:close/>
              </a:path>
              <a:path w="1025525" h="2323465">
                <a:moveTo>
                  <a:pt x="230069" y="2128796"/>
                </a:moveTo>
                <a:lnTo>
                  <a:pt x="159081" y="2128796"/>
                </a:lnTo>
                <a:lnTo>
                  <a:pt x="283096" y="2004731"/>
                </a:lnTo>
                <a:lnTo>
                  <a:pt x="319873" y="2038956"/>
                </a:lnTo>
                <a:lnTo>
                  <a:pt x="230069" y="2128796"/>
                </a:lnTo>
                <a:close/>
              </a:path>
              <a:path w="1025525" h="2323465">
                <a:moveTo>
                  <a:pt x="284807" y="2322168"/>
                </a:moveTo>
                <a:lnTo>
                  <a:pt x="160791" y="2198102"/>
                </a:lnTo>
                <a:lnTo>
                  <a:pt x="230924" y="2198102"/>
                </a:lnTo>
                <a:lnTo>
                  <a:pt x="319873" y="2287087"/>
                </a:lnTo>
                <a:lnTo>
                  <a:pt x="284807" y="2322168"/>
                </a:lnTo>
                <a:close/>
              </a:path>
              <a:path w="1025525" h="2323465">
                <a:moveTo>
                  <a:pt x="742381" y="2323023"/>
                </a:moveTo>
                <a:lnTo>
                  <a:pt x="707314" y="2287943"/>
                </a:lnTo>
                <a:lnTo>
                  <a:pt x="831330" y="2163877"/>
                </a:lnTo>
                <a:lnTo>
                  <a:pt x="707314" y="2039811"/>
                </a:lnTo>
                <a:lnTo>
                  <a:pt x="742381" y="2004731"/>
                </a:lnTo>
                <a:lnTo>
                  <a:pt x="866396" y="2128796"/>
                </a:lnTo>
                <a:lnTo>
                  <a:pt x="936529" y="2128796"/>
                </a:lnTo>
                <a:lnTo>
                  <a:pt x="901463" y="2163877"/>
                </a:lnTo>
                <a:lnTo>
                  <a:pt x="936529" y="2198957"/>
                </a:lnTo>
                <a:lnTo>
                  <a:pt x="866396" y="2198957"/>
                </a:lnTo>
                <a:lnTo>
                  <a:pt x="742381" y="2323023"/>
                </a:lnTo>
                <a:close/>
              </a:path>
              <a:path w="1025525" h="2323465">
                <a:moveTo>
                  <a:pt x="936529" y="2128796"/>
                </a:moveTo>
                <a:lnTo>
                  <a:pt x="866396" y="2128796"/>
                </a:lnTo>
                <a:lnTo>
                  <a:pt x="990412" y="2004731"/>
                </a:lnTo>
                <a:lnTo>
                  <a:pt x="1025478" y="2039811"/>
                </a:lnTo>
                <a:lnTo>
                  <a:pt x="936529" y="2128796"/>
                </a:lnTo>
                <a:close/>
              </a:path>
              <a:path w="1025525" h="2323465">
                <a:moveTo>
                  <a:pt x="990412" y="2323023"/>
                </a:moveTo>
                <a:lnTo>
                  <a:pt x="866396" y="2198957"/>
                </a:lnTo>
                <a:lnTo>
                  <a:pt x="936529" y="2198957"/>
                </a:lnTo>
                <a:lnTo>
                  <a:pt x="1025478" y="2287943"/>
                </a:lnTo>
                <a:lnTo>
                  <a:pt x="990412" y="2323023"/>
                </a:lnTo>
                <a:close/>
              </a:path>
            </a:pathLst>
          </a:custGeom>
          <a:solidFill>
            <a:srgbClr val="FFFFFF">
              <a:alpha val="286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51402" y="6106075"/>
            <a:ext cx="876935" cy="0"/>
          </a:xfrm>
          <a:custGeom>
            <a:avLst/>
            <a:gdLst/>
            <a:ahLst/>
            <a:cxnLst/>
            <a:rect l="l" t="t" r="r" b="b"/>
            <a:pathLst>
              <a:path w="876935" h="0">
                <a:moveTo>
                  <a:pt x="0" y="0"/>
                </a:moveTo>
                <a:lnTo>
                  <a:pt x="876380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262422" y="6094554"/>
            <a:ext cx="876935" cy="0"/>
          </a:xfrm>
          <a:custGeom>
            <a:avLst/>
            <a:gdLst/>
            <a:ahLst/>
            <a:cxnLst/>
            <a:rect l="l" t="t" r="r" b="b"/>
            <a:pathLst>
              <a:path w="876934" h="0">
                <a:moveTo>
                  <a:pt x="0" y="0"/>
                </a:moveTo>
                <a:lnTo>
                  <a:pt x="876380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92808" y="5939542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37" y="295275"/>
                </a:moveTo>
                <a:lnTo>
                  <a:pt x="100972" y="287748"/>
                </a:lnTo>
                <a:lnTo>
                  <a:pt x="60444" y="266789"/>
                </a:lnTo>
                <a:lnTo>
                  <a:pt x="28485" y="234830"/>
                </a:lnTo>
                <a:lnTo>
                  <a:pt x="7526" y="194302"/>
                </a:lnTo>
                <a:lnTo>
                  <a:pt x="0" y="147637"/>
                </a:lnTo>
                <a:lnTo>
                  <a:pt x="7526" y="100972"/>
                </a:lnTo>
                <a:lnTo>
                  <a:pt x="28485" y="60444"/>
                </a:lnTo>
                <a:lnTo>
                  <a:pt x="60444" y="28485"/>
                </a:lnTo>
                <a:lnTo>
                  <a:pt x="100972" y="7526"/>
                </a:lnTo>
                <a:lnTo>
                  <a:pt x="147637" y="0"/>
                </a:lnTo>
                <a:lnTo>
                  <a:pt x="194302" y="7526"/>
                </a:lnTo>
                <a:lnTo>
                  <a:pt x="234830" y="28485"/>
                </a:lnTo>
                <a:lnTo>
                  <a:pt x="266789" y="60444"/>
                </a:lnTo>
                <a:lnTo>
                  <a:pt x="287748" y="100972"/>
                </a:lnTo>
                <a:lnTo>
                  <a:pt x="295275" y="147637"/>
                </a:lnTo>
                <a:lnTo>
                  <a:pt x="287748" y="194302"/>
                </a:lnTo>
                <a:lnTo>
                  <a:pt x="266789" y="234830"/>
                </a:lnTo>
                <a:lnTo>
                  <a:pt x="234830" y="266789"/>
                </a:lnTo>
                <a:lnTo>
                  <a:pt x="194302" y="287748"/>
                </a:lnTo>
                <a:lnTo>
                  <a:pt x="147637" y="295275"/>
                </a:lnTo>
                <a:close/>
              </a:path>
            </a:pathLst>
          </a:custGeom>
          <a:solidFill>
            <a:srgbClr val="DEA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518654" y="5904487"/>
            <a:ext cx="4253865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50">
                <a:solidFill>
                  <a:srgbClr val="FDFDFD"/>
                </a:solidFill>
                <a:latin typeface="Lucida Sans Unicode"/>
                <a:cs typeface="Lucida Sans Unicode"/>
              </a:rPr>
              <a:t>Freelance </a:t>
            </a:r>
            <a:r>
              <a:rPr dirty="0" sz="2050" spc="55">
                <a:solidFill>
                  <a:srgbClr val="FDFDFD"/>
                </a:solidFill>
                <a:latin typeface="Lucida Sans Unicode"/>
                <a:cs typeface="Lucida Sans Unicode"/>
              </a:rPr>
              <a:t>Platform </a:t>
            </a:r>
            <a:r>
              <a:rPr dirty="0" sz="2050" spc="25">
                <a:solidFill>
                  <a:srgbClr val="FDFDFD"/>
                </a:solidFill>
                <a:latin typeface="Lucida Sans Unicode"/>
                <a:cs typeface="Lucida Sans Unicode"/>
              </a:rPr>
              <a:t>for</a:t>
            </a:r>
            <a:r>
              <a:rPr dirty="0" sz="2050" spc="50">
                <a:solidFill>
                  <a:srgbClr val="FDFDFD"/>
                </a:solidFill>
                <a:latin typeface="Lucida Sans Unicode"/>
                <a:cs typeface="Lucida Sans Unicode"/>
              </a:rPr>
              <a:t> </a:t>
            </a:r>
            <a:r>
              <a:rPr dirty="0" sz="2050" spc="25">
                <a:solidFill>
                  <a:srgbClr val="FDFDFD"/>
                </a:solidFill>
                <a:latin typeface="Lucida Sans Unicode"/>
                <a:cs typeface="Lucida Sans Unicode"/>
              </a:rPr>
              <a:t>Jouralists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967456" y="5949067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37" y="295275"/>
                </a:moveTo>
                <a:lnTo>
                  <a:pt x="100972" y="287748"/>
                </a:lnTo>
                <a:lnTo>
                  <a:pt x="60444" y="266789"/>
                </a:lnTo>
                <a:lnTo>
                  <a:pt x="28485" y="234830"/>
                </a:lnTo>
                <a:lnTo>
                  <a:pt x="7526" y="194302"/>
                </a:lnTo>
                <a:lnTo>
                  <a:pt x="0" y="147637"/>
                </a:lnTo>
                <a:lnTo>
                  <a:pt x="7526" y="100972"/>
                </a:lnTo>
                <a:lnTo>
                  <a:pt x="28485" y="60444"/>
                </a:lnTo>
                <a:lnTo>
                  <a:pt x="60444" y="28485"/>
                </a:lnTo>
                <a:lnTo>
                  <a:pt x="100972" y="7526"/>
                </a:lnTo>
                <a:lnTo>
                  <a:pt x="147637" y="0"/>
                </a:lnTo>
                <a:lnTo>
                  <a:pt x="194302" y="7526"/>
                </a:lnTo>
                <a:lnTo>
                  <a:pt x="234830" y="28485"/>
                </a:lnTo>
                <a:lnTo>
                  <a:pt x="266789" y="60444"/>
                </a:lnTo>
                <a:lnTo>
                  <a:pt x="287748" y="100972"/>
                </a:lnTo>
                <a:lnTo>
                  <a:pt x="295275" y="147637"/>
                </a:lnTo>
                <a:lnTo>
                  <a:pt x="287748" y="194302"/>
                </a:lnTo>
                <a:lnTo>
                  <a:pt x="266789" y="234830"/>
                </a:lnTo>
                <a:lnTo>
                  <a:pt x="234830" y="266789"/>
                </a:lnTo>
                <a:lnTo>
                  <a:pt x="194302" y="287748"/>
                </a:lnTo>
                <a:lnTo>
                  <a:pt x="147637" y="295275"/>
                </a:lnTo>
                <a:close/>
              </a:path>
            </a:pathLst>
          </a:custGeom>
          <a:solidFill>
            <a:srgbClr val="DEAB0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8078" y="4578656"/>
            <a:ext cx="1609724" cy="96202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76241" y="690737"/>
            <a:ext cx="1933574" cy="194309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154627" y="4459988"/>
            <a:ext cx="7979409" cy="12096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750" spc="1105" b="1">
                <a:solidFill>
                  <a:srgbClr val="FBBE00"/>
                </a:solidFill>
                <a:latin typeface="Trebuchet MS"/>
                <a:cs typeface="Trebuchet MS"/>
              </a:rPr>
              <a:t>NEWS</a:t>
            </a:r>
            <a:r>
              <a:rPr dirty="0" sz="7750" spc="-270" b="1">
                <a:solidFill>
                  <a:srgbClr val="FBBE00"/>
                </a:solidFill>
                <a:latin typeface="Trebuchet MS"/>
                <a:cs typeface="Trebuchet MS"/>
              </a:rPr>
              <a:t> </a:t>
            </a:r>
            <a:r>
              <a:rPr dirty="0" sz="7750" spc="1095" b="1">
                <a:solidFill>
                  <a:srgbClr val="FBBE00"/>
                </a:solidFill>
                <a:latin typeface="Trebuchet MS"/>
                <a:cs typeface="Trebuchet MS"/>
              </a:rPr>
              <a:t>MAVENS</a:t>
            </a:r>
            <a:endParaRPr sz="77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916713" y="2964352"/>
            <a:ext cx="10054590" cy="12801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200" spc="-155" b="0">
                <a:solidFill>
                  <a:srgbClr val="FDFDFD"/>
                </a:solidFill>
                <a:latin typeface="Lucida Sans Unicode"/>
                <a:cs typeface="Lucida Sans Unicode"/>
              </a:rPr>
              <a:t>F</a:t>
            </a:r>
            <a:r>
              <a:rPr dirty="0" sz="8200" spc="-75" b="0">
                <a:solidFill>
                  <a:srgbClr val="FDFDFD"/>
                </a:solidFill>
                <a:latin typeface="Lucida Sans Unicode"/>
                <a:cs typeface="Lucida Sans Unicode"/>
              </a:rPr>
              <a:t>I</a:t>
            </a:r>
            <a:r>
              <a:rPr dirty="0" sz="8200" spc="140" b="0">
                <a:solidFill>
                  <a:srgbClr val="FDFDFD"/>
                </a:solidFill>
                <a:latin typeface="Lucida Sans Unicode"/>
                <a:cs typeface="Lucida Sans Unicode"/>
              </a:rPr>
              <a:t>N</a:t>
            </a:r>
            <a:r>
              <a:rPr dirty="0" sz="8200" spc="-455" b="0">
                <a:solidFill>
                  <a:srgbClr val="FDFDFD"/>
                </a:solidFill>
                <a:latin typeface="Lucida Sans Unicode"/>
                <a:cs typeface="Lucida Sans Unicode"/>
              </a:rPr>
              <a:t>A</a:t>
            </a:r>
            <a:r>
              <a:rPr dirty="0" sz="8200" spc="-100" b="0">
                <a:solidFill>
                  <a:srgbClr val="FDFDFD"/>
                </a:solidFill>
                <a:latin typeface="Lucida Sans Unicode"/>
                <a:cs typeface="Lucida Sans Unicode"/>
              </a:rPr>
              <a:t>L</a:t>
            </a:r>
            <a:r>
              <a:rPr dirty="0" sz="8200" spc="-459" b="0">
                <a:solidFill>
                  <a:srgbClr val="FDFDFD"/>
                </a:solidFill>
                <a:latin typeface="Lucida Sans Unicode"/>
                <a:cs typeface="Lucida Sans Unicode"/>
              </a:rPr>
              <a:t> </a:t>
            </a:r>
            <a:r>
              <a:rPr dirty="0" sz="8200" spc="-505" b="0">
                <a:solidFill>
                  <a:srgbClr val="FDFDFD"/>
                </a:solidFill>
                <a:latin typeface="Lucida Sans Unicode"/>
                <a:cs typeface="Lucida Sans Unicode"/>
              </a:rPr>
              <a:t>Y</a:t>
            </a:r>
            <a:r>
              <a:rPr dirty="0" sz="8200" spc="125" b="0">
                <a:solidFill>
                  <a:srgbClr val="FDFDFD"/>
                </a:solidFill>
                <a:latin typeface="Lucida Sans Unicode"/>
                <a:cs typeface="Lucida Sans Unicode"/>
              </a:rPr>
              <a:t>E</a:t>
            </a:r>
            <a:r>
              <a:rPr dirty="0" sz="8200" spc="-455" b="0">
                <a:solidFill>
                  <a:srgbClr val="FDFDFD"/>
                </a:solidFill>
                <a:latin typeface="Lucida Sans Unicode"/>
                <a:cs typeface="Lucida Sans Unicode"/>
              </a:rPr>
              <a:t>A</a:t>
            </a:r>
            <a:r>
              <a:rPr dirty="0" sz="8200" spc="-100" b="0">
                <a:solidFill>
                  <a:srgbClr val="FDFDFD"/>
                </a:solidFill>
                <a:latin typeface="Lucida Sans Unicode"/>
                <a:cs typeface="Lucida Sans Unicode"/>
              </a:rPr>
              <a:t>R</a:t>
            </a:r>
            <a:r>
              <a:rPr dirty="0" sz="8200" spc="-459" b="0">
                <a:solidFill>
                  <a:srgbClr val="FDFDFD"/>
                </a:solidFill>
                <a:latin typeface="Lucida Sans Unicode"/>
                <a:cs typeface="Lucida Sans Unicode"/>
              </a:rPr>
              <a:t> </a:t>
            </a:r>
            <a:r>
              <a:rPr dirty="0" sz="8200" spc="415" b="0">
                <a:solidFill>
                  <a:srgbClr val="FDFDFD"/>
                </a:solidFill>
                <a:latin typeface="Lucida Sans Unicode"/>
                <a:cs typeface="Lucida Sans Unicode"/>
              </a:rPr>
              <a:t>P</a:t>
            </a:r>
            <a:r>
              <a:rPr dirty="0" sz="8200" spc="35" b="0">
                <a:solidFill>
                  <a:srgbClr val="FDFDFD"/>
                </a:solidFill>
                <a:latin typeface="Lucida Sans Unicode"/>
                <a:cs typeface="Lucida Sans Unicode"/>
              </a:rPr>
              <a:t>O</a:t>
            </a:r>
            <a:r>
              <a:rPr dirty="0" sz="8200" spc="-105" b="0">
                <a:solidFill>
                  <a:srgbClr val="FDFDFD"/>
                </a:solidFill>
                <a:latin typeface="Lucida Sans Unicode"/>
                <a:cs typeface="Lucida Sans Unicode"/>
              </a:rPr>
              <a:t>R</a:t>
            </a:r>
            <a:r>
              <a:rPr dirty="0" sz="8200" spc="-360" b="0">
                <a:solidFill>
                  <a:srgbClr val="FDFDFD"/>
                </a:solidFill>
                <a:latin typeface="Lucida Sans Unicode"/>
                <a:cs typeface="Lucida Sans Unicode"/>
              </a:rPr>
              <a:t>J</a:t>
            </a:r>
            <a:r>
              <a:rPr dirty="0" sz="8200" spc="125" b="0">
                <a:solidFill>
                  <a:srgbClr val="FDFDFD"/>
                </a:solidFill>
                <a:latin typeface="Lucida Sans Unicode"/>
                <a:cs typeface="Lucida Sans Unicode"/>
              </a:rPr>
              <a:t>E</a:t>
            </a:r>
            <a:r>
              <a:rPr dirty="0" sz="8200" spc="-490" b="0">
                <a:solidFill>
                  <a:srgbClr val="FDFDFD"/>
                </a:solidFill>
                <a:latin typeface="Lucida Sans Unicode"/>
                <a:cs typeface="Lucida Sans Unicode"/>
              </a:rPr>
              <a:t>C</a:t>
            </a:r>
            <a:r>
              <a:rPr dirty="0" sz="8200" spc="-635" b="0">
                <a:solidFill>
                  <a:srgbClr val="FDFDFD"/>
                </a:solidFill>
                <a:latin typeface="Lucida Sans Unicode"/>
                <a:cs typeface="Lucida Sans Unicode"/>
              </a:rPr>
              <a:t>T</a:t>
            </a:r>
            <a:endParaRPr sz="82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19640" y="7402449"/>
            <a:ext cx="4084320" cy="25984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3200" spc="25" b="1">
                <a:solidFill>
                  <a:srgbClr val="ECB92A"/>
                </a:solidFill>
                <a:latin typeface="Arial"/>
                <a:cs typeface="Arial"/>
              </a:rPr>
              <a:t>Group</a:t>
            </a:r>
            <a:r>
              <a:rPr dirty="0" sz="3200" spc="-155" b="1">
                <a:solidFill>
                  <a:srgbClr val="ECB92A"/>
                </a:solidFill>
                <a:latin typeface="Arial"/>
                <a:cs typeface="Arial"/>
              </a:rPr>
              <a:t> </a:t>
            </a:r>
            <a:r>
              <a:rPr dirty="0" sz="3200" spc="95" b="1">
                <a:solidFill>
                  <a:srgbClr val="ECB92A"/>
                </a:solidFill>
                <a:latin typeface="Arial"/>
                <a:cs typeface="Arial"/>
              </a:rPr>
              <a:t>Members</a:t>
            </a:r>
            <a:endParaRPr sz="3200">
              <a:latin typeface="Arial"/>
              <a:cs typeface="Arial"/>
            </a:endParaRPr>
          </a:p>
          <a:p>
            <a:pPr algn="ctr" marL="12700" marR="5080">
              <a:lnSpc>
                <a:spcPct val="166700"/>
              </a:lnSpc>
              <a:spcBef>
                <a:spcPts val="200"/>
              </a:spcBef>
            </a:pPr>
            <a:r>
              <a:rPr dirty="0" sz="2700" spc="110">
                <a:solidFill>
                  <a:srgbClr val="FFFFFF"/>
                </a:solidFill>
                <a:latin typeface="Trebuchet MS"/>
                <a:cs typeface="Trebuchet MS"/>
              </a:rPr>
              <a:t>Usama</a:t>
            </a:r>
            <a:r>
              <a:rPr dirty="0" sz="27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105">
                <a:solidFill>
                  <a:srgbClr val="FFFFFF"/>
                </a:solidFill>
                <a:latin typeface="Trebuchet MS"/>
                <a:cs typeface="Trebuchet MS"/>
              </a:rPr>
              <a:t>Shafique(UET-40) </a:t>
            </a:r>
            <a:r>
              <a:rPr dirty="0" sz="2700" spc="-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80">
                <a:solidFill>
                  <a:srgbClr val="FFFFFF"/>
                </a:solidFill>
                <a:latin typeface="Trebuchet MS"/>
                <a:cs typeface="Trebuchet MS"/>
              </a:rPr>
              <a:t>Rameen</a:t>
            </a:r>
            <a:r>
              <a:rPr dirty="0" sz="27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Naveed(UET-42) </a:t>
            </a:r>
            <a:r>
              <a:rPr dirty="0" sz="2700" spc="-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75">
                <a:solidFill>
                  <a:srgbClr val="FFFFFF"/>
                </a:solidFill>
                <a:latin typeface="Trebuchet MS"/>
                <a:cs typeface="Trebuchet MS"/>
              </a:rPr>
              <a:t>Asjad</a:t>
            </a:r>
            <a:r>
              <a:rPr dirty="0" sz="27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5">
                <a:solidFill>
                  <a:srgbClr val="FFFFFF"/>
                </a:solidFill>
                <a:latin typeface="Trebuchet MS"/>
                <a:cs typeface="Trebuchet MS"/>
              </a:rPr>
              <a:t>Ullah(UET-31)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30327" y="7862785"/>
            <a:ext cx="5277485" cy="1274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3100" spc="5" b="1">
                <a:solidFill>
                  <a:srgbClr val="ECB92A"/>
                </a:solidFill>
                <a:latin typeface="Arial"/>
                <a:cs typeface="Arial"/>
              </a:rPr>
              <a:t>Supervised</a:t>
            </a:r>
            <a:r>
              <a:rPr dirty="0" sz="3100" spc="-160" b="1">
                <a:solidFill>
                  <a:srgbClr val="ECB92A"/>
                </a:solidFill>
                <a:latin typeface="Arial"/>
                <a:cs typeface="Arial"/>
              </a:rPr>
              <a:t> </a:t>
            </a:r>
            <a:r>
              <a:rPr dirty="0" sz="3100" spc="-90" b="1">
                <a:solidFill>
                  <a:srgbClr val="ECB92A"/>
                </a:solidFill>
                <a:latin typeface="Arial"/>
                <a:cs typeface="Arial"/>
              </a:rPr>
              <a:t>By</a:t>
            </a:r>
            <a:endParaRPr sz="3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405"/>
              </a:spcBef>
            </a:pPr>
            <a:r>
              <a:rPr dirty="0" sz="3100" spc="50">
                <a:solidFill>
                  <a:srgbClr val="FFFFFF"/>
                </a:solidFill>
                <a:latin typeface="Trebuchet MS"/>
                <a:cs typeface="Trebuchet MS"/>
              </a:rPr>
              <a:t>Engr</a:t>
            </a:r>
            <a:r>
              <a:rPr dirty="0" sz="31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30">
                <a:solidFill>
                  <a:srgbClr val="FFFFFF"/>
                </a:solidFill>
                <a:latin typeface="Trebuchet MS"/>
                <a:cs typeface="Trebuchet MS"/>
              </a:rPr>
              <a:t>Fahim</a:t>
            </a:r>
            <a:r>
              <a:rPr dirty="0" sz="31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150">
                <a:solidFill>
                  <a:srgbClr val="FFFFFF"/>
                </a:solidFill>
                <a:latin typeface="Trebuchet MS"/>
                <a:cs typeface="Trebuchet MS"/>
              </a:rPr>
              <a:t>Muhammad</a:t>
            </a:r>
            <a:r>
              <a:rPr dirty="0" sz="31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45">
                <a:solidFill>
                  <a:srgbClr val="FFFFFF"/>
                </a:solidFill>
                <a:latin typeface="Trebuchet MS"/>
                <a:cs typeface="Trebuchet MS"/>
              </a:rPr>
              <a:t>Khan</a:t>
            </a:r>
            <a:endParaRPr sz="3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17963" y="175331"/>
            <a:ext cx="1362074" cy="9810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157279" y="175331"/>
            <a:ext cx="1285875" cy="323850"/>
          </a:xfrm>
          <a:custGeom>
            <a:avLst/>
            <a:gdLst/>
            <a:ahLst/>
            <a:cxnLst/>
            <a:rect l="l" t="t" r="r" b="b"/>
            <a:pathLst>
              <a:path w="1285875" h="323850">
                <a:moveTo>
                  <a:pt x="160715" y="323849"/>
                </a:moveTo>
                <a:lnTo>
                  <a:pt x="117979" y="318068"/>
                </a:lnTo>
                <a:lnTo>
                  <a:pt x="79584" y="301750"/>
                </a:lnTo>
                <a:lnTo>
                  <a:pt x="47059" y="276436"/>
                </a:lnTo>
                <a:lnTo>
                  <a:pt x="21934" y="243667"/>
                </a:lnTo>
                <a:lnTo>
                  <a:pt x="5738" y="204983"/>
                </a:lnTo>
                <a:lnTo>
                  <a:pt x="0" y="161924"/>
                </a:lnTo>
                <a:lnTo>
                  <a:pt x="5738" y="118866"/>
                </a:lnTo>
                <a:lnTo>
                  <a:pt x="21934" y="80182"/>
                </a:lnTo>
                <a:lnTo>
                  <a:pt x="47059" y="47413"/>
                </a:lnTo>
                <a:lnTo>
                  <a:pt x="79584" y="22099"/>
                </a:lnTo>
                <a:lnTo>
                  <a:pt x="117979" y="5781"/>
                </a:lnTo>
                <a:lnTo>
                  <a:pt x="160715" y="0"/>
                </a:lnTo>
                <a:lnTo>
                  <a:pt x="203452" y="5781"/>
                </a:lnTo>
                <a:lnTo>
                  <a:pt x="241847" y="22099"/>
                </a:lnTo>
                <a:lnTo>
                  <a:pt x="274371" y="47413"/>
                </a:lnTo>
                <a:lnTo>
                  <a:pt x="299496" y="80182"/>
                </a:lnTo>
                <a:lnTo>
                  <a:pt x="315693" y="118866"/>
                </a:lnTo>
                <a:lnTo>
                  <a:pt x="321431" y="161924"/>
                </a:lnTo>
                <a:lnTo>
                  <a:pt x="315693" y="204983"/>
                </a:lnTo>
                <a:lnTo>
                  <a:pt x="299496" y="243667"/>
                </a:lnTo>
                <a:lnTo>
                  <a:pt x="274371" y="276436"/>
                </a:lnTo>
                <a:lnTo>
                  <a:pt x="241847" y="301750"/>
                </a:lnTo>
                <a:lnTo>
                  <a:pt x="203452" y="318068"/>
                </a:lnTo>
                <a:lnTo>
                  <a:pt x="160715" y="323849"/>
                </a:lnTo>
                <a:close/>
              </a:path>
              <a:path w="1285875" h="323850">
                <a:moveTo>
                  <a:pt x="1125010" y="323849"/>
                </a:moveTo>
                <a:lnTo>
                  <a:pt x="1082273" y="318068"/>
                </a:lnTo>
                <a:lnTo>
                  <a:pt x="1043878" y="301750"/>
                </a:lnTo>
                <a:lnTo>
                  <a:pt x="1011354" y="276436"/>
                </a:lnTo>
                <a:lnTo>
                  <a:pt x="986229" y="243667"/>
                </a:lnTo>
                <a:lnTo>
                  <a:pt x="970033" y="204983"/>
                </a:lnTo>
                <a:lnTo>
                  <a:pt x="964294" y="161924"/>
                </a:lnTo>
                <a:lnTo>
                  <a:pt x="970033" y="118866"/>
                </a:lnTo>
                <a:lnTo>
                  <a:pt x="986229" y="80182"/>
                </a:lnTo>
                <a:lnTo>
                  <a:pt x="1011354" y="47413"/>
                </a:lnTo>
                <a:lnTo>
                  <a:pt x="1043878" y="22099"/>
                </a:lnTo>
                <a:lnTo>
                  <a:pt x="1082273" y="5781"/>
                </a:lnTo>
                <a:lnTo>
                  <a:pt x="1125010" y="0"/>
                </a:lnTo>
                <a:lnTo>
                  <a:pt x="1167747" y="5781"/>
                </a:lnTo>
                <a:lnTo>
                  <a:pt x="1206142" y="22099"/>
                </a:lnTo>
                <a:lnTo>
                  <a:pt x="1238666" y="47413"/>
                </a:lnTo>
                <a:lnTo>
                  <a:pt x="1263791" y="80182"/>
                </a:lnTo>
                <a:lnTo>
                  <a:pt x="1279987" y="118866"/>
                </a:lnTo>
                <a:lnTo>
                  <a:pt x="1285726" y="161924"/>
                </a:lnTo>
                <a:lnTo>
                  <a:pt x="1279987" y="204983"/>
                </a:lnTo>
                <a:lnTo>
                  <a:pt x="1263791" y="243667"/>
                </a:lnTo>
                <a:lnTo>
                  <a:pt x="1238666" y="276436"/>
                </a:lnTo>
                <a:lnTo>
                  <a:pt x="1206142" y="301750"/>
                </a:lnTo>
                <a:lnTo>
                  <a:pt x="1167747" y="318068"/>
                </a:lnTo>
                <a:lnTo>
                  <a:pt x="1125010" y="323849"/>
                </a:lnTo>
                <a:close/>
              </a:path>
              <a:path w="1285875" h="323850">
                <a:moveTo>
                  <a:pt x="642863" y="323849"/>
                </a:moveTo>
                <a:lnTo>
                  <a:pt x="600126" y="318068"/>
                </a:lnTo>
                <a:lnTo>
                  <a:pt x="561731" y="301750"/>
                </a:lnTo>
                <a:lnTo>
                  <a:pt x="529206" y="276436"/>
                </a:lnTo>
                <a:lnTo>
                  <a:pt x="504082" y="243667"/>
                </a:lnTo>
                <a:lnTo>
                  <a:pt x="487885" y="204983"/>
                </a:lnTo>
                <a:lnTo>
                  <a:pt x="482147" y="161924"/>
                </a:lnTo>
                <a:lnTo>
                  <a:pt x="487885" y="118866"/>
                </a:lnTo>
                <a:lnTo>
                  <a:pt x="504082" y="80182"/>
                </a:lnTo>
                <a:lnTo>
                  <a:pt x="529206" y="47413"/>
                </a:lnTo>
                <a:lnTo>
                  <a:pt x="561731" y="22099"/>
                </a:lnTo>
                <a:lnTo>
                  <a:pt x="600126" y="5781"/>
                </a:lnTo>
                <a:lnTo>
                  <a:pt x="642863" y="0"/>
                </a:lnTo>
                <a:lnTo>
                  <a:pt x="685599" y="5781"/>
                </a:lnTo>
                <a:lnTo>
                  <a:pt x="723994" y="22099"/>
                </a:lnTo>
                <a:lnTo>
                  <a:pt x="756519" y="47413"/>
                </a:lnTo>
                <a:lnTo>
                  <a:pt x="781644" y="80182"/>
                </a:lnTo>
                <a:lnTo>
                  <a:pt x="797840" y="118866"/>
                </a:lnTo>
                <a:lnTo>
                  <a:pt x="803578" y="161924"/>
                </a:lnTo>
                <a:lnTo>
                  <a:pt x="797840" y="204983"/>
                </a:lnTo>
                <a:lnTo>
                  <a:pt x="781644" y="243667"/>
                </a:lnTo>
                <a:lnTo>
                  <a:pt x="756519" y="276436"/>
                </a:lnTo>
                <a:lnTo>
                  <a:pt x="723994" y="301750"/>
                </a:lnTo>
                <a:lnTo>
                  <a:pt x="685599" y="318068"/>
                </a:lnTo>
                <a:lnTo>
                  <a:pt x="642863" y="323849"/>
                </a:lnTo>
                <a:close/>
              </a:path>
            </a:pathLst>
          </a:custGeom>
          <a:solidFill>
            <a:srgbClr val="ECB92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612" y="1890501"/>
            <a:ext cx="6496049" cy="53530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0841" y="835456"/>
            <a:ext cx="588962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265">
                <a:solidFill>
                  <a:srgbClr val="F1BF24"/>
                </a:solidFill>
              </a:rPr>
              <a:t>Existing</a:t>
            </a:r>
            <a:r>
              <a:rPr dirty="0" sz="5000" spc="-180">
                <a:solidFill>
                  <a:srgbClr val="F1BF24"/>
                </a:solidFill>
              </a:rPr>
              <a:t> </a:t>
            </a:r>
            <a:r>
              <a:rPr dirty="0" sz="5000" spc="375">
                <a:solidFill>
                  <a:srgbClr val="F1BF24"/>
                </a:solidFill>
              </a:rPr>
              <a:t>Systems</a:t>
            </a:r>
            <a:r>
              <a:rPr dirty="0" sz="5000" spc="-180">
                <a:solidFill>
                  <a:srgbClr val="F1BF24"/>
                </a:solidFill>
              </a:rPr>
              <a:t> </a:t>
            </a:r>
            <a:r>
              <a:rPr dirty="0" sz="5000" spc="-95">
                <a:solidFill>
                  <a:srgbClr val="F1BF24"/>
                </a:solidFill>
              </a:rPr>
              <a:t>:</a:t>
            </a:r>
            <a:endParaRPr sz="50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0526" y="7426805"/>
            <a:ext cx="141462" cy="14146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0526" y="7983225"/>
            <a:ext cx="141462" cy="14146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0526" y="8539646"/>
            <a:ext cx="141462" cy="14146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0526" y="9096066"/>
            <a:ext cx="141462" cy="14146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27292" y="1891762"/>
            <a:ext cx="11523980" cy="7505065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1070"/>
              </a:spcBef>
            </a:pPr>
            <a:r>
              <a:rPr dirty="0" sz="3400" spc="-380" b="1">
                <a:solidFill>
                  <a:srgbClr val="F1BF24"/>
                </a:solidFill>
                <a:latin typeface="Tahoma"/>
                <a:cs typeface="Tahoma"/>
              </a:rPr>
              <a:t>1</a:t>
            </a:r>
            <a:r>
              <a:rPr dirty="0" sz="3400" spc="-300" b="1">
                <a:solidFill>
                  <a:srgbClr val="F1BF24"/>
                </a:solidFill>
                <a:latin typeface="Tahoma"/>
                <a:cs typeface="Tahoma"/>
              </a:rPr>
              <a:t>:</a:t>
            </a:r>
            <a:r>
              <a:rPr dirty="0" sz="3400" spc="-195" b="1">
                <a:solidFill>
                  <a:srgbClr val="F1BF24"/>
                </a:solidFill>
                <a:latin typeface="Tahoma"/>
                <a:cs typeface="Tahoma"/>
              </a:rPr>
              <a:t> </a:t>
            </a:r>
            <a:r>
              <a:rPr dirty="0" sz="3400" spc="55" b="1">
                <a:solidFill>
                  <a:srgbClr val="F1BF24"/>
                </a:solidFill>
                <a:latin typeface="Tahoma"/>
                <a:cs typeface="Tahoma"/>
              </a:rPr>
              <a:t>U</a:t>
            </a:r>
            <a:r>
              <a:rPr dirty="0" sz="3400" spc="45" b="1">
                <a:solidFill>
                  <a:srgbClr val="F1BF24"/>
                </a:solidFill>
                <a:latin typeface="Tahoma"/>
                <a:cs typeface="Tahoma"/>
              </a:rPr>
              <a:t>p</a:t>
            </a:r>
            <a:r>
              <a:rPr dirty="0" sz="3400" spc="-325" b="1">
                <a:solidFill>
                  <a:srgbClr val="F1BF24"/>
                </a:solidFill>
                <a:latin typeface="Tahoma"/>
                <a:cs typeface="Tahoma"/>
              </a:rPr>
              <a:t>W</a:t>
            </a:r>
            <a:r>
              <a:rPr dirty="0" sz="3400" spc="20" b="1">
                <a:solidFill>
                  <a:srgbClr val="F1BF24"/>
                </a:solidFill>
                <a:latin typeface="Tahoma"/>
                <a:cs typeface="Tahoma"/>
              </a:rPr>
              <a:t>o</a:t>
            </a:r>
            <a:r>
              <a:rPr dirty="0" sz="3400" spc="-45" b="1">
                <a:solidFill>
                  <a:srgbClr val="F1BF24"/>
                </a:solidFill>
                <a:latin typeface="Tahoma"/>
                <a:cs typeface="Tahoma"/>
              </a:rPr>
              <a:t>r</a:t>
            </a:r>
            <a:r>
              <a:rPr dirty="0" sz="3400" spc="-215" b="1">
                <a:solidFill>
                  <a:srgbClr val="F1BF24"/>
                </a:solidFill>
                <a:latin typeface="Tahoma"/>
                <a:cs typeface="Tahoma"/>
              </a:rPr>
              <a:t>k</a:t>
            </a:r>
            <a:endParaRPr sz="3400">
              <a:latin typeface="Tahoma"/>
              <a:cs typeface="Tahoma"/>
            </a:endParaRPr>
          </a:p>
          <a:p>
            <a:pPr marL="12700" marR="2657475">
              <a:lnSpc>
                <a:spcPct val="115199"/>
              </a:lnSpc>
              <a:spcBef>
                <a:spcPts val="325"/>
              </a:spcBef>
            </a:pPr>
            <a:r>
              <a:rPr dirty="0" sz="3150" spc="-5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While</a:t>
            </a:r>
            <a:r>
              <a:rPr dirty="0" sz="3150" spc="-33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sz="3150" spc="-2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the</a:t>
            </a:r>
            <a:r>
              <a:rPr dirty="0" sz="3150" spc="-33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sz="3150" spc="-6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marketplace</a:t>
            </a:r>
            <a:r>
              <a:rPr dirty="0" sz="3150" spc="-33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sz="3150" spc="-4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features</a:t>
            </a:r>
            <a:r>
              <a:rPr dirty="0" sz="3150" spc="-33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sz="3150" spc="-2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freelance</a:t>
            </a:r>
            <a:r>
              <a:rPr dirty="0" sz="3150" spc="-33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sz="3150" spc="-6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jobs </a:t>
            </a:r>
            <a:r>
              <a:rPr dirty="0" sz="3150" spc="-109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sz="3150" spc="6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of </a:t>
            </a:r>
            <a:r>
              <a:rPr dirty="0" sz="3150" spc="-1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all </a:t>
            </a:r>
            <a:r>
              <a:rPr dirty="0" sz="3150" spc="-7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sorts, </a:t>
            </a:r>
            <a:r>
              <a:rPr dirty="0" sz="3150" spc="-4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there </a:t>
            </a:r>
            <a:r>
              <a:rPr dirty="0" sz="3150" spc="-8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are </a:t>
            </a:r>
            <a:r>
              <a:rPr dirty="0" sz="3150" spc="-1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plenty </a:t>
            </a:r>
            <a:r>
              <a:rPr dirty="0" sz="3150" spc="6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of </a:t>
            </a:r>
            <a:r>
              <a:rPr dirty="0" sz="3150" spc="-2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freelance </a:t>
            </a:r>
            <a:r>
              <a:rPr dirty="0" sz="3150" spc="-2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sz="3150" spc="-11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w</a:t>
            </a:r>
            <a:r>
              <a:rPr dirty="0" sz="3150" spc="-4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r</a:t>
            </a:r>
            <a:r>
              <a:rPr dirty="0" sz="3150" spc="-3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i</a:t>
            </a:r>
            <a:r>
              <a:rPr dirty="0" sz="3150" spc="4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t</a:t>
            </a:r>
            <a:r>
              <a:rPr dirty="0" sz="3150" spc="-3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i</a:t>
            </a:r>
            <a:r>
              <a:rPr dirty="0" sz="3150" spc="-4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n</a:t>
            </a:r>
            <a:r>
              <a:rPr dirty="0" sz="3150" spc="-22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g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sz="3150" spc="-25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j</a:t>
            </a:r>
            <a:r>
              <a:rPr dirty="0" sz="3150" spc="3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o</a:t>
            </a:r>
            <a:r>
              <a:rPr dirty="0" sz="3150" spc="5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b</a:t>
            </a:r>
            <a:r>
              <a:rPr dirty="0" sz="3150" spc="-7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s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sz="3150" spc="-14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a</a:t>
            </a:r>
            <a:r>
              <a:rPr dirty="0" sz="3150" spc="-7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v</a:t>
            </a:r>
            <a:r>
              <a:rPr dirty="0" sz="3150" spc="-14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a</a:t>
            </a:r>
            <a:r>
              <a:rPr dirty="0" sz="3150" spc="-3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i</a:t>
            </a:r>
            <a:r>
              <a:rPr dirty="0" sz="3150" spc="5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l</a:t>
            </a:r>
            <a:r>
              <a:rPr dirty="0" sz="3150" spc="-14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a</a:t>
            </a:r>
            <a:r>
              <a:rPr dirty="0" sz="3150" spc="5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b</a:t>
            </a:r>
            <a:r>
              <a:rPr dirty="0" sz="3150" spc="5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l</a:t>
            </a:r>
            <a:r>
              <a:rPr dirty="0" sz="3150" spc="-7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e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sz="3150" spc="-20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–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sz="3150" spc="9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f</a:t>
            </a:r>
            <a:r>
              <a:rPr dirty="0" sz="3150" spc="-4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r</a:t>
            </a:r>
            <a:r>
              <a:rPr dirty="0" sz="3150" spc="3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o</a:t>
            </a:r>
            <a:r>
              <a:rPr dirty="0" sz="3150" spc="-17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m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sz="3150" spc="5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b</a:t>
            </a:r>
            <a:r>
              <a:rPr dirty="0" sz="3150" spc="5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l</a:t>
            </a:r>
            <a:r>
              <a:rPr dirty="0" sz="3150" spc="3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o</a:t>
            </a:r>
            <a:r>
              <a:rPr dirty="0" sz="3150" spc="-229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gg</a:t>
            </a:r>
            <a:r>
              <a:rPr dirty="0" sz="3150" spc="-3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i</a:t>
            </a:r>
            <a:r>
              <a:rPr dirty="0" sz="3150" spc="-4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n</a:t>
            </a:r>
            <a:r>
              <a:rPr dirty="0" sz="3150" spc="-22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g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sz="3150" spc="4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t</a:t>
            </a:r>
            <a:r>
              <a:rPr dirty="0" sz="3150" spc="2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o  </a:t>
            </a:r>
            <a:r>
              <a:rPr dirty="0" sz="3150" spc="-4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r</a:t>
            </a:r>
            <a:r>
              <a:rPr dirty="0" sz="3150" spc="-7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e</a:t>
            </a:r>
            <a:r>
              <a:rPr dirty="0" sz="3150" spc="-8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s</a:t>
            </a:r>
            <a:r>
              <a:rPr dirty="0" sz="3150" spc="-7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u</a:t>
            </a:r>
            <a:r>
              <a:rPr dirty="0" sz="3150" spc="-18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m</a:t>
            </a:r>
            <a:r>
              <a:rPr dirty="0" sz="3150" spc="-7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e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sz="3150" spc="-11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w</a:t>
            </a:r>
            <a:r>
              <a:rPr dirty="0" sz="3150" spc="-4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r</a:t>
            </a:r>
            <a:r>
              <a:rPr dirty="0" sz="3150" spc="-3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i</a:t>
            </a:r>
            <a:r>
              <a:rPr dirty="0" sz="3150" spc="4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t</a:t>
            </a:r>
            <a:r>
              <a:rPr dirty="0" sz="3150" spc="-3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i</a:t>
            </a:r>
            <a:r>
              <a:rPr dirty="0" sz="3150" spc="-4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n</a:t>
            </a:r>
            <a:r>
              <a:rPr dirty="0" sz="3150" spc="-229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g</a:t>
            </a:r>
            <a:r>
              <a:rPr dirty="0" sz="3150" spc="-31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,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sz="3150" spc="-11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w</a:t>
            </a:r>
            <a:r>
              <a:rPr dirty="0" sz="3150" spc="-7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e</a:t>
            </a:r>
            <a:r>
              <a:rPr dirty="0" sz="3150" spc="5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b</a:t>
            </a:r>
            <a:r>
              <a:rPr dirty="0" sz="3150" spc="-8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s</a:t>
            </a:r>
            <a:r>
              <a:rPr dirty="0" sz="3150" spc="-3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i</a:t>
            </a:r>
            <a:r>
              <a:rPr dirty="0" sz="3150" spc="4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t</a:t>
            </a:r>
            <a:r>
              <a:rPr dirty="0" sz="3150" spc="-7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e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sz="3150" spc="10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c</a:t>
            </a:r>
            <a:r>
              <a:rPr dirty="0" sz="3150" spc="3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o</a:t>
            </a:r>
            <a:r>
              <a:rPr dirty="0" sz="3150" spc="5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p</a:t>
            </a:r>
            <a:r>
              <a:rPr dirty="0" sz="3150" spc="-8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y</a:t>
            </a:r>
            <a:r>
              <a:rPr dirty="0" sz="3150" spc="-11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w</a:t>
            </a:r>
            <a:r>
              <a:rPr dirty="0" sz="3150" spc="-4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r</a:t>
            </a:r>
            <a:r>
              <a:rPr dirty="0" sz="3150" spc="-3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i</a:t>
            </a:r>
            <a:r>
              <a:rPr dirty="0" sz="3150" spc="4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t</a:t>
            </a:r>
            <a:r>
              <a:rPr dirty="0" sz="3150" spc="-3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i</a:t>
            </a:r>
            <a:r>
              <a:rPr dirty="0" sz="3150" spc="-4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n</a:t>
            </a:r>
            <a:r>
              <a:rPr dirty="0" sz="3150" spc="-22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g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sz="3150" spc="4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t</a:t>
            </a:r>
            <a:r>
              <a:rPr dirty="0" sz="3150" spc="2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o  </a:t>
            </a:r>
            <a:r>
              <a:rPr dirty="0" sz="3150" spc="4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t</a:t>
            </a:r>
            <a:r>
              <a:rPr dirty="0" sz="3150" spc="-7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e</a:t>
            </a:r>
            <a:r>
              <a:rPr dirty="0" sz="3150" spc="10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c</a:t>
            </a:r>
            <a:r>
              <a:rPr dirty="0" sz="3150" spc="-4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hn</a:t>
            </a:r>
            <a:r>
              <a:rPr dirty="0" sz="3150" spc="-3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i</a:t>
            </a:r>
            <a:r>
              <a:rPr dirty="0" sz="3150" spc="10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c</a:t>
            </a:r>
            <a:r>
              <a:rPr dirty="0" sz="3150" spc="-14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a</a:t>
            </a:r>
            <a:r>
              <a:rPr dirty="0" sz="3150" spc="5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l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sz="3150" spc="5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d</a:t>
            </a:r>
            <a:r>
              <a:rPr dirty="0" sz="3150" spc="3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o</a:t>
            </a:r>
            <a:r>
              <a:rPr dirty="0" sz="3150" spc="10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c</a:t>
            </a:r>
            <a:r>
              <a:rPr dirty="0" sz="3150" spc="-7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u</a:t>
            </a:r>
            <a:r>
              <a:rPr dirty="0" sz="3150" spc="-18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m</a:t>
            </a:r>
            <a:r>
              <a:rPr dirty="0" sz="3150" spc="-7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e</a:t>
            </a:r>
            <a:r>
              <a:rPr dirty="0" sz="3150" spc="-4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n</a:t>
            </a:r>
            <a:r>
              <a:rPr dirty="0" sz="3150" spc="4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t</a:t>
            </a:r>
            <a:r>
              <a:rPr dirty="0" sz="3150" spc="-14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a</a:t>
            </a:r>
            <a:r>
              <a:rPr dirty="0" sz="3150" spc="4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t</a:t>
            </a:r>
            <a:r>
              <a:rPr dirty="0" sz="3150" spc="-3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i</a:t>
            </a:r>
            <a:r>
              <a:rPr dirty="0" sz="3150" spc="3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o</a:t>
            </a:r>
            <a:r>
              <a:rPr dirty="0" sz="3150" spc="-4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n</a:t>
            </a:r>
            <a:r>
              <a:rPr dirty="0" sz="3150" spc="-320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.</a:t>
            </a:r>
            <a:endParaRPr sz="3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450">
              <a:latin typeface="Verdana"/>
              <a:cs typeface="Verdana"/>
            </a:endParaRPr>
          </a:p>
          <a:p>
            <a:pPr marL="175895">
              <a:lnSpc>
                <a:spcPct val="100000"/>
              </a:lnSpc>
            </a:pPr>
            <a:r>
              <a:rPr dirty="0" sz="3400" spc="10" b="1">
                <a:solidFill>
                  <a:srgbClr val="F1BF24"/>
                </a:solidFill>
                <a:latin typeface="Tahoma"/>
                <a:cs typeface="Tahoma"/>
              </a:rPr>
              <a:t>L</a:t>
            </a:r>
            <a:r>
              <a:rPr dirty="0" sz="3400" spc="-40" b="1">
                <a:solidFill>
                  <a:srgbClr val="F1BF24"/>
                </a:solidFill>
                <a:latin typeface="Tahoma"/>
                <a:cs typeface="Tahoma"/>
              </a:rPr>
              <a:t>i</a:t>
            </a:r>
            <a:r>
              <a:rPr dirty="0" sz="3400" spc="-80" b="1">
                <a:solidFill>
                  <a:srgbClr val="F1BF24"/>
                </a:solidFill>
                <a:latin typeface="Tahoma"/>
                <a:cs typeface="Tahoma"/>
              </a:rPr>
              <a:t>m</a:t>
            </a:r>
            <a:r>
              <a:rPr dirty="0" sz="3400" spc="-40" b="1">
                <a:solidFill>
                  <a:srgbClr val="F1BF24"/>
                </a:solidFill>
                <a:latin typeface="Tahoma"/>
                <a:cs typeface="Tahoma"/>
              </a:rPr>
              <a:t>i</a:t>
            </a:r>
            <a:r>
              <a:rPr dirty="0" sz="3400" spc="5" b="1">
                <a:solidFill>
                  <a:srgbClr val="F1BF24"/>
                </a:solidFill>
                <a:latin typeface="Tahoma"/>
                <a:cs typeface="Tahoma"/>
              </a:rPr>
              <a:t>t</a:t>
            </a:r>
            <a:r>
              <a:rPr dirty="0" sz="3400" spc="-110" b="1">
                <a:solidFill>
                  <a:srgbClr val="F1BF24"/>
                </a:solidFill>
                <a:latin typeface="Tahoma"/>
                <a:cs typeface="Tahoma"/>
              </a:rPr>
              <a:t>a</a:t>
            </a:r>
            <a:r>
              <a:rPr dirty="0" sz="3400" spc="5" b="1">
                <a:solidFill>
                  <a:srgbClr val="F1BF24"/>
                </a:solidFill>
                <a:latin typeface="Tahoma"/>
                <a:cs typeface="Tahoma"/>
              </a:rPr>
              <a:t>t</a:t>
            </a:r>
            <a:r>
              <a:rPr dirty="0" sz="3400" spc="-40" b="1">
                <a:solidFill>
                  <a:srgbClr val="F1BF24"/>
                </a:solidFill>
                <a:latin typeface="Tahoma"/>
                <a:cs typeface="Tahoma"/>
              </a:rPr>
              <a:t>i</a:t>
            </a:r>
            <a:r>
              <a:rPr dirty="0" sz="3400" spc="20" b="1">
                <a:solidFill>
                  <a:srgbClr val="F1BF24"/>
                </a:solidFill>
                <a:latin typeface="Tahoma"/>
                <a:cs typeface="Tahoma"/>
              </a:rPr>
              <a:t>o</a:t>
            </a:r>
            <a:r>
              <a:rPr dirty="0" sz="3400" spc="-40" b="1">
                <a:solidFill>
                  <a:srgbClr val="F1BF24"/>
                </a:solidFill>
                <a:latin typeface="Tahoma"/>
                <a:cs typeface="Tahoma"/>
              </a:rPr>
              <a:t>n</a:t>
            </a:r>
            <a:r>
              <a:rPr dirty="0" sz="3400" spc="-65" b="1">
                <a:solidFill>
                  <a:srgbClr val="F1BF24"/>
                </a:solidFill>
                <a:latin typeface="Tahoma"/>
                <a:cs typeface="Tahoma"/>
              </a:rPr>
              <a:t>s</a:t>
            </a:r>
            <a:r>
              <a:rPr dirty="0" sz="3400" spc="-195" b="1">
                <a:solidFill>
                  <a:srgbClr val="F1BF24"/>
                </a:solidFill>
                <a:latin typeface="Tahoma"/>
                <a:cs typeface="Tahoma"/>
              </a:rPr>
              <a:t> </a:t>
            </a:r>
            <a:r>
              <a:rPr dirty="0" sz="3400" spc="-300" b="1">
                <a:solidFill>
                  <a:srgbClr val="F1BF24"/>
                </a:solidFill>
                <a:latin typeface="Tahoma"/>
                <a:cs typeface="Tahoma"/>
              </a:rPr>
              <a:t>:</a:t>
            </a:r>
            <a:endParaRPr sz="3400">
              <a:latin typeface="Tahoma"/>
              <a:cs typeface="Tahoma"/>
            </a:endParaRPr>
          </a:p>
          <a:p>
            <a:pPr marL="497205" marR="5157470">
              <a:lnSpc>
                <a:spcPct val="115900"/>
              </a:lnSpc>
              <a:spcBef>
                <a:spcPts val="3485"/>
              </a:spcBef>
            </a:pPr>
            <a:r>
              <a:rPr dirty="0" sz="3150" spc="45">
                <a:solidFill>
                  <a:srgbClr val="FDFDFD"/>
                </a:solidFill>
                <a:latin typeface="Verdana"/>
                <a:cs typeface="Verdana"/>
              </a:rPr>
              <a:t>Not</a:t>
            </a:r>
            <a:r>
              <a:rPr dirty="0" sz="3150" spc="-33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5">
                <a:solidFill>
                  <a:srgbClr val="FDFDFD"/>
                </a:solidFill>
                <a:latin typeface="Verdana"/>
                <a:cs typeface="Verdana"/>
              </a:rPr>
              <a:t>Specifically</a:t>
            </a:r>
            <a:r>
              <a:rPr dirty="0" sz="3150" spc="-33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35">
                <a:solidFill>
                  <a:srgbClr val="FDFDFD"/>
                </a:solidFill>
                <a:latin typeface="Verdana"/>
                <a:cs typeface="Verdana"/>
              </a:rPr>
              <a:t>for</a:t>
            </a:r>
            <a:r>
              <a:rPr dirty="0" sz="3150" spc="-32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50">
                <a:solidFill>
                  <a:srgbClr val="FDFDFD"/>
                </a:solidFill>
                <a:latin typeface="Verdana"/>
                <a:cs typeface="Verdana"/>
              </a:rPr>
              <a:t>journalists </a:t>
            </a:r>
            <a:r>
              <a:rPr dirty="0" sz="3150" spc="-109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110">
                <a:solidFill>
                  <a:srgbClr val="FDFDFD"/>
                </a:solidFill>
                <a:latin typeface="Verdana"/>
                <a:cs typeface="Verdana"/>
              </a:rPr>
              <a:t>c</a:t>
            </a:r>
            <a:r>
              <a:rPr dirty="0" sz="3150" spc="40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150" spc="-165">
                <a:solidFill>
                  <a:srgbClr val="FDFDFD"/>
                </a:solidFill>
                <a:latin typeface="Verdana"/>
                <a:cs typeface="Verdana"/>
              </a:rPr>
              <a:t>mm</a:t>
            </a:r>
            <a:r>
              <a:rPr dirty="0" sz="3150" spc="40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150" spc="-35">
                <a:solidFill>
                  <a:srgbClr val="FDFDFD"/>
                </a:solidFill>
                <a:latin typeface="Verdana"/>
                <a:cs typeface="Verdana"/>
              </a:rPr>
              <a:t>n</a:t>
            </a:r>
            <a:r>
              <a:rPr dirty="0" sz="3150" spc="55">
                <a:solidFill>
                  <a:srgbClr val="FDFDFD"/>
                </a:solidFill>
                <a:latin typeface="Verdana"/>
                <a:cs typeface="Verdana"/>
              </a:rPr>
              <a:t>l</a:t>
            </a:r>
            <a:r>
              <a:rPr dirty="0" sz="3150" spc="-70">
                <a:solidFill>
                  <a:srgbClr val="FDFDFD"/>
                </a:solidFill>
                <a:latin typeface="Verdana"/>
                <a:cs typeface="Verdana"/>
              </a:rPr>
              <a:t>y</a:t>
            </a:r>
            <a:r>
              <a:rPr dirty="0" sz="3150" spc="-33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65">
                <a:solidFill>
                  <a:srgbClr val="FDFDFD"/>
                </a:solidFill>
                <a:latin typeface="Verdana"/>
                <a:cs typeface="Verdana"/>
              </a:rPr>
              <a:t>u</a:t>
            </a:r>
            <a:r>
              <a:rPr dirty="0" sz="3150" spc="-70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150" spc="-65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150" spc="70">
                <a:solidFill>
                  <a:srgbClr val="FDFDFD"/>
                </a:solidFill>
                <a:latin typeface="Verdana"/>
                <a:cs typeface="Verdana"/>
              </a:rPr>
              <a:t>d</a:t>
            </a:r>
            <a:r>
              <a:rPr dirty="0" sz="3150" spc="-33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65">
                <a:solidFill>
                  <a:srgbClr val="FDFDFD"/>
                </a:solidFill>
                <a:latin typeface="Verdana"/>
                <a:cs typeface="Verdana"/>
              </a:rPr>
              <a:t>b</a:t>
            </a:r>
            <a:r>
              <a:rPr dirty="0" sz="3150" spc="-70">
                <a:solidFill>
                  <a:srgbClr val="FDFDFD"/>
                </a:solidFill>
                <a:latin typeface="Verdana"/>
                <a:cs typeface="Verdana"/>
              </a:rPr>
              <a:t>y</a:t>
            </a:r>
            <a:r>
              <a:rPr dirty="0" sz="3150" spc="-33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100">
                <a:solidFill>
                  <a:srgbClr val="FDFDFD"/>
                </a:solidFill>
                <a:latin typeface="Verdana"/>
                <a:cs typeface="Verdana"/>
              </a:rPr>
              <a:t>w</a:t>
            </a:r>
            <a:r>
              <a:rPr dirty="0" sz="3150" spc="-35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150" spc="-25">
                <a:solidFill>
                  <a:srgbClr val="FDFDFD"/>
                </a:solidFill>
                <a:latin typeface="Verdana"/>
                <a:cs typeface="Verdana"/>
              </a:rPr>
              <a:t>i</a:t>
            </a:r>
            <a:r>
              <a:rPr dirty="0" sz="3150" spc="50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150" spc="-65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150" spc="-35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150" spc="-65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endParaRPr sz="3150">
              <a:latin typeface="Verdana"/>
              <a:cs typeface="Verdana"/>
            </a:endParaRPr>
          </a:p>
          <a:p>
            <a:pPr marL="497205">
              <a:lnSpc>
                <a:spcPct val="100000"/>
              </a:lnSpc>
              <a:spcBef>
                <a:spcPts val="600"/>
              </a:spcBef>
            </a:pPr>
            <a:r>
              <a:rPr dirty="0" sz="3150" spc="-50">
                <a:solidFill>
                  <a:srgbClr val="FDFDFD"/>
                </a:solidFill>
                <a:latin typeface="Verdana"/>
                <a:cs typeface="Verdana"/>
              </a:rPr>
              <a:t>Highest</a:t>
            </a:r>
            <a:r>
              <a:rPr dirty="0" sz="3150" spc="-33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FDFDFD"/>
                </a:solidFill>
                <a:latin typeface="Verdana"/>
                <a:cs typeface="Verdana"/>
              </a:rPr>
              <a:t>fees</a:t>
            </a:r>
            <a:r>
              <a:rPr dirty="0" sz="3150" spc="-33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35">
                <a:solidFill>
                  <a:srgbClr val="FDFDFD"/>
                </a:solidFill>
                <a:latin typeface="Verdana"/>
                <a:cs typeface="Verdana"/>
              </a:rPr>
              <a:t>for</a:t>
            </a:r>
            <a:r>
              <a:rPr dirty="0" sz="3150" spc="-33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15">
                <a:solidFill>
                  <a:srgbClr val="FDFDFD"/>
                </a:solidFill>
                <a:latin typeface="Verdana"/>
                <a:cs typeface="Verdana"/>
              </a:rPr>
              <a:t>freelance</a:t>
            </a:r>
            <a:r>
              <a:rPr dirty="0" sz="3150" spc="-33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55">
                <a:solidFill>
                  <a:srgbClr val="FDFDFD"/>
                </a:solidFill>
                <a:latin typeface="Verdana"/>
                <a:cs typeface="Verdana"/>
              </a:rPr>
              <a:t>writing</a:t>
            </a:r>
            <a:r>
              <a:rPr dirty="0" sz="3150" spc="-33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35">
                <a:solidFill>
                  <a:srgbClr val="FDFDFD"/>
                </a:solidFill>
                <a:latin typeface="Verdana"/>
                <a:cs typeface="Verdana"/>
              </a:rPr>
              <a:t>sites</a:t>
            </a:r>
            <a:endParaRPr sz="3150">
              <a:latin typeface="Verdana"/>
              <a:cs typeface="Verdana"/>
            </a:endParaRPr>
          </a:p>
          <a:p>
            <a:pPr marL="497205">
              <a:lnSpc>
                <a:spcPct val="100000"/>
              </a:lnSpc>
              <a:spcBef>
                <a:spcPts val="605"/>
              </a:spcBef>
            </a:pPr>
            <a:r>
              <a:rPr dirty="0" sz="3150" spc="-50">
                <a:solidFill>
                  <a:srgbClr val="FDFDFD"/>
                </a:solidFill>
                <a:latin typeface="Verdana"/>
                <a:cs typeface="Verdana"/>
              </a:rPr>
              <a:t>Can</a:t>
            </a:r>
            <a:r>
              <a:rPr dirty="0" sz="3150" spc="-33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105">
                <a:solidFill>
                  <a:srgbClr val="FDFDFD"/>
                </a:solidFill>
                <a:latin typeface="Verdana"/>
                <a:cs typeface="Verdana"/>
              </a:rPr>
              <a:t>take</a:t>
            </a:r>
            <a:r>
              <a:rPr dirty="0" sz="3150" spc="-33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130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150" spc="-33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35">
                <a:solidFill>
                  <a:srgbClr val="FDFDFD"/>
                </a:solidFill>
                <a:latin typeface="Verdana"/>
                <a:cs typeface="Verdana"/>
              </a:rPr>
              <a:t>while</a:t>
            </a:r>
            <a:r>
              <a:rPr dirty="0" sz="3150" spc="-33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45">
                <a:solidFill>
                  <a:srgbClr val="FDFDFD"/>
                </a:solidFill>
                <a:latin typeface="Verdana"/>
                <a:cs typeface="Verdana"/>
              </a:rPr>
              <a:t>to</a:t>
            </a:r>
            <a:r>
              <a:rPr dirty="0" sz="3150" spc="-33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20">
                <a:solidFill>
                  <a:srgbClr val="FDFDFD"/>
                </a:solidFill>
                <a:latin typeface="Verdana"/>
                <a:cs typeface="Verdana"/>
              </a:rPr>
              <a:t>build</a:t>
            </a:r>
            <a:r>
              <a:rPr dirty="0" sz="3150" spc="-33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30">
                <a:solidFill>
                  <a:srgbClr val="FDFDFD"/>
                </a:solidFill>
                <a:latin typeface="Verdana"/>
                <a:cs typeface="Verdana"/>
              </a:rPr>
              <a:t>your</a:t>
            </a:r>
            <a:r>
              <a:rPr dirty="0" sz="3150" spc="-33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15">
                <a:solidFill>
                  <a:srgbClr val="FDFDFD"/>
                </a:solidFill>
                <a:latin typeface="Verdana"/>
                <a:cs typeface="Verdana"/>
              </a:rPr>
              <a:t>reputation</a:t>
            </a:r>
            <a:r>
              <a:rPr dirty="0" sz="3150" spc="-33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5">
                <a:solidFill>
                  <a:srgbClr val="FDFDFD"/>
                </a:solidFill>
                <a:latin typeface="Verdana"/>
                <a:cs typeface="Verdana"/>
              </a:rPr>
              <a:t>on</a:t>
            </a:r>
            <a:r>
              <a:rPr dirty="0" sz="3150" spc="-33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15">
                <a:solidFill>
                  <a:srgbClr val="FDFDFD"/>
                </a:solidFill>
                <a:latin typeface="Verdana"/>
                <a:cs typeface="Verdana"/>
              </a:rPr>
              <a:t>the</a:t>
            </a:r>
            <a:r>
              <a:rPr dirty="0" sz="3150" spc="-33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FDFDFD"/>
                </a:solidFill>
                <a:latin typeface="Verdana"/>
                <a:cs typeface="Verdana"/>
              </a:rPr>
              <a:t>platform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17963" y="175328"/>
            <a:ext cx="1362074" cy="9810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21373" y="1890500"/>
            <a:ext cx="5676899" cy="46672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6871" y="572890"/>
            <a:ext cx="644715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390">
                <a:solidFill>
                  <a:srgbClr val="F1BF24"/>
                </a:solidFill>
              </a:rPr>
              <a:t>Proposed</a:t>
            </a:r>
            <a:r>
              <a:rPr dirty="0" sz="5000" spc="-180">
                <a:solidFill>
                  <a:srgbClr val="F1BF24"/>
                </a:solidFill>
              </a:rPr>
              <a:t> </a:t>
            </a:r>
            <a:r>
              <a:rPr dirty="0" sz="5000" spc="375">
                <a:solidFill>
                  <a:srgbClr val="F1BF24"/>
                </a:solidFill>
              </a:rPr>
              <a:t>Systems</a:t>
            </a:r>
            <a:r>
              <a:rPr dirty="0" sz="5000" spc="-175">
                <a:solidFill>
                  <a:srgbClr val="F1BF24"/>
                </a:solidFill>
              </a:rPr>
              <a:t> </a:t>
            </a:r>
            <a:r>
              <a:rPr dirty="0" sz="5000" spc="-95">
                <a:solidFill>
                  <a:srgbClr val="F1BF24"/>
                </a:solidFill>
              </a:rPr>
              <a:t>:</a:t>
            </a:r>
            <a:endParaRPr sz="500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626" y="7060414"/>
            <a:ext cx="142875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626" y="7603339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626" y="9232114"/>
            <a:ext cx="142875" cy="1428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90841" y="1644955"/>
            <a:ext cx="16002000" cy="7888605"/>
          </a:xfrm>
          <a:prstGeom prst="rect">
            <a:avLst/>
          </a:prstGeom>
        </p:spPr>
        <p:txBody>
          <a:bodyPr wrap="square" lIns="0" tIns="191135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1505"/>
              </a:spcBef>
            </a:pPr>
            <a:r>
              <a:rPr dirty="0" sz="3400" spc="-380" b="1">
                <a:solidFill>
                  <a:srgbClr val="F1BF24"/>
                </a:solidFill>
                <a:latin typeface="Tahoma"/>
                <a:cs typeface="Tahoma"/>
              </a:rPr>
              <a:t>1</a:t>
            </a:r>
            <a:r>
              <a:rPr dirty="0" sz="3400" spc="-300" b="1">
                <a:solidFill>
                  <a:srgbClr val="F1BF24"/>
                </a:solidFill>
                <a:latin typeface="Tahoma"/>
                <a:cs typeface="Tahoma"/>
              </a:rPr>
              <a:t>:</a:t>
            </a:r>
            <a:r>
              <a:rPr dirty="0" sz="3400" spc="-195" b="1">
                <a:solidFill>
                  <a:srgbClr val="F1BF24"/>
                </a:solidFill>
                <a:latin typeface="Tahoma"/>
                <a:cs typeface="Tahoma"/>
              </a:rPr>
              <a:t> </a:t>
            </a:r>
            <a:r>
              <a:rPr dirty="0" sz="3400" spc="35" b="1">
                <a:solidFill>
                  <a:srgbClr val="F1BF24"/>
                </a:solidFill>
                <a:latin typeface="Tahoma"/>
                <a:cs typeface="Tahoma"/>
              </a:rPr>
              <a:t>N</a:t>
            </a:r>
            <a:r>
              <a:rPr dirty="0" sz="3400" spc="-35" b="1">
                <a:solidFill>
                  <a:srgbClr val="F1BF24"/>
                </a:solidFill>
                <a:latin typeface="Tahoma"/>
                <a:cs typeface="Tahoma"/>
              </a:rPr>
              <a:t>e</a:t>
            </a:r>
            <a:r>
              <a:rPr dirty="0" sz="3400" spc="-355" b="1">
                <a:solidFill>
                  <a:srgbClr val="F1BF24"/>
                </a:solidFill>
                <a:latin typeface="Tahoma"/>
                <a:cs typeface="Tahoma"/>
              </a:rPr>
              <a:t>w</a:t>
            </a:r>
            <a:r>
              <a:rPr dirty="0" sz="3400" spc="-65" b="1">
                <a:solidFill>
                  <a:srgbClr val="F1BF24"/>
                </a:solidFill>
                <a:latin typeface="Tahoma"/>
                <a:cs typeface="Tahoma"/>
              </a:rPr>
              <a:t>s</a:t>
            </a:r>
            <a:r>
              <a:rPr dirty="0" sz="3400" spc="-195" b="1">
                <a:solidFill>
                  <a:srgbClr val="F1BF24"/>
                </a:solidFill>
                <a:latin typeface="Tahoma"/>
                <a:cs typeface="Tahoma"/>
              </a:rPr>
              <a:t> </a:t>
            </a:r>
            <a:r>
              <a:rPr dirty="0" sz="3400" spc="90" b="1">
                <a:solidFill>
                  <a:srgbClr val="F1BF24"/>
                </a:solidFill>
                <a:latin typeface="Tahoma"/>
                <a:cs typeface="Tahoma"/>
              </a:rPr>
              <a:t>M</a:t>
            </a:r>
            <a:r>
              <a:rPr dirty="0" sz="3400" spc="-110" b="1">
                <a:solidFill>
                  <a:srgbClr val="F1BF24"/>
                </a:solidFill>
                <a:latin typeface="Tahoma"/>
                <a:cs typeface="Tahoma"/>
              </a:rPr>
              <a:t>a</a:t>
            </a:r>
            <a:r>
              <a:rPr dirty="0" sz="3400" spc="-5" b="1">
                <a:solidFill>
                  <a:srgbClr val="F1BF24"/>
                </a:solidFill>
                <a:latin typeface="Tahoma"/>
                <a:cs typeface="Tahoma"/>
              </a:rPr>
              <a:t>v</a:t>
            </a:r>
            <a:r>
              <a:rPr dirty="0" sz="3400" spc="-35" b="1">
                <a:solidFill>
                  <a:srgbClr val="F1BF24"/>
                </a:solidFill>
                <a:latin typeface="Tahoma"/>
                <a:cs typeface="Tahoma"/>
              </a:rPr>
              <a:t>e</a:t>
            </a:r>
            <a:r>
              <a:rPr dirty="0" sz="3400" spc="-40" b="1">
                <a:solidFill>
                  <a:srgbClr val="F1BF24"/>
                </a:solidFill>
                <a:latin typeface="Tahoma"/>
                <a:cs typeface="Tahoma"/>
              </a:rPr>
              <a:t>n</a:t>
            </a:r>
            <a:r>
              <a:rPr dirty="0" sz="3400" spc="-70" b="1">
                <a:solidFill>
                  <a:srgbClr val="F1BF24"/>
                </a:solidFill>
                <a:latin typeface="Tahoma"/>
                <a:cs typeface="Tahoma"/>
              </a:rPr>
              <a:t>s</a:t>
            </a:r>
            <a:r>
              <a:rPr dirty="0" sz="3400" spc="-300" b="1">
                <a:solidFill>
                  <a:srgbClr val="F1BF24"/>
                </a:solidFill>
                <a:latin typeface="Tahoma"/>
                <a:cs typeface="Tahoma"/>
              </a:rPr>
              <a:t>:</a:t>
            </a:r>
            <a:endParaRPr sz="3400">
              <a:latin typeface="Tahoma"/>
              <a:cs typeface="Tahoma"/>
            </a:endParaRPr>
          </a:p>
          <a:p>
            <a:pPr marL="12700" marR="6353810">
              <a:lnSpc>
                <a:spcPct val="115199"/>
              </a:lnSpc>
              <a:spcBef>
                <a:spcPts val="735"/>
              </a:spcBef>
            </a:pPr>
            <a:r>
              <a:rPr dirty="0" sz="32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200" spc="-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200" spc="-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200" spc="5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200" spc="-1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2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200" spc="9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2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20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200" spc="-17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14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200" spc="-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200" spc="95">
                <a:solidFill>
                  <a:srgbClr val="FFFFFF"/>
                </a:solidFill>
                <a:latin typeface="Verdana"/>
                <a:cs typeface="Verdana"/>
              </a:rPr>
              <a:t>ff</a:t>
            </a:r>
            <a:r>
              <a:rPr dirty="0" sz="32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20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14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20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200" spc="5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200" spc="5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23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20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200" spc="-7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3200" spc="-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254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32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200" spc="-7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20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2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200" spc="-1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200" spc="5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20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2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2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200" spc="-7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200" spc="100">
                <a:solidFill>
                  <a:srgbClr val="FFFFFF"/>
                </a:solidFill>
                <a:latin typeface="Verdana"/>
                <a:cs typeface="Verdana"/>
              </a:rPr>
              <a:t>cc</a:t>
            </a:r>
            <a:r>
              <a:rPr dirty="0" sz="32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2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200" spc="-6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32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200" spc="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2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200" spc="-23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200" spc="-7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200" spc="5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200" spc="-1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20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200" spc="-18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200" spc="5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200" spc="5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2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200" spc="-8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200" spc="-18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2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2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200" spc="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20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2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2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200" spc="5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2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2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2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200" spc="-7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2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200" spc="-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200" spc="-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9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2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20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200" spc="-17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200" spc="100">
                <a:solidFill>
                  <a:srgbClr val="FFFFFF"/>
                </a:solidFill>
                <a:latin typeface="Verdana"/>
                <a:cs typeface="Verdana"/>
              </a:rPr>
              <a:t>f  </a:t>
            </a:r>
            <a:r>
              <a:rPr dirty="0" sz="3200" spc="-80">
                <a:solidFill>
                  <a:srgbClr val="FFFFFF"/>
                </a:solidFill>
                <a:latin typeface="Verdana"/>
                <a:cs typeface="Verdana"/>
              </a:rPr>
              <a:t>long-term </a:t>
            </a:r>
            <a:r>
              <a:rPr dirty="0" sz="3200" spc="-60">
                <a:solidFill>
                  <a:srgbClr val="FFFFFF"/>
                </a:solidFill>
                <a:latin typeface="Verdana"/>
                <a:cs typeface="Verdana"/>
              </a:rPr>
              <a:t>projects. </a:t>
            </a:r>
            <a:r>
              <a:rPr dirty="0" sz="3200" spc="-15">
                <a:solidFill>
                  <a:srgbClr val="FFFFFF"/>
                </a:solidFill>
                <a:latin typeface="Verdana"/>
                <a:cs typeface="Verdana"/>
              </a:rPr>
              <a:t>Opportunities </a:t>
            </a:r>
            <a:r>
              <a:rPr dirty="0" sz="3200" spc="-4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3200" spc="-60">
                <a:solidFill>
                  <a:srgbClr val="FFFFFF"/>
                </a:solidFill>
                <a:latin typeface="Verdana"/>
                <a:cs typeface="Verdana"/>
              </a:rPr>
              <a:t>lowering </a:t>
            </a:r>
            <a:r>
              <a:rPr dirty="0" sz="3200" spc="-55">
                <a:solidFill>
                  <a:srgbClr val="FFFFFF"/>
                </a:solidFill>
                <a:latin typeface="Verdana"/>
                <a:cs typeface="Verdana"/>
              </a:rPr>
              <a:t> journalist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55">
                <a:solidFill>
                  <a:srgbClr val="FFFFFF"/>
                </a:solidFill>
                <a:latin typeface="Verdana"/>
                <a:cs typeface="Verdana"/>
              </a:rPr>
              <a:t>job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Verdana"/>
                <a:cs typeface="Verdana"/>
              </a:rPr>
              <a:t>insecurity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8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35">
                <a:solidFill>
                  <a:srgbClr val="FFFFFF"/>
                </a:solidFill>
                <a:latin typeface="Verdana"/>
                <a:cs typeface="Verdana"/>
              </a:rPr>
              <a:t>audience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40">
                <a:solidFill>
                  <a:srgbClr val="FFFFFF"/>
                </a:solidFill>
                <a:latin typeface="Verdana"/>
                <a:cs typeface="Verdana"/>
              </a:rPr>
              <a:t>receive </a:t>
            </a:r>
            <a:r>
              <a:rPr dirty="0" sz="3200" spc="-1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35">
                <a:solidFill>
                  <a:srgbClr val="FFFFFF"/>
                </a:solidFill>
                <a:latin typeface="Verdana"/>
                <a:cs typeface="Verdana"/>
              </a:rPr>
              <a:t>insightful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Verdana"/>
                <a:cs typeface="Verdana"/>
              </a:rPr>
              <a:t>daily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80">
                <a:solidFill>
                  <a:srgbClr val="FFFFFF"/>
                </a:solidFill>
                <a:latin typeface="Verdana"/>
                <a:cs typeface="Verdana"/>
              </a:rPr>
              <a:t>news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Verdana"/>
                <a:cs typeface="Verdana"/>
              </a:rPr>
              <a:t>updates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60">
                <a:solidFill>
                  <a:srgbClr val="FFFFFF"/>
                </a:solidFill>
                <a:latin typeface="Verdana"/>
                <a:cs typeface="Verdana"/>
              </a:rPr>
              <a:t>News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40">
                <a:solidFill>
                  <a:srgbClr val="FFFFFF"/>
                </a:solidFill>
                <a:latin typeface="Verdana"/>
                <a:cs typeface="Verdana"/>
              </a:rPr>
              <a:t>Mavens </a:t>
            </a:r>
            <a:r>
              <a:rPr dirty="0" sz="320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200" spc="-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200" spc="-1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200" spc="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200" spc="-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2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200" spc="-8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200" spc="-1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2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20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200" spc="-7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2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2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200" spc="-32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70"/>
              </a:spcBef>
            </a:pPr>
            <a:r>
              <a:rPr dirty="0" sz="3400" spc="-20" b="1">
                <a:solidFill>
                  <a:srgbClr val="F1BF24"/>
                </a:solidFill>
                <a:latin typeface="Tahoma"/>
                <a:cs typeface="Tahoma"/>
              </a:rPr>
              <a:t>F</a:t>
            </a:r>
            <a:r>
              <a:rPr dirty="0" sz="3400" spc="-35" b="1">
                <a:solidFill>
                  <a:srgbClr val="F1BF24"/>
                </a:solidFill>
                <a:latin typeface="Tahoma"/>
                <a:cs typeface="Tahoma"/>
              </a:rPr>
              <a:t>e</a:t>
            </a:r>
            <a:r>
              <a:rPr dirty="0" sz="3400" spc="-110" b="1">
                <a:solidFill>
                  <a:srgbClr val="F1BF24"/>
                </a:solidFill>
                <a:latin typeface="Tahoma"/>
                <a:cs typeface="Tahoma"/>
              </a:rPr>
              <a:t>a</a:t>
            </a:r>
            <a:r>
              <a:rPr dirty="0" sz="3400" spc="5" b="1">
                <a:solidFill>
                  <a:srgbClr val="F1BF24"/>
                </a:solidFill>
                <a:latin typeface="Tahoma"/>
                <a:cs typeface="Tahoma"/>
              </a:rPr>
              <a:t>t</a:t>
            </a:r>
            <a:r>
              <a:rPr dirty="0" sz="3400" spc="-65" b="1">
                <a:solidFill>
                  <a:srgbClr val="F1BF24"/>
                </a:solidFill>
                <a:latin typeface="Tahoma"/>
                <a:cs typeface="Tahoma"/>
              </a:rPr>
              <a:t>u</a:t>
            </a:r>
            <a:r>
              <a:rPr dirty="0" sz="3400" spc="-45" b="1">
                <a:solidFill>
                  <a:srgbClr val="F1BF24"/>
                </a:solidFill>
                <a:latin typeface="Tahoma"/>
                <a:cs typeface="Tahoma"/>
              </a:rPr>
              <a:t>r</a:t>
            </a:r>
            <a:r>
              <a:rPr dirty="0" sz="3400" spc="-35" b="1">
                <a:solidFill>
                  <a:srgbClr val="F1BF24"/>
                </a:solidFill>
                <a:latin typeface="Tahoma"/>
                <a:cs typeface="Tahoma"/>
              </a:rPr>
              <a:t>e</a:t>
            </a:r>
            <a:r>
              <a:rPr dirty="0" sz="3400" spc="-65" b="1">
                <a:solidFill>
                  <a:srgbClr val="F1BF24"/>
                </a:solidFill>
                <a:latin typeface="Tahoma"/>
                <a:cs typeface="Tahoma"/>
              </a:rPr>
              <a:t>s</a:t>
            </a:r>
            <a:r>
              <a:rPr dirty="0" sz="3400" spc="-195" b="1">
                <a:solidFill>
                  <a:srgbClr val="F1BF24"/>
                </a:solidFill>
                <a:latin typeface="Tahoma"/>
                <a:cs typeface="Tahoma"/>
              </a:rPr>
              <a:t> </a:t>
            </a:r>
            <a:r>
              <a:rPr dirty="0" sz="3400" spc="30" b="1">
                <a:solidFill>
                  <a:srgbClr val="F1BF24"/>
                </a:solidFill>
                <a:latin typeface="Tahoma"/>
                <a:cs typeface="Tahoma"/>
              </a:rPr>
              <a:t>A</a:t>
            </a:r>
            <a:r>
              <a:rPr dirty="0" sz="3400" spc="-40" b="1">
                <a:solidFill>
                  <a:srgbClr val="F1BF24"/>
                </a:solidFill>
                <a:latin typeface="Tahoma"/>
                <a:cs typeface="Tahoma"/>
              </a:rPr>
              <a:t>n</a:t>
            </a:r>
            <a:r>
              <a:rPr dirty="0" sz="3400" spc="50" b="1">
                <a:solidFill>
                  <a:srgbClr val="F1BF24"/>
                </a:solidFill>
                <a:latin typeface="Tahoma"/>
                <a:cs typeface="Tahoma"/>
              </a:rPr>
              <a:t>d</a:t>
            </a:r>
            <a:r>
              <a:rPr dirty="0" sz="3400" spc="-195" b="1">
                <a:solidFill>
                  <a:srgbClr val="F1BF24"/>
                </a:solidFill>
                <a:latin typeface="Tahoma"/>
                <a:cs typeface="Tahoma"/>
              </a:rPr>
              <a:t> </a:t>
            </a:r>
            <a:r>
              <a:rPr dirty="0" sz="3400" spc="30" b="1">
                <a:solidFill>
                  <a:srgbClr val="F1BF24"/>
                </a:solidFill>
                <a:latin typeface="Tahoma"/>
                <a:cs typeface="Tahoma"/>
              </a:rPr>
              <a:t>A</a:t>
            </a:r>
            <a:r>
              <a:rPr dirty="0" sz="3400" spc="45" b="1">
                <a:solidFill>
                  <a:srgbClr val="F1BF24"/>
                </a:solidFill>
                <a:latin typeface="Tahoma"/>
                <a:cs typeface="Tahoma"/>
              </a:rPr>
              <a:t>dd</a:t>
            </a:r>
            <a:r>
              <a:rPr dirty="0" sz="3400" spc="-165" b="1">
                <a:solidFill>
                  <a:srgbClr val="F1BF24"/>
                </a:solidFill>
                <a:latin typeface="Tahoma"/>
                <a:cs typeface="Tahoma"/>
              </a:rPr>
              <a:t>-</a:t>
            </a:r>
            <a:r>
              <a:rPr dirty="0" sz="3400" spc="20" b="1">
                <a:solidFill>
                  <a:srgbClr val="F1BF24"/>
                </a:solidFill>
                <a:latin typeface="Tahoma"/>
                <a:cs typeface="Tahoma"/>
              </a:rPr>
              <a:t>o</a:t>
            </a:r>
            <a:r>
              <a:rPr dirty="0" sz="3400" spc="-40" b="1">
                <a:solidFill>
                  <a:srgbClr val="F1BF24"/>
                </a:solidFill>
                <a:latin typeface="Tahoma"/>
                <a:cs typeface="Tahoma"/>
              </a:rPr>
              <a:t>n</a:t>
            </a:r>
            <a:r>
              <a:rPr dirty="0" sz="3400" spc="-65" b="1">
                <a:solidFill>
                  <a:srgbClr val="F1BF24"/>
                </a:solidFill>
                <a:latin typeface="Tahoma"/>
                <a:cs typeface="Tahoma"/>
              </a:rPr>
              <a:t>s</a:t>
            </a:r>
            <a:r>
              <a:rPr dirty="0" sz="3400" spc="-195" b="1">
                <a:solidFill>
                  <a:srgbClr val="F1BF24"/>
                </a:solidFill>
                <a:latin typeface="Tahoma"/>
                <a:cs typeface="Tahoma"/>
              </a:rPr>
              <a:t> </a:t>
            </a:r>
            <a:r>
              <a:rPr dirty="0" sz="3400" spc="-300" b="1">
                <a:solidFill>
                  <a:srgbClr val="F1BF24"/>
                </a:solidFill>
                <a:latin typeface="Tahoma"/>
                <a:cs typeface="Tahoma"/>
              </a:rPr>
              <a:t>:</a:t>
            </a:r>
            <a:r>
              <a:rPr dirty="0" sz="3400" spc="-195" b="1">
                <a:solidFill>
                  <a:srgbClr val="F1BF24"/>
                </a:solidFill>
                <a:latin typeface="Tahoma"/>
                <a:cs typeface="Tahoma"/>
              </a:rPr>
              <a:t> </a:t>
            </a:r>
            <a:r>
              <a:rPr dirty="0" sz="3400" spc="-300" b="1">
                <a:solidFill>
                  <a:srgbClr val="F1BF24"/>
                </a:solidFill>
                <a:latin typeface="Tahoma"/>
                <a:cs typeface="Tahoma"/>
              </a:rPr>
              <a:t>:</a:t>
            </a:r>
            <a:endParaRPr sz="3400">
              <a:latin typeface="Tahoma"/>
              <a:cs typeface="Tahoma"/>
            </a:endParaRPr>
          </a:p>
          <a:p>
            <a:pPr marL="311785">
              <a:lnSpc>
                <a:spcPct val="100000"/>
              </a:lnSpc>
              <a:spcBef>
                <a:spcPts val="1270"/>
              </a:spcBef>
            </a:pPr>
            <a:r>
              <a:rPr dirty="0" sz="3100" spc="-45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Verdana"/>
                <a:cs typeface="Verdana"/>
              </a:rPr>
              <a:t>platform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30">
                <a:solidFill>
                  <a:srgbClr val="FFFFFF"/>
                </a:solidFill>
                <a:latin typeface="Verdana"/>
                <a:cs typeface="Verdana"/>
              </a:rPr>
              <a:t>allows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55">
                <a:solidFill>
                  <a:srgbClr val="FFFFFF"/>
                </a:solidFill>
                <a:latin typeface="Verdana"/>
                <a:cs typeface="Verdana"/>
              </a:rPr>
              <a:t>journalists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3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00">
                <a:solidFill>
                  <a:srgbClr val="FFFFFF"/>
                </a:solidFill>
                <a:latin typeface="Verdana"/>
                <a:cs typeface="Verdana"/>
              </a:rPr>
              <a:t>work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05">
                <a:solidFill>
                  <a:srgbClr val="FFFFFF"/>
                </a:solidFill>
                <a:latin typeface="Verdana"/>
                <a:cs typeface="Verdana"/>
              </a:rPr>
              <a:t>anywhere.</a:t>
            </a:r>
            <a:endParaRPr sz="3100">
              <a:latin typeface="Verdana"/>
              <a:cs typeface="Verdana"/>
            </a:endParaRPr>
          </a:p>
          <a:p>
            <a:pPr marL="311785" marR="5080">
              <a:lnSpc>
                <a:spcPct val="114900"/>
              </a:lnSpc>
            </a:pPr>
            <a:r>
              <a:rPr dirty="0" sz="3100" spc="-45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Verdana"/>
                <a:cs typeface="Verdana"/>
              </a:rPr>
              <a:t>platform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45">
                <a:solidFill>
                  <a:srgbClr val="FFFFFF"/>
                </a:solidFill>
                <a:latin typeface="Verdana"/>
                <a:cs typeface="Verdana"/>
              </a:rPr>
              <a:t>enables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70">
                <a:solidFill>
                  <a:srgbClr val="FFFFFF"/>
                </a:solidFill>
                <a:latin typeface="Verdana"/>
                <a:cs typeface="Verdana"/>
              </a:rPr>
              <a:t>media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40">
                <a:solidFill>
                  <a:srgbClr val="FFFFFF"/>
                </a:solidFill>
                <a:latin typeface="Verdana"/>
                <a:cs typeface="Verdana"/>
              </a:rPr>
              <a:t>companies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4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75">
                <a:solidFill>
                  <a:srgbClr val="FFFFFF"/>
                </a:solidFill>
                <a:latin typeface="Verdana"/>
                <a:cs typeface="Verdana"/>
              </a:rPr>
              <a:t>news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70">
                <a:solidFill>
                  <a:srgbClr val="FFFFFF"/>
                </a:solidFill>
                <a:latin typeface="Verdana"/>
                <a:cs typeface="Verdana"/>
              </a:rPr>
              <a:t>agencies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3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35">
                <a:solidFill>
                  <a:srgbClr val="FFFFFF"/>
                </a:solidFill>
                <a:latin typeface="Verdana"/>
                <a:cs typeface="Verdana"/>
              </a:rPr>
              <a:t>receive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75">
                <a:solidFill>
                  <a:srgbClr val="FFFFFF"/>
                </a:solidFill>
                <a:latin typeface="Verdana"/>
                <a:cs typeface="Verdana"/>
              </a:rPr>
              <a:t>news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5">
                <a:solidFill>
                  <a:srgbClr val="FFFFFF"/>
                </a:solidFill>
                <a:latin typeface="Verdana"/>
                <a:cs typeface="Verdana"/>
              </a:rPr>
              <a:t>reports </a:t>
            </a:r>
            <a:r>
              <a:rPr dirty="0" sz="3100" spc="-10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20">
                <a:solidFill>
                  <a:srgbClr val="FFFFFF"/>
                </a:solidFill>
                <a:latin typeface="Verdana"/>
                <a:cs typeface="Verdana"/>
              </a:rPr>
              <a:t>distant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55">
                <a:solidFill>
                  <a:srgbClr val="FFFFFF"/>
                </a:solidFill>
                <a:latin typeface="Verdana"/>
                <a:cs typeface="Verdana"/>
              </a:rPr>
              <a:t>journalists</a:t>
            </a:r>
            <a:r>
              <a:rPr dirty="0" sz="31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3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5">
                <a:solidFill>
                  <a:srgbClr val="FFFFFF"/>
                </a:solidFill>
                <a:latin typeface="Verdana"/>
                <a:cs typeface="Verdana"/>
              </a:rPr>
              <a:t>locations</a:t>
            </a:r>
            <a:r>
              <a:rPr dirty="0" sz="31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7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4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85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31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35">
                <a:solidFill>
                  <a:srgbClr val="FFFFFF"/>
                </a:solidFill>
                <a:latin typeface="Verdana"/>
                <a:cs typeface="Verdana"/>
              </a:rPr>
              <a:t>unable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3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1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35">
                <a:solidFill>
                  <a:srgbClr val="FFFFFF"/>
                </a:solidFill>
                <a:latin typeface="Verdana"/>
                <a:cs typeface="Verdana"/>
              </a:rPr>
              <a:t>send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>
                <a:solidFill>
                  <a:srgbClr val="FFFFFF"/>
                </a:solidFill>
                <a:latin typeface="Verdana"/>
                <a:cs typeface="Verdana"/>
              </a:rPr>
              <a:t>staff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80">
                <a:solidFill>
                  <a:srgbClr val="FFFFFF"/>
                </a:solidFill>
                <a:latin typeface="Verdana"/>
                <a:cs typeface="Verdana"/>
              </a:rPr>
              <a:t>members </a:t>
            </a:r>
            <a:r>
              <a:rPr dirty="0" sz="31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60">
                <a:solidFill>
                  <a:srgbClr val="FFFFFF"/>
                </a:solidFill>
                <a:latin typeface="Verdana"/>
                <a:cs typeface="Verdana"/>
              </a:rPr>
              <a:t>right</a:t>
            </a:r>
            <a:r>
              <a:rPr dirty="0" sz="31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60">
                <a:solidFill>
                  <a:srgbClr val="FFFFFF"/>
                </a:solidFill>
                <a:latin typeface="Verdana"/>
                <a:cs typeface="Verdana"/>
              </a:rPr>
              <a:t>away.</a:t>
            </a:r>
            <a:endParaRPr sz="3100">
              <a:latin typeface="Verdana"/>
              <a:cs typeface="Verdana"/>
            </a:endParaRPr>
          </a:p>
          <a:p>
            <a:pPr marL="311785">
              <a:lnSpc>
                <a:spcPct val="100000"/>
              </a:lnSpc>
              <a:spcBef>
                <a:spcPts val="555"/>
              </a:spcBef>
            </a:pPr>
            <a:r>
              <a:rPr dirty="0" sz="3100" spc="-45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20">
                <a:solidFill>
                  <a:srgbClr val="FFFFFF"/>
                </a:solidFill>
                <a:latin typeface="Verdana"/>
                <a:cs typeface="Verdana"/>
              </a:rPr>
              <a:t>technology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5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35">
                <a:solidFill>
                  <a:srgbClr val="FFFFFF"/>
                </a:solidFill>
                <a:latin typeface="Verdana"/>
                <a:cs typeface="Verdana"/>
              </a:rPr>
              <a:t>enable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65">
                <a:solidFill>
                  <a:srgbClr val="FFFFFF"/>
                </a:solidFill>
                <a:latin typeface="Verdana"/>
                <a:cs typeface="Verdana"/>
              </a:rPr>
              <a:t>viewers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3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85">
                <a:solidFill>
                  <a:srgbClr val="FFFFFF"/>
                </a:solidFill>
                <a:latin typeface="Verdana"/>
                <a:cs typeface="Verdana"/>
              </a:rPr>
              <a:t>get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Verdana"/>
                <a:cs typeface="Verdana"/>
              </a:rPr>
              <a:t>types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6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75">
                <a:solidFill>
                  <a:srgbClr val="FFFFFF"/>
                </a:solidFill>
                <a:latin typeface="Verdana"/>
                <a:cs typeface="Verdana"/>
              </a:rPr>
              <a:t>news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80">
                <a:solidFill>
                  <a:srgbClr val="FFFFFF"/>
                </a:solidFill>
                <a:latin typeface="Verdana"/>
                <a:cs typeface="Verdana"/>
              </a:rPr>
              <a:t>via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90">
                <a:solidFill>
                  <a:srgbClr val="FFFFFF"/>
                </a:solidFill>
                <a:latin typeface="Verdana"/>
                <a:cs typeface="Verdana"/>
              </a:rPr>
              <a:t>app.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17963" y="175329"/>
            <a:ext cx="1362074" cy="9810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157279" y="175329"/>
            <a:ext cx="1285875" cy="323850"/>
          </a:xfrm>
          <a:custGeom>
            <a:avLst/>
            <a:gdLst/>
            <a:ahLst/>
            <a:cxnLst/>
            <a:rect l="l" t="t" r="r" b="b"/>
            <a:pathLst>
              <a:path w="1285875" h="323850">
                <a:moveTo>
                  <a:pt x="160715" y="323849"/>
                </a:moveTo>
                <a:lnTo>
                  <a:pt x="117979" y="318068"/>
                </a:lnTo>
                <a:lnTo>
                  <a:pt x="79584" y="301750"/>
                </a:lnTo>
                <a:lnTo>
                  <a:pt x="47059" y="276436"/>
                </a:lnTo>
                <a:lnTo>
                  <a:pt x="21934" y="243667"/>
                </a:lnTo>
                <a:lnTo>
                  <a:pt x="5738" y="204983"/>
                </a:lnTo>
                <a:lnTo>
                  <a:pt x="0" y="161924"/>
                </a:lnTo>
                <a:lnTo>
                  <a:pt x="5738" y="118866"/>
                </a:lnTo>
                <a:lnTo>
                  <a:pt x="21934" y="80182"/>
                </a:lnTo>
                <a:lnTo>
                  <a:pt x="47059" y="47413"/>
                </a:lnTo>
                <a:lnTo>
                  <a:pt x="79584" y="22099"/>
                </a:lnTo>
                <a:lnTo>
                  <a:pt x="117979" y="5781"/>
                </a:lnTo>
                <a:lnTo>
                  <a:pt x="160715" y="0"/>
                </a:lnTo>
                <a:lnTo>
                  <a:pt x="203452" y="5781"/>
                </a:lnTo>
                <a:lnTo>
                  <a:pt x="241847" y="22099"/>
                </a:lnTo>
                <a:lnTo>
                  <a:pt x="274371" y="47413"/>
                </a:lnTo>
                <a:lnTo>
                  <a:pt x="299496" y="80182"/>
                </a:lnTo>
                <a:lnTo>
                  <a:pt x="315693" y="118866"/>
                </a:lnTo>
                <a:lnTo>
                  <a:pt x="321431" y="161924"/>
                </a:lnTo>
                <a:lnTo>
                  <a:pt x="315693" y="204983"/>
                </a:lnTo>
                <a:lnTo>
                  <a:pt x="299496" y="243667"/>
                </a:lnTo>
                <a:lnTo>
                  <a:pt x="274371" y="276436"/>
                </a:lnTo>
                <a:lnTo>
                  <a:pt x="241847" y="301750"/>
                </a:lnTo>
                <a:lnTo>
                  <a:pt x="203452" y="318068"/>
                </a:lnTo>
                <a:lnTo>
                  <a:pt x="160715" y="323849"/>
                </a:lnTo>
                <a:close/>
              </a:path>
              <a:path w="1285875" h="323850">
                <a:moveTo>
                  <a:pt x="1125010" y="323849"/>
                </a:moveTo>
                <a:lnTo>
                  <a:pt x="1082273" y="318068"/>
                </a:lnTo>
                <a:lnTo>
                  <a:pt x="1043878" y="301750"/>
                </a:lnTo>
                <a:lnTo>
                  <a:pt x="1011354" y="276436"/>
                </a:lnTo>
                <a:lnTo>
                  <a:pt x="986229" y="243667"/>
                </a:lnTo>
                <a:lnTo>
                  <a:pt x="970033" y="204983"/>
                </a:lnTo>
                <a:lnTo>
                  <a:pt x="964294" y="161924"/>
                </a:lnTo>
                <a:lnTo>
                  <a:pt x="970033" y="118866"/>
                </a:lnTo>
                <a:lnTo>
                  <a:pt x="986229" y="80182"/>
                </a:lnTo>
                <a:lnTo>
                  <a:pt x="1011354" y="47413"/>
                </a:lnTo>
                <a:lnTo>
                  <a:pt x="1043878" y="22099"/>
                </a:lnTo>
                <a:lnTo>
                  <a:pt x="1082273" y="5781"/>
                </a:lnTo>
                <a:lnTo>
                  <a:pt x="1125010" y="0"/>
                </a:lnTo>
                <a:lnTo>
                  <a:pt x="1167747" y="5781"/>
                </a:lnTo>
                <a:lnTo>
                  <a:pt x="1206142" y="22099"/>
                </a:lnTo>
                <a:lnTo>
                  <a:pt x="1238666" y="47413"/>
                </a:lnTo>
                <a:lnTo>
                  <a:pt x="1263791" y="80182"/>
                </a:lnTo>
                <a:lnTo>
                  <a:pt x="1279987" y="118866"/>
                </a:lnTo>
                <a:lnTo>
                  <a:pt x="1285726" y="161924"/>
                </a:lnTo>
                <a:lnTo>
                  <a:pt x="1279987" y="204983"/>
                </a:lnTo>
                <a:lnTo>
                  <a:pt x="1263791" y="243667"/>
                </a:lnTo>
                <a:lnTo>
                  <a:pt x="1238666" y="276436"/>
                </a:lnTo>
                <a:lnTo>
                  <a:pt x="1206142" y="301750"/>
                </a:lnTo>
                <a:lnTo>
                  <a:pt x="1167747" y="318068"/>
                </a:lnTo>
                <a:lnTo>
                  <a:pt x="1125010" y="323849"/>
                </a:lnTo>
                <a:close/>
              </a:path>
              <a:path w="1285875" h="323850">
                <a:moveTo>
                  <a:pt x="642863" y="323849"/>
                </a:moveTo>
                <a:lnTo>
                  <a:pt x="600126" y="318068"/>
                </a:lnTo>
                <a:lnTo>
                  <a:pt x="561731" y="301750"/>
                </a:lnTo>
                <a:lnTo>
                  <a:pt x="529206" y="276436"/>
                </a:lnTo>
                <a:lnTo>
                  <a:pt x="504082" y="243667"/>
                </a:lnTo>
                <a:lnTo>
                  <a:pt x="487885" y="204983"/>
                </a:lnTo>
                <a:lnTo>
                  <a:pt x="482147" y="161924"/>
                </a:lnTo>
                <a:lnTo>
                  <a:pt x="487885" y="118866"/>
                </a:lnTo>
                <a:lnTo>
                  <a:pt x="504082" y="80182"/>
                </a:lnTo>
                <a:lnTo>
                  <a:pt x="529206" y="47413"/>
                </a:lnTo>
                <a:lnTo>
                  <a:pt x="561731" y="22099"/>
                </a:lnTo>
                <a:lnTo>
                  <a:pt x="600126" y="5781"/>
                </a:lnTo>
                <a:lnTo>
                  <a:pt x="642863" y="0"/>
                </a:lnTo>
                <a:lnTo>
                  <a:pt x="685599" y="5781"/>
                </a:lnTo>
                <a:lnTo>
                  <a:pt x="723994" y="22099"/>
                </a:lnTo>
                <a:lnTo>
                  <a:pt x="756519" y="47413"/>
                </a:lnTo>
                <a:lnTo>
                  <a:pt x="781644" y="80182"/>
                </a:lnTo>
                <a:lnTo>
                  <a:pt x="797840" y="118866"/>
                </a:lnTo>
                <a:lnTo>
                  <a:pt x="803578" y="161924"/>
                </a:lnTo>
                <a:lnTo>
                  <a:pt x="797840" y="204983"/>
                </a:lnTo>
                <a:lnTo>
                  <a:pt x="781644" y="243667"/>
                </a:lnTo>
                <a:lnTo>
                  <a:pt x="756519" y="276436"/>
                </a:lnTo>
                <a:lnTo>
                  <a:pt x="723994" y="301750"/>
                </a:lnTo>
                <a:lnTo>
                  <a:pt x="685599" y="318068"/>
                </a:lnTo>
                <a:lnTo>
                  <a:pt x="642863" y="323849"/>
                </a:lnTo>
                <a:close/>
              </a:path>
            </a:pathLst>
          </a:custGeom>
          <a:solidFill>
            <a:srgbClr val="ECB9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702450" y="2561387"/>
            <a:ext cx="1211580" cy="437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55"/>
              </a:lnSpc>
            </a:pPr>
            <a:r>
              <a:rPr dirty="0" sz="2650" spc="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50" spc="5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50" spc="16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650" spc="13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50" spc="-3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50" spc="6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5881" y="2325622"/>
            <a:ext cx="1515110" cy="901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3155"/>
              </a:lnSpc>
            </a:pPr>
            <a:r>
              <a:rPr dirty="0" sz="2650" spc="1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650" spc="-7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50" spc="55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dirty="0" sz="2650" spc="-1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65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650" spc="6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50" spc="19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650" spc="6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26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dirty="0" sz="2650" spc="-5">
                <a:solidFill>
                  <a:srgbClr val="FFFFFF"/>
                </a:solidFill>
                <a:latin typeface="Trebuchet MS"/>
                <a:cs typeface="Trebuchet MS"/>
              </a:rPr>
              <a:t>Pltform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9164" y="2325622"/>
            <a:ext cx="1758950" cy="901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3155"/>
              </a:lnSpc>
            </a:pPr>
            <a:r>
              <a:rPr dirty="0" sz="2650" spc="2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50" spc="18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650" spc="5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50" spc="19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65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5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650" spc="-1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65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50" spc="-7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2650" spc="5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50" spc="18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26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dirty="0" sz="2650">
                <a:solidFill>
                  <a:srgbClr val="FFFFFF"/>
                </a:solidFill>
                <a:latin typeface="Trebuchet MS"/>
                <a:cs typeface="Trebuchet MS"/>
              </a:rPr>
              <a:t>Platform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71980" y="2325622"/>
            <a:ext cx="2484120" cy="901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3155"/>
              </a:lnSpc>
            </a:pPr>
            <a:r>
              <a:rPr dirty="0" sz="2650" spc="15">
                <a:solidFill>
                  <a:srgbClr val="FFFFFF"/>
                </a:solidFill>
                <a:latin typeface="Trebuchet MS"/>
                <a:cs typeface="Trebuchet MS"/>
              </a:rPr>
              <a:t>Daily</a:t>
            </a:r>
            <a:r>
              <a:rPr dirty="0" sz="265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10">
                <a:solidFill>
                  <a:srgbClr val="FFFFFF"/>
                </a:solidFill>
                <a:latin typeface="Trebuchet MS"/>
                <a:cs typeface="Trebuchet MS"/>
              </a:rPr>
              <a:t>Vast</a:t>
            </a:r>
            <a:r>
              <a:rPr dirty="0" sz="265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10">
                <a:solidFill>
                  <a:srgbClr val="FFFFFF"/>
                </a:solidFill>
                <a:latin typeface="Trebuchet MS"/>
                <a:cs typeface="Trebuchet MS"/>
              </a:rPr>
              <a:t>News</a:t>
            </a:r>
            <a:endParaRPr sz="26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dirty="0" sz="2650" spc="100">
                <a:solidFill>
                  <a:srgbClr val="FFFFFF"/>
                </a:solidFill>
                <a:latin typeface="Trebuchet MS"/>
                <a:cs typeface="Trebuchet MS"/>
              </a:rPr>
              <a:t>updates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1546" y="2325622"/>
            <a:ext cx="2424430" cy="4323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3155"/>
              </a:lnSpc>
            </a:pPr>
            <a:r>
              <a:rPr dirty="0" sz="2650" spc="25">
                <a:solidFill>
                  <a:srgbClr val="FFFFFF"/>
                </a:solidFill>
                <a:latin typeface="Trebuchet MS"/>
                <a:cs typeface="Trebuchet MS"/>
              </a:rPr>
              <a:t>Existing</a:t>
            </a:r>
            <a:endParaRPr sz="26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dirty="0" sz="2650" spc="155">
                <a:solidFill>
                  <a:srgbClr val="FFFFFF"/>
                </a:solidFill>
                <a:latin typeface="Trebuchet MS"/>
                <a:cs typeface="Trebuchet MS"/>
              </a:rPr>
              <a:t>Systems</a:t>
            </a:r>
            <a:endParaRPr sz="2650">
              <a:latin typeface="Trebuchet MS"/>
              <a:cs typeface="Trebuchet MS"/>
            </a:endParaRPr>
          </a:p>
          <a:p>
            <a:pPr algn="ctr" indent="-1270">
              <a:lnSpc>
                <a:spcPct val="242600"/>
              </a:lnSpc>
              <a:spcBef>
                <a:spcPts val="75"/>
              </a:spcBef>
            </a:pPr>
            <a:r>
              <a:rPr dirty="0" sz="2650" spc="90">
                <a:solidFill>
                  <a:srgbClr val="FFFFFF"/>
                </a:solidFill>
                <a:latin typeface="Trebuchet MS"/>
                <a:cs typeface="Trebuchet MS"/>
              </a:rPr>
              <a:t>Contena </a:t>
            </a:r>
            <a:r>
              <a:rPr dirty="0" sz="265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5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dirty="0" sz="2650" spc="13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50" spc="6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50" spc="-7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50" spc="6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5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650" spc="-1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65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50" spc="2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50" spc="16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650" spc="5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dirty="0" sz="2650" spc="13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50" spc="18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650" spc="2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6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dirty="0" sz="2650" spc="10">
                <a:solidFill>
                  <a:srgbClr val="FFFFFF"/>
                </a:solidFill>
                <a:latin typeface="Trebuchet MS"/>
                <a:cs typeface="Trebuchet MS"/>
              </a:rPr>
              <a:t>.com</a:t>
            </a:r>
            <a:endParaRPr sz="2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2650" spc="45">
                <a:solidFill>
                  <a:srgbClr val="FFFFFF"/>
                </a:solidFill>
                <a:latin typeface="Trebuchet MS"/>
                <a:cs typeface="Trebuchet MS"/>
              </a:rPr>
              <a:t>Upwork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21248" y="7326183"/>
            <a:ext cx="2844165" cy="45212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dirty="0" sz="2700" spc="135">
                <a:solidFill>
                  <a:srgbClr val="FFFFFF"/>
                </a:solidFill>
                <a:latin typeface="Trebuchet MS"/>
                <a:cs typeface="Trebuchet MS"/>
              </a:rPr>
              <a:t>Proposed</a:t>
            </a:r>
            <a:r>
              <a:rPr dirty="0" sz="27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16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0043" y="8446804"/>
            <a:ext cx="2125980" cy="437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55"/>
              </a:lnSpc>
            </a:pPr>
            <a:r>
              <a:rPr dirty="0" sz="2650" spc="110">
                <a:solidFill>
                  <a:srgbClr val="FFFFFF"/>
                </a:solidFill>
                <a:latin typeface="Trebuchet MS"/>
                <a:cs typeface="Trebuchet MS"/>
              </a:rPr>
              <a:t>News</a:t>
            </a:r>
            <a:r>
              <a:rPr dirty="0" sz="265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35">
                <a:solidFill>
                  <a:srgbClr val="FFFFFF"/>
                </a:solidFill>
                <a:latin typeface="Trebuchet MS"/>
                <a:cs typeface="Trebuchet MS"/>
              </a:rPr>
              <a:t>Mavens</a:t>
            </a:r>
            <a:endParaRPr sz="265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43728" y="2114913"/>
            <a:ext cx="14201140" cy="7125970"/>
            <a:chOff x="2043728" y="2114913"/>
            <a:chExt cx="14201140" cy="7125970"/>
          </a:xfrm>
        </p:grpSpPr>
        <p:sp>
          <p:nvSpPr>
            <p:cNvPr id="12" name="object 12"/>
            <p:cNvSpPr/>
            <p:nvPr/>
          </p:nvSpPr>
          <p:spPr>
            <a:xfrm>
              <a:off x="2055914" y="2139047"/>
              <a:ext cx="14176375" cy="7077075"/>
            </a:xfrm>
            <a:custGeom>
              <a:avLst/>
              <a:gdLst/>
              <a:ahLst/>
              <a:cxnLst/>
              <a:rect l="l" t="t" r="r" b="b"/>
              <a:pathLst>
                <a:path w="14176375" h="7077075">
                  <a:moveTo>
                    <a:pt x="14176159" y="266"/>
                  </a:moveTo>
                  <a:lnTo>
                    <a:pt x="11340922" y="266"/>
                  </a:lnTo>
                  <a:lnTo>
                    <a:pt x="8505698" y="266"/>
                  </a:lnTo>
                  <a:lnTo>
                    <a:pt x="5670461" y="266"/>
                  </a:lnTo>
                  <a:lnTo>
                    <a:pt x="2835237" y="266"/>
                  </a:lnTo>
                  <a:lnTo>
                    <a:pt x="2835237" y="0"/>
                  </a:lnTo>
                  <a:lnTo>
                    <a:pt x="0" y="0"/>
                  </a:lnTo>
                  <a:lnTo>
                    <a:pt x="0" y="4841240"/>
                  </a:lnTo>
                  <a:lnTo>
                    <a:pt x="0" y="5982970"/>
                  </a:lnTo>
                  <a:lnTo>
                    <a:pt x="0" y="7076440"/>
                  </a:lnTo>
                  <a:lnTo>
                    <a:pt x="2835237" y="7076440"/>
                  </a:lnTo>
                  <a:lnTo>
                    <a:pt x="2835237" y="7076872"/>
                  </a:lnTo>
                  <a:lnTo>
                    <a:pt x="5670461" y="7076872"/>
                  </a:lnTo>
                  <a:lnTo>
                    <a:pt x="8505698" y="7076872"/>
                  </a:lnTo>
                  <a:lnTo>
                    <a:pt x="11340922" y="7076872"/>
                  </a:lnTo>
                  <a:lnTo>
                    <a:pt x="14176159" y="7076872"/>
                  </a:lnTo>
                  <a:lnTo>
                    <a:pt x="14176159" y="5983236"/>
                  </a:lnTo>
                  <a:lnTo>
                    <a:pt x="11340922" y="5983236"/>
                  </a:lnTo>
                  <a:lnTo>
                    <a:pt x="8505698" y="5983236"/>
                  </a:lnTo>
                  <a:lnTo>
                    <a:pt x="5670461" y="5983236"/>
                  </a:lnTo>
                  <a:lnTo>
                    <a:pt x="2835237" y="5983236"/>
                  </a:lnTo>
                  <a:lnTo>
                    <a:pt x="2835237" y="5982970"/>
                  </a:lnTo>
                  <a:lnTo>
                    <a:pt x="14176159" y="5982970"/>
                  </a:lnTo>
                  <a:lnTo>
                    <a:pt x="14176159" y="4841240"/>
                  </a:lnTo>
                  <a:lnTo>
                    <a:pt x="2835237" y="4841240"/>
                  </a:lnTo>
                  <a:lnTo>
                    <a:pt x="2835237" y="4840821"/>
                  </a:lnTo>
                  <a:lnTo>
                    <a:pt x="5670461" y="4840821"/>
                  </a:lnTo>
                  <a:lnTo>
                    <a:pt x="8505698" y="4840821"/>
                  </a:lnTo>
                  <a:lnTo>
                    <a:pt x="11340922" y="4840821"/>
                  </a:lnTo>
                  <a:lnTo>
                    <a:pt x="14176159" y="4840821"/>
                  </a:lnTo>
                  <a:lnTo>
                    <a:pt x="14176159" y="2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043728" y="2127108"/>
              <a:ext cx="14201140" cy="7101205"/>
            </a:xfrm>
            <a:custGeom>
              <a:avLst/>
              <a:gdLst/>
              <a:ahLst/>
              <a:cxnLst/>
              <a:rect l="l" t="t" r="r" b="b"/>
              <a:pathLst>
                <a:path w="14201140" h="7101205">
                  <a:moveTo>
                    <a:pt x="12194" y="12194"/>
                  </a:moveTo>
                  <a:lnTo>
                    <a:pt x="12194" y="7088803"/>
                  </a:lnTo>
                </a:path>
                <a:path w="14201140" h="7101205">
                  <a:moveTo>
                    <a:pt x="2847425" y="12194"/>
                  </a:moveTo>
                  <a:lnTo>
                    <a:pt x="2847425" y="4852754"/>
                  </a:lnTo>
                </a:path>
                <a:path w="14201140" h="7101205">
                  <a:moveTo>
                    <a:pt x="2847425" y="5995168"/>
                  </a:moveTo>
                  <a:lnTo>
                    <a:pt x="2847425" y="7088803"/>
                  </a:lnTo>
                </a:path>
                <a:path w="14201140" h="7101205">
                  <a:moveTo>
                    <a:pt x="5682655" y="12194"/>
                  </a:moveTo>
                  <a:lnTo>
                    <a:pt x="5682655" y="4852754"/>
                  </a:lnTo>
                </a:path>
                <a:path w="14201140" h="7101205">
                  <a:moveTo>
                    <a:pt x="5682655" y="5995168"/>
                  </a:moveTo>
                  <a:lnTo>
                    <a:pt x="5682655" y="7088803"/>
                  </a:lnTo>
                </a:path>
                <a:path w="14201140" h="7101205">
                  <a:moveTo>
                    <a:pt x="8517885" y="12194"/>
                  </a:moveTo>
                  <a:lnTo>
                    <a:pt x="8517885" y="4852754"/>
                  </a:lnTo>
                </a:path>
                <a:path w="14201140" h="7101205">
                  <a:moveTo>
                    <a:pt x="8517885" y="5995168"/>
                  </a:moveTo>
                  <a:lnTo>
                    <a:pt x="8517885" y="7088803"/>
                  </a:lnTo>
                </a:path>
                <a:path w="14201140" h="7101205">
                  <a:moveTo>
                    <a:pt x="11353116" y="12194"/>
                  </a:moveTo>
                  <a:lnTo>
                    <a:pt x="11353116" y="4852754"/>
                  </a:lnTo>
                </a:path>
                <a:path w="14201140" h="7101205">
                  <a:moveTo>
                    <a:pt x="11353116" y="5995168"/>
                  </a:moveTo>
                  <a:lnTo>
                    <a:pt x="11353116" y="7088803"/>
                  </a:lnTo>
                </a:path>
                <a:path w="14201140" h="7101205">
                  <a:moveTo>
                    <a:pt x="14188346" y="12194"/>
                  </a:moveTo>
                  <a:lnTo>
                    <a:pt x="14188346" y="7088803"/>
                  </a:lnTo>
                </a:path>
                <a:path w="14201140" h="7101205">
                  <a:moveTo>
                    <a:pt x="0" y="0"/>
                  </a:moveTo>
                  <a:lnTo>
                    <a:pt x="14200541" y="0"/>
                  </a:lnTo>
                </a:path>
                <a:path w="14201140" h="7101205">
                  <a:moveTo>
                    <a:pt x="0" y="1314449"/>
                  </a:moveTo>
                  <a:lnTo>
                    <a:pt x="14200541" y="1314449"/>
                  </a:lnTo>
                </a:path>
                <a:path w="14201140" h="7101205">
                  <a:moveTo>
                    <a:pt x="0" y="2432474"/>
                  </a:moveTo>
                  <a:lnTo>
                    <a:pt x="14200541" y="2432474"/>
                  </a:lnTo>
                </a:path>
                <a:path w="14201140" h="7101205">
                  <a:moveTo>
                    <a:pt x="0" y="3746924"/>
                  </a:moveTo>
                  <a:lnTo>
                    <a:pt x="14200541" y="3746924"/>
                  </a:lnTo>
                </a:path>
                <a:path w="14201140" h="7101205">
                  <a:moveTo>
                    <a:pt x="0" y="4864949"/>
                  </a:moveTo>
                  <a:lnTo>
                    <a:pt x="14200541" y="4864949"/>
                  </a:lnTo>
                </a:path>
                <a:path w="14201140" h="7101205">
                  <a:moveTo>
                    <a:pt x="0" y="5982974"/>
                  </a:moveTo>
                  <a:lnTo>
                    <a:pt x="14200541" y="5982974"/>
                  </a:lnTo>
                </a:path>
                <a:path w="14201140" h="7101205">
                  <a:moveTo>
                    <a:pt x="0" y="7100998"/>
                  </a:moveTo>
                  <a:lnTo>
                    <a:pt x="14200541" y="7100998"/>
                  </a:lnTo>
                </a:path>
              </a:pathLst>
            </a:custGeom>
            <a:ln w="243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080538" y="3657295"/>
              <a:ext cx="835660" cy="616585"/>
            </a:xfrm>
            <a:custGeom>
              <a:avLst/>
              <a:gdLst/>
              <a:ahLst/>
              <a:cxnLst/>
              <a:rect l="l" t="t" r="r" b="b"/>
              <a:pathLst>
                <a:path w="835659" h="616585">
                  <a:moveTo>
                    <a:pt x="389757" y="468726"/>
                  </a:moveTo>
                  <a:lnTo>
                    <a:pt x="233359" y="468726"/>
                  </a:lnTo>
                  <a:lnTo>
                    <a:pt x="239955" y="464853"/>
                  </a:lnTo>
                  <a:lnTo>
                    <a:pt x="250857" y="454290"/>
                  </a:lnTo>
                  <a:lnTo>
                    <a:pt x="266194" y="437125"/>
                  </a:lnTo>
                  <a:lnTo>
                    <a:pt x="286094" y="413445"/>
                  </a:lnTo>
                  <a:lnTo>
                    <a:pt x="310688" y="383338"/>
                  </a:lnTo>
                  <a:lnTo>
                    <a:pt x="329567" y="359946"/>
                  </a:lnTo>
                  <a:lnTo>
                    <a:pt x="458571" y="200393"/>
                  </a:lnTo>
                  <a:lnTo>
                    <a:pt x="508564" y="139467"/>
                  </a:lnTo>
                  <a:lnTo>
                    <a:pt x="564024" y="72640"/>
                  </a:lnTo>
                  <a:lnTo>
                    <a:pt x="625080" y="0"/>
                  </a:lnTo>
                  <a:lnTo>
                    <a:pt x="638764" y="5356"/>
                  </a:lnTo>
                  <a:lnTo>
                    <a:pt x="679077" y="17665"/>
                  </a:lnTo>
                  <a:lnTo>
                    <a:pt x="744908" y="31289"/>
                  </a:lnTo>
                  <a:lnTo>
                    <a:pt x="835148" y="40587"/>
                  </a:lnTo>
                  <a:lnTo>
                    <a:pt x="770436" y="92783"/>
                  </a:lnTo>
                  <a:lnTo>
                    <a:pt x="709744" y="144444"/>
                  </a:lnTo>
                  <a:lnTo>
                    <a:pt x="653067" y="195202"/>
                  </a:lnTo>
                  <a:lnTo>
                    <a:pt x="600400" y="244688"/>
                  </a:lnTo>
                  <a:lnTo>
                    <a:pt x="551736" y="292532"/>
                  </a:lnTo>
                  <a:lnTo>
                    <a:pt x="507070" y="338367"/>
                  </a:lnTo>
                  <a:lnTo>
                    <a:pt x="466398" y="381823"/>
                  </a:lnTo>
                  <a:lnTo>
                    <a:pt x="429711" y="422530"/>
                  </a:lnTo>
                  <a:lnTo>
                    <a:pt x="397007" y="460121"/>
                  </a:lnTo>
                  <a:lnTo>
                    <a:pt x="389757" y="468726"/>
                  </a:lnTo>
                  <a:close/>
                </a:path>
                <a:path w="835659" h="616585">
                  <a:moveTo>
                    <a:pt x="225207" y="616579"/>
                  </a:moveTo>
                  <a:lnTo>
                    <a:pt x="166400" y="574942"/>
                  </a:lnTo>
                  <a:lnTo>
                    <a:pt x="127137" y="527623"/>
                  </a:lnTo>
                  <a:lnTo>
                    <a:pt x="83423" y="472381"/>
                  </a:lnTo>
                  <a:lnTo>
                    <a:pt x="42700" y="419298"/>
                  </a:lnTo>
                  <a:lnTo>
                    <a:pt x="12410" y="378459"/>
                  </a:lnTo>
                  <a:lnTo>
                    <a:pt x="0" y="359946"/>
                  </a:lnTo>
                  <a:lnTo>
                    <a:pt x="9062" y="349825"/>
                  </a:lnTo>
                  <a:lnTo>
                    <a:pt x="33431" y="326120"/>
                  </a:lnTo>
                  <a:lnTo>
                    <a:pt x="68845" y="298865"/>
                  </a:lnTo>
                  <a:lnTo>
                    <a:pt x="111047" y="278081"/>
                  </a:lnTo>
                  <a:lnTo>
                    <a:pt x="128361" y="302694"/>
                  </a:lnTo>
                  <a:lnTo>
                    <a:pt x="156398" y="350933"/>
                  </a:lnTo>
                  <a:lnTo>
                    <a:pt x="188009" y="405930"/>
                  </a:lnTo>
                  <a:lnTo>
                    <a:pt x="216046" y="450817"/>
                  </a:lnTo>
                  <a:lnTo>
                    <a:pt x="233359" y="468726"/>
                  </a:lnTo>
                  <a:lnTo>
                    <a:pt x="389757" y="468726"/>
                  </a:lnTo>
                  <a:lnTo>
                    <a:pt x="368278" y="494225"/>
                  </a:lnTo>
                  <a:lnTo>
                    <a:pt x="343518" y="524474"/>
                  </a:lnTo>
                  <a:lnTo>
                    <a:pt x="322724" y="550499"/>
                  </a:lnTo>
                  <a:lnTo>
                    <a:pt x="293005" y="588402"/>
                  </a:lnTo>
                  <a:lnTo>
                    <a:pt x="284069" y="599541"/>
                  </a:lnTo>
                  <a:lnTo>
                    <a:pt x="279075" y="604980"/>
                  </a:lnTo>
                  <a:lnTo>
                    <a:pt x="248644" y="615520"/>
                  </a:lnTo>
                  <a:lnTo>
                    <a:pt x="225207" y="6165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080532" y="3657295"/>
              <a:ext cx="835660" cy="616585"/>
            </a:xfrm>
            <a:custGeom>
              <a:avLst/>
              <a:gdLst/>
              <a:ahLst/>
              <a:cxnLst/>
              <a:rect l="l" t="t" r="r" b="b"/>
              <a:pathLst>
                <a:path w="835659" h="616585">
                  <a:moveTo>
                    <a:pt x="0" y="359954"/>
                  </a:moveTo>
                  <a:lnTo>
                    <a:pt x="9068" y="349825"/>
                  </a:lnTo>
                  <a:lnTo>
                    <a:pt x="33438" y="326120"/>
                  </a:lnTo>
                  <a:lnTo>
                    <a:pt x="68852" y="298865"/>
                  </a:lnTo>
                  <a:lnTo>
                    <a:pt x="111054" y="278081"/>
                  </a:lnTo>
                  <a:lnTo>
                    <a:pt x="128368" y="302694"/>
                  </a:lnTo>
                  <a:lnTo>
                    <a:pt x="156405" y="350933"/>
                  </a:lnTo>
                  <a:lnTo>
                    <a:pt x="188016" y="405930"/>
                  </a:lnTo>
                  <a:lnTo>
                    <a:pt x="216052" y="450817"/>
                  </a:lnTo>
                  <a:lnTo>
                    <a:pt x="233366" y="468726"/>
                  </a:lnTo>
                  <a:lnTo>
                    <a:pt x="239962" y="464853"/>
                  </a:lnTo>
                  <a:lnTo>
                    <a:pt x="250864" y="454290"/>
                  </a:lnTo>
                  <a:lnTo>
                    <a:pt x="286101" y="413445"/>
                  </a:lnTo>
                  <a:lnTo>
                    <a:pt x="310695" y="383338"/>
                  </a:lnTo>
                  <a:lnTo>
                    <a:pt x="340110" y="346891"/>
                  </a:lnTo>
                  <a:lnTo>
                    <a:pt x="374476" y="304193"/>
                  </a:lnTo>
                  <a:lnTo>
                    <a:pt x="413923" y="255331"/>
                  </a:lnTo>
                  <a:lnTo>
                    <a:pt x="458578" y="200393"/>
                  </a:lnTo>
                  <a:lnTo>
                    <a:pt x="508571" y="139467"/>
                  </a:lnTo>
                  <a:lnTo>
                    <a:pt x="564031" y="72640"/>
                  </a:lnTo>
                  <a:lnTo>
                    <a:pt x="625086" y="0"/>
                  </a:lnTo>
                  <a:lnTo>
                    <a:pt x="638771" y="5356"/>
                  </a:lnTo>
                  <a:lnTo>
                    <a:pt x="679083" y="17665"/>
                  </a:lnTo>
                  <a:lnTo>
                    <a:pt x="744915" y="31289"/>
                  </a:lnTo>
                  <a:lnTo>
                    <a:pt x="835155" y="40587"/>
                  </a:lnTo>
                  <a:lnTo>
                    <a:pt x="770443" y="92783"/>
                  </a:lnTo>
                  <a:lnTo>
                    <a:pt x="709751" y="144444"/>
                  </a:lnTo>
                  <a:lnTo>
                    <a:pt x="653074" y="195202"/>
                  </a:lnTo>
                  <a:lnTo>
                    <a:pt x="600406" y="244688"/>
                  </a:lnTo>
                  <a:lnTo>
                    <a:pt x="551743" y="292532"/>
                  </a:lnTo>
                  <a:lnTo>
                    <a:pt x="507077" y="338367"/>
                  </a:lnTo>
                  <a:lnTo>
                    <a:pt x="466404" y="381823"/>
                  </a:lnTo>
                  <a:lnTo>
                    <a:pt x="429718" y="422530"/>
                  </a:lnTo>
                  <a:lnTo>
                    <a:pt x="397013" y="460121"/>
                  </a:lnTo>
                  <a:lnTo>
                    <a:pt x="368284" y="494225"/>
                  </a:lnTo>
                  <a:lnTo>
                    <a:pt x="343525" y="524474"/>
                  </a:lnTo>
                  <a:lnTo>
                    <a:pt x="305894" y="571932"/>
                  </a:lnTo>
                  <a:lnTo>
                    <a:pt x="293011" y="588402"/>
                  </a:lnTo>
                  <a:lnTo>
                    <a:pt x="284076" y="599541"/>
                  </a:lnTo>
                  <a:lnTo>
                    <a:pt x="279082" y="604980"/>
                  </a:lnTo>
                  <a:lnTo>
                    <a:pt x="248650" y="615520"/>
                  </a:lnTo>
                  <a:lnTo>
                    <a:pt x="225214" y="616579"/>
                  </a:lnTo>
                  <a:lnTo>
                    <a:pt x="207384" y="611656"/>
                  </a:lnTo>
                  <a:lnTo>
                    <a:pt x="166407" y="574942"/>
                  </a:lnTo>
                  <a:lnTo>
                    <a:pt x="127144" y="527623"/>
                  </a:lnTo>
                  <a:lnTo>
                    <a:pt x="83430" y="472381"/>
                  </a:lnTo>
                  <a:lnTo>
                    <a:pt x="42706" y="419298"/>
                  </a:lnTo>
                  <a:lnTo>
                    <a:pt x="12416" y="378459"/>
                  </a:lnTo>
                  <a:lnTo>
                    <a:pt x="2" y="3599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780961" y="3685153"/>
              <a:ext cx="835660" cy="616585"/>
            </a:xfrm>
            <a:custGeom>
              <a:avLst/>
              <a:gdLst/>
              <a:ahLst/>
              <a:cxnLst/>
              <a:rect l="l" t="t" r="r" b="b"/>
              <a:pathLst>
                <a:path w="835659" h="616585">
                  <a:moveTo>
                    <a:pt x="389757" y="468726"/>
                  </a:moveTo>
                  <a:lnTo>
                    <a:pt x="233359" y="468726"/>
                  </a:lnTo>
                  <a:lnTo>
                    <a:pt x="239955" y="464853"/>
                  </a:lnTo>
                  <a:lnTo>
                    <a:pt x="250857" y="454290"/>
                  </a:lnTo>
                  <a:lnTo>
                    <a:pt x="266194" y="437125"/>
                  </a:lnTo>
                  <a:lnTo>
                    <a:pt x="286094" y="413445"/>
                  </a:lnTo>
                  <a:lnTo>
                    <a:pt x="310688" y="383338"/>
                  </a:lnTo>
                  <a:lnTo>
                    <a:pt x="329567" y="359946"/>
                  </a:lnTo>
                  <a:lnTo>
                    <a:pt x="458571" y="200393"/>
                  </a:lnTo>
                  <a:lnTo>
                    <a:pt x="508564" y="139467"/>
                  </a:lnTo>
                  <a:lnTo>
                    <a:pt x="564024" y="72640"/>
                  </a:lnTo>
                  <a:lnTo>
                    <a:pt x="625080" y="0"/>
                  </a:lnTo>
                  <a:lnTo>
                    <a:pt x="638764" y="5356"/>
                  </a:lnTo>
                  <a:lnTo>
                    <a:pt x="679077" y="17665"/>
                  </a:lnTo>
                  <a:lnTo>
                    <a:pt x="744908" y="31289"/>
                  </a:lnTo>
                  <a:lnTo>
                    <a:pt x="835148" y="40587"/>
                  </a:lnTo>
                  <a:lnTo>
                    <a:pt x="770436" y="92783"/>
                  </a:lnTo>
                  <a:lnTo>
                    <a:pt x="709744" y="144444"/>
                  </a:lnTo>
                  <a:lnTo>
                    <a:pt x="653067" y="195202"/>
                  </a:lnTo>
                  <a:lnTo>
                    <a:pt x="600400" y="244688"/>
                  </a:lnTo>
                  <a:lnTo>
                    <a:pt x="551736" y="292532"/>
                  </a:lnTo>
                  <a:lnTo>
                    <a:pt x="507070" y="338367"/>
                  </a:lnTo>
                  <a:lnTo>
                    <a:pt x="466398" y="381823"/>
                  </a:lnTo>
                  <a:lnTo>
                    <a:pt x="429711" y="422530"/>
                  </a:lnTo>
                  <a:lnTo>
                    <a:pt x="397007" y="460121"/>
                  </a:lnTo>
                  <a:lnTo>
                    <a:pt x="389757" y="468726"/>
                  </a:lnTo>
                  <a:close/>
                </a:path>
                <a:path w="835659" h="616585">
                  <a:moveTo>
                    <a:pt x="225207" y="616579"/>
                  </a:moveTo>
                  <a:lnTo>
                    <a:pt x="166400" y="574942"/>
                  </a:lnTo>
                  <a:lnTo>
                    <a:pt x="127137" y="527623"/>
                  </a:lnTo>
                  <a:lnTo>
                    <a:pt x="83423" y="472381"/>
                  </a:lnTo>
                  <a:lnTo>
                    <a:pt x="42700" y="419298"/>
                  </a:lnTo>
                  <a:lnTo>
                    <a:pt x="12410" y="378459"/>
                  </a:lnTo>
                  <a:lnTo>
                    <a:pt x="0" y="359946"/>
                  </a:lnTo>
                  <a:lnTo>
                    <a:pt x="9062" y="349825"/>
                  </a:lnTo>
                  <a:lnTo>
                    <a:pt x="33431" y="326120"/>
                  </a:lnTo>
                  <a:lnTo>
                    <a:pt x="68845" y="298865"/>
                  </a:lnTo>
                  <a:lnTo>
                    <a:pt x="111047" y="278081"/>
                  </a:lnTo>
                  <a:lnTo>
                    <a:pt x="128361" y="302694"/>
                  </a:lnTo>
                  <a:lnTo>
                    <a:pt x="156398" y="350933"/>
                  </a:lnTo>
                  <a:lnTo>
                    <a:pt x="188009" y="405930"/>
                  </a:lnTo>
                  <a:lnTo>
                    <a:pt x="216046" y="450817"/>
                  </a:lnTo>
                  <a:lnTo>
                    <a:pt x="233359" y="468726"/>
                  </a:lnTo>
                  <a:lnTo>
                    <a:pt x="389757" y="468726"/>
                  </a:lnTo>
                  <a:lnTo>
                    <a:pt x="368278" y="494225"/>
                  </a:lnTo>
                  <a:lnTo>
                    <a:pt x="343518" y="524474"/>
                  </a:lnTo>
                  <a:lnTo>
                    <a:pt x="322724" y="550499"/>
                  </a:lnTo>
                  <a:lnTo>
                    <a:pt x="293005" y="588402"/>
                  </a:lnTo>
                  <a:lnTo>
                    <a:pt x="284069" y="599541"/>
                  </a:lnTo>
                  <a:lnTo>
                    <a:pt x="279075" y="604980"/>
                  </a:lnTo>
                  <a:lnTo>
                    <a:pt x="248644" y="615520"/>
                  </a:lnTo>
                  <a:lnTo>
                    <a:pt x="225207" y="6165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780954" y="3685153"/>
              <a:ext cx="835660" cy="616585"/>
            </a:xfrm>
            <a:custGeom>
              <a:avLst/>
              <a:gdLst/>
              <a:ahLst/>
              <a:cxnLst/>
              <a:rect l="l" t="t" r="r" b="b"/>
              <a:pathLst>
                <a:path w="835659" h="616585">
                  <a:moveTo>
                    <a:pt x="0" y="359954"/>
                  </a:moveTo>
                  <a:lnTo>
                    <a:pt x="9068" y="349825"/>
                  </a:lnTo>
                  <a:lnTo>
                    <a:pt x="33438" y="326120"/>
                  </a:lnTo>
                  <a:lnTo>
                    <a:pt x="68852" y="298865"/>
                  </a:lnTo>
                  <a:lnTo>
                    <a:pt x="111054" y="278081"/>
                  </a:lnTo>
                  <a:lnTo>
                    <a:pt x="128368" y="302694"/>
                  </a:lnTo>
                  <a:lnTo>
                    <a:pt x="156405" y="350933"/>
                  </a:lnTo>
                  <a:lnTo>
                    <a:pt x="188016" y="405930"/>
                  </a:lnTo>
                  <a:lnTo>
                    <a:pt x="216052" y="450817"/>
                  </a:lnTo>
                  <a:lnTo>
                    <a:pt x="233366" y="468726"/>
                  </a:lnTo>
                  <a:lnTo>
                    <a:pt x="239962" y="464853"/>
                  </a:lnTo>
                  <a:lnTo>
                    <a:pt x="250864" y="454290"/>
                  </a:lnTo>
                  <a:lnTo>
                    <a:pt x="286101" y="413445"/>
                  </a:lnTo>
                  <a:lnTo>
                    <a:pt x="310695" y="383338"/>
                  </a:lnTo>
                  <a:lnTo>
                    <a:pt x="340110" y="346891"/>
                  </a:lnTo>
                  <a:lnTo>
                    <a:pt x="374476" y="304193"/>
                  </a:lnTo>
                  <a:lnTo>
                    <a:pt x="413923" y="255331"/>
                  </a:lnTo>
                  <a:lnTo>
                    <a:pt x="458578" y="200393"/>
                  </a:lnTo>
                  <a:lnTo>
                    <a:pt x="508571" y="139467"/>
                  </a:lnTo>
                  <a:lnTo>
                    <a:pt x="564031" y="72640"/>
                  </a:lnTo>
                  <a:lnTo>
                    <a:pt x="625086" y="0"/>
                  </a:lnTo>
                  <a:lnTo>
                    <a:pt x="638771" y="5356"/>
                  </a:lnTo>
                  <a:lnTo>
                    <a:pt x="679083" y="17665"/>
                  </a:lnTo>
                  <a:lnTo>
                    <a:pt x="744915" y="31289"/>
                  </a:lnTo>
                  <a:lnTo>
                    <a:pt x="835155" y="40587"/>
                  </a:lnTo>
                  <a:lnTo>
                    <a:pt x="770443" y="92783"/>
                  </a:lnTo>
                  <a:lnTo>
                    <a:pt x="709751" y="144444"/>
                  </a:lnTo>
                  <a:lnTo>
                    <a:pt x="653074" y="195202"/>
                  </a:lnTo>
                  <a:lnTo>
                    <a:pt x="600406" y="244688"/>
                  </a:lnTo>
                  <a:lnTo>
                    <a:pt x="551743" y="292532"/>
                  </a:lnTo>
                  <a:lnTo>
                    <a:pt x="507077" y="338367"/>
                  </a:lnTo>
                  <a:lnTo>
                    <a:pt x="466404" y="381823"/>
                  </a:lnTo>
                  <a:lnTo>
                    <a:pt x="429718" y="422530"/>
                  </a:lnTo>
                  <a:lnTo>
                    <a:pt x="397013" y="460121"/>
                  </a:lnTo>
                  <a:lnTo>
                    <a:pt x="368284" y="494225"/>
                  </a:lnTo>
                  <a:lnTo>
                    <a:pt x="343525" y="524474"/>
                  </a:lnTo>
                  <a:lnTo>
                    <a:pt x="305894" y="571932"/>
                  </a:lnTo>
                  <a:lnTo>
                    <a:pt x="293011" y="588402"/>
                  </a:lnTo>
                  <a:lnTo>
                    <a:pt x="284076" y="599541"/>
                  </a:lnTo>
                  <a:lnTo>
                    <a:pt x="279082" y="604980"/>
                  </a:lnTo>
                  <a:lnTo>
                    <a:pt x="248650" y="615520"/>
                  </a:lnTo>
                  <a:lnTo>
                    <a:pt x="225214" y="616579"/>
                  </a:lnTo>
                  <a:lnTo>
                    <a:pt x="207384" y="611656"/>
                  </a:lnTo>
                  <a:lnTo>
                    <a:pt x="166407" y="574942"/>
                  </a:lnTo>
                  <a:lnTo>
                    <a:pt x="127144" y="527623"/>
                  </a:lnTo>
                  <a:lnTo>
                    <a:pt x="83430" y="472381"/>
                  </a:lnTo>
                  <a:lnTo>
                    <a:pt x="42706" y="419298"/>
                  </a:lnTo>
                  <a:lnTo>
                    <a:pt x="12416" y="378459"/>
                  </a:lnTo>
                  <a:lnTo>
                    <a:pt x="2" y="3599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080538" y="8422589"/>
              <a:ext cx="835660" cy="616585"/>
            </a:xfrm>
            <a:custGeom>
              <a:avLst/>
              <a:gdLst/>
              <a:ahLst/>
              <a:cxnLst/>
              <a:rect l="l" t="t" r="r" b="b"/>
              <a:pathLst>
                <a:path w="835659" h="616584">
                  <a:moveTo>
                    <a:pt x="389757" y="468726"/>
                  </a:moveTo>
                  <a:lnTo>
                    <a:pt x="233359" y="468726"/>
                  </a:lnTo>
                  <a:lnTo>
                    <a:pt x="239955" y="464853"/>
                  </a:lnTo>
                  <a:lnTo>
                    <a:pt x="250857" y="454290"/>
                  </a:lnTo>
                  <a:lnTo>
                    <a:pt x="266194" y="437125"/>
                  </a:lnTo>
                  <a:lnTo>
                    <a:pt x="286094" y="413445"/>
                  </a:lnTo>
                  <a:lnTo>
                    <a:pt x="310688" y="383338"/>
                  </a:lnTo>
                  <a:lnTo>
                    <a:pt x="329567" y="359946"/>
                  </a:lnTo>
                  <a:lnTo>
                    <a:pt x="458571" y="200393"/>
                  </a:lnTo>
                  <a:lnTo>
                    <a:pt x="508564" y="139467"/>
                  </a:lnTo>
                  <a:lnTo>
                    <a:pt x="564024" y="72640"/>
                  </a:lnTo>
                  <a:lnTo>
                    <a:pt x="625080" y="0"/>
                  </a:lnTo>
                  <a:lnTo>
                    <a:pt x="638764" y="5356"/>
                  </a:lnTo>
                  <a:lnTo>
                    <a:pt x="679077" y="17665"/>
                  </a:lnTo>
                  <a:lnTo>
                    <a:pt x="744908" y="31289"/>
                  </a:lnTo>
                  <a:lnTo>
                    <a:pt x="835148" y="40587"/>
                  </a:lnTo>
                  <a:lnTo>
                    <a:pt x="770436" y="92783"/>
                  </a:lnTo>
                  <a:lnTo>
                    <a:pt x="709744" y="144444"/>
                  </a:lnTo>
                  <a:lnTo>
                    <a:pt x="653067" y="195202"/>
                  </a:lnTo>
                  <a:lnTo>
                    <a:pt x="600400" y="244688"/>
                  </a:lnTo>
                  <a:lnTo>
                    <a:pt x="551736" y="292532"/>
                  </a:lnTo>
                  <a:lnTo>
                    <a:pt x="507070" y="338367"/>
                  </a:lnTo>
                  <a:lnTo>
                    <a:pt x="466398" y="381823"/>
                  </a:lnTo>
                  <a:lnTo>
                    <a:pt x="429711" y="422530"/>
                  </a:lnTo>
                  <a:lnTo>
                    <a:pt x="397007" y="460121"/>
                  </a:lnTo>
                  <a:lnTo>
                    <a:pt x="389757" y="468726"/>
                  </a:lnTo>
                  <a:close/>
                </a:path>
                <a:path w="835659" h="616584">
                  <a:moveTo>
                    <a:pt x="225207" y="616579"/>
                  </a:moveTo>
                  <a:lnTo>
                    <a:pt x="166400" y="574942"/>
                  </a:lnTo>
                  <a:lnTo>
                    <a:pt x="127137" y="527623"/>
                  </a:lnTo>
                  <a:lnTo>
                    <a:pt x="83423" y="472381"/>
                  </a:lnTo>
                  <a:lnTo>
                    <a:pt x="42700" y="419298"/>
                  </a:lnTo>
                  <a:lnTo>
                    <a:pt x="12410" y="378459"/>
                  </a:lnTo>
                  <a:lnTo>
                    <a:pt x="0" y="359946"/>
                  </a:lnTo>
                  <a:lnTo>
                    <a:pt x="9062" y="349825"/>
                  </a:lnTo>
                  <a:lnTo>
                    <a:pt x="33431" y="326120"/>
                  </a:lnTo>
                  <a:lnTo>
                    <a:pt x="68845" y="298865"/>
                  </a:lnTo>
                  <a:lnTo>
                    <a:pt x="111047" y="278081"/>
                  </a:lnTo>
                  <a:lnTo>
                    <a:pt x="128361" y="302694"/>
                  </a:lnTo>
                  <a:lnTo>
                    <a:pt x="156398" y="350933"/>
                  </a:lnTo>
                  <a:lnTo>
                    <a:pt x="188009" y="405930"/>
                  </a:lnTo>
                  <a:lnTo>
                    <a:pt x="216046" y="450817"/>
                  </a:lnTo>
                  <a:lnTo>
                    <a:pt x="233359" y="468726"/>
                  </a:lnTo>
                  <a:lnTo>
                    <a:pt x="389757" y="468726"/>
                  </a:lnTo>
                  <a:lnTo>
                    <a:pt x="368278" y="494225"/>
                  </a:lnTo>
                  <a:lnTo>
                    <a:pt x="343518" y="524474"/>
                  </a:lnTo>
                  <a:lnTo>
                    <a:pt x="322724" y="550499"/>
                  </a:lnTo>
                  <a:lnTo>
                    <a:pt x="293005" y="588402"/>
                  </a:lnTo>
                  <a:lnTo>
                    <a:pt x="284069" y="599541"/>
                  </a:lnTo>
                  <a:lnTo>
                    <a:pt x="279075" y="604980"/>
                  </a:lnTo>
                  <a:lnTo>
                    <a:pt x="248644" y="615520"/>
                  </a:lnTo>
                  <a:lnTo>
                    <a:pt x="225207" y="6165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080532" y="8422589"/>
              <a:ext cx="835660" cy="616585"/>
            </a:xfrm>
            <a:custGeom>
              <a:avLst/>
              <a:gdLst/>
              <a:ahLst/>
              <a:cxnLst/>
              <a:rect l="l" t="t" r="r" b="b"/>
              <a:pathLst>
                <a:path w="835659" h="616584">
                  <a:moveTo>
                    <a:pt x="0" y="359954"/>
                  </a:moveTo>
                  <a:lnTo>
                    <a:pt x="9068" y="349825"/>
                  </a:lnTo>
                  <a:lnTo>
                    <a:pt x="33438" y="326120"/>
                  </a:lnTo>
                  <a:lnTo>
                    <a:pt x="68852" y="298865"/>
                  </a:lnTo>
                  <a:lnTo>
                    <a:pt x="111054" y="278081"/>
                  </a:lnTo>
                  <a:lnTo>
                    <a:pt x="128368" y="302694"/>
                  </a:lnTo>
                  <a:lnTo>
                    <a:pt x="156405" y="350933"/>
                  </a:lnTo>
                  <a:lnTo>
                    <a:pt x="188016" y="405930"/>
                  </a:lnTo>
                  <a:lnTo>
                    <a:pt x="216052" y="450817"/>
                  </a:lnTo>
                  <a:lnTo>
                    <a:pt x="233366" y="468726"/>
                  </a:lnTo>
                  <a:lnTo>
                    <a:pt x="239962" y="464853"/>
                  </a:lnTo>
                  <a:lnTo>
                    <a:pt x="250864" y="454290"/>
                  </a:lnTo>
                  <a:lnTo>
                    <a:pt x="286101" y="413445"/>
                  </a:lnTo>
                  <a:lnTo>
                    <a:pt x="310695" y="383338"/>
                  </a:lnTo>
                  <a:lnTo>
                    <a:pt x="340110" y="346891"/>
                  </a:lnTo>
                  <a:lnTo>
                    <a:pt x="374476" y="304193"/>
                  </a:lnTo>
                  <a:lnTo>
                    <a:pt x="413923" y="255331"/>
                  </a:lnTo>
                  <a:lnTo>
                    <a:pt x="458578" y="200393"/>
                  </a:lnTo>
                  <a:lnTo>
                    <a:pt x="508571" y="139467"/>
                  </a:lnTo>
                  <a:lnTo>
                    <a:pt x="564031" y="72640"/>
                  </a:lnTo>
                  <a:lnTo>
                    <a:pt x="625086" y="0"/>
                  </a:lnTo>
                  <a:lnTo>
                    <a:pt x="638771" y="5356"/>
                  </a:lnTo>
                  <a:lnTo>
                    <a:pt x="679083" y="17665"/>
                  </a:lnTo>
                  <a:lnTo>
                    <a:pt x="744915" y="31289"/>
                  </a:lnTo>
                  <a:lnTo>
                    <a:pt x="835155" y="40587"/>
                  </a:lnTo>
                  <a:lnTo>
                    <a:pt x="770443" y="92783"/>
                  </a:lnTo>
                  <a:lnTo>
                    <a:pt x="709751" y="144444"/>
                  </a:lnTo>
                  <a:lnTo>
                    <a:pt x="653074" y="195202"/>
                  </a:lnTo>
                  <a:lnTo>
                    <a:pt x="600406" y="244688"/>
                  </a:lnTo>
                  <a:lnTo>
                    <a:pt x="551743" y="292532"/>
                  </a:lnTo>
                  <a:lnTo>
                    <a:pt x="507077" y="338367"/>
                  </a:lnTo>
                  <a:lnTo>
                    <a:pt x="466404" y="381823"/>
                  </a:lnTo>
                  <a:lnTo>
                    <a:pt x="429718" y="422530"/>
                  </a:lnTo>
                  <a:lnTo>
                    <a:pt x="397013" y="460121"/>
                  </a:lnTo>
                  <a:lnTo>
                    <a:pt x="368284" y="494225"/>
                  </a:lnTo>
                  <a:lnTo>
                    <a:pt x="343525" y="524474"/>
                  </a:lnTo>
                  <a:lnTo>
                    <a:pt x="305894" y="571932"/>
                  </a:lnTo>
                  <a:lnTo>
                    <a:pt x="293011" y="588402"/>
                  </a:lnTo>
                  <a:lnTo>
                    <a:pt x="284076" y="599541"/>
                  </a:lnTo>
                  <a:lnTo>
                    <a:pt x="279082" y="604980"/>
                  </a:lnTo>
                  <a:lnTo>
                    <a:pt x="248650" y="615520"/>
                  </a:lnTo>
                  <a:lnTo>
                    <a:pt x="225214" y="616579"/>
                  </a:lnTo>
                  <a:lnTo>
                    <a:pt x="207384" y="611656"/>
                  </a:lnTo>
                  <a:lnTo>
                    <a:pt x="166407" y="574942"/>
                  </a:lnTo>
                  <a:lnTo>
                    <a:pt x="127144" y="527623"/>
                  </a:lnTo>
                  <a:lnTo>
                    <a:pt x="83430" y="472381"/>
                  </a:lnTo>
                  <a:lnTo>
                    <a:pt x="42706" y="419298"/>
                  </a:lnTo>
                  <a:lnTo>
                    <a:pt x="12416" y="378459"/>
                  </a:lnTo>
                  <a:lnTo>
                    <a:pt x="2" y="3599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870044" y="8422589"/>
              <a:ext cx="835660" cy="616585"/>
            </a:xfrm>
            <a:custGeom>
              <a:avLst/>
              <a:gdLst/>
              <a:ahLst/>
              <a:cxnLst/>
              <a:rect l="l" t="t" r="r" b="b"/>
              <a:pathLst>
                <a:path w="835659" h="616584">
                  <a:moveTo>
                    <a:pt x="389757" y="468726"/>
                  </a:moveTo>
                  <a:lnTo>
                    <a:pt x="233359" y="468726"/>
                  </a:lnTo>
                  <a:lnTo>
                    <a:pt x="239955" y="464853"/>
                  </a:lnTo>
                  <a:lnTo>
                    <a:pt x="250857" y="454290"/>
                  </a:lnTo>
                  <a:lnTo>
                    <a:pt x="266194" y="437125"/>
                  </a:lnTo>
                  <a:lnTo>
                    <a:pt x="286094" y="413445"/>
                  </a:lnTo>
                  <a:lnTo>
                    <a:pt x="310688" y="383338"/>
                  </a:lnTo>
                  <a:lnTo>
                    <a:pt x="329567" y="359946"/>
                  </a:lnTo>
                  <a:lnTo>
                    <a:pt x="458571" y="200393"/>
                  </a:lnTo>
                  <a:lnTo>
                    <a:pt x="508564" y="139467"/>
                  </a:lnTo>
                  <a:lnTo>
                    <a:pt x="564024" y="72640"/>
                  </a:lnTo>
                  <a:lnTo>
                    <a:pt x="625080" y="0"/>
                  </a:lnTo>
                  <a:lnTo>
                    <a:pt x="638764" y="5356"/>
                  </a:lnTo>
                  <a:lnTo>
                    <a:pt x="679077" y="17665"/>
                  </a:lnTo>
                  <a:lnTo>
                    <a:pt x="744908" y="31289"/>
                  </a:lnTo>
                  <a:lnTo>
                    <a:pt x="835148" y="40587"/>
                  </a:lnTo>
                  <a:lnTo>
                    <a:pt x="770436" y="92783"/>
                  </a:lnTo>
                  <a:lnTo>
                    <a:pt x="709744" y="144444"/>
                  </a:lnTo>
                  <a:lnTo>
                    <a:pt x="653067" y="195202"/>
                  </a:lnTo>
                  <a:lnTo>
                    <a:pt x="600400" y="244688"/>
                  </a:lnTo>
                  <a:lnTo>
                    <a:pt x="551736" y="292532"/>
                  </a:lnTo>
                  <a:lnTo>
                    <a:pt x="507070" y="338367"/>
                  </a:lnTo>
                  <a:lnTo>
                    <a:pt x="466398" y="381823"/>
                  </a:lnTo>
                  <a:lnTo>
                    <a:pt x="429711" y="422530"/>
                  </a:lnTo>
                  <a:lnTo>
                    <a:pt x="397007" y="460121"/>
                  </a:lnTo>
                  <a:lnTo>
                    <a:pt x="389757" y="468726"/>
                  </a:lnTo>
                  <a:close/>
                </a:path>
                <a:path w="835659" h="616584">
                  <a:moveTo>
                    <a:pt x="225207" y="616579"/>
                  </a:moveTo>
                  <a:lnTo>
                    <a:pt x="166400" y="574942"/>
                  </a:lnTo>
                  <a:lnTo>
                    <a:pt x="127137" y="527623"/>
                  </a:lnTo>
                  <a:lnTo>
                    <a:pt x="83423" y="472381"/>
                  </a:lnTo>
                  <a:lnTo>
                    <a:pt x="42700" y="419298"/>
                  </a:lnTo>
                  <a:lnTo>
                    <a:pt x="12410" y="378459"/>
                  </a:lnTo>
                  <a:lnTo>
                    <a:pt x="0" y="359946"/>
                  </a:lnTo>
                  <a:lnTo>
                    <a:pt x="9062" y="349825"/>
                  </a:lnTo>
                  <a:lnTo>
                    <a:pt x="33431" y="326120"/>
                  </a:lnTo>
                  <a:lnTo>
                    <a:pt x="68845" y="298865"/>
                  </a:lnTo>
                  <a:lnTo>
                    <a:pt x="111047" y="278081"/>
                  </a:lnTo>
                  <a:lnTo>
                    <a:pt x="128361" y="302694"/>
                  </a:lnTo>
                  <a:lnTo>
                    <a:pt x="156398" y="350933"/>
                  </a:lnTo>
                  <a:lnTo>
                    <a:pt x="188009" y="405930"/>
                  </a:lnTo>
                  <a:lnTo>
                    <a:pt x="216046" y="450817"/>
                  </a:lnTo>
                  <a:lnTo>
                    <a:pt x="233359" y="468726"/>
                  </a:lnTo>
                  <a:lnTo>
                    <a:pt x="389757" y="468726"/>
                  </a:lnTo>
                  <a:lnTo>
                    <a:pt x="368278" y="494225"/>
                  </a:lnTo>
                  <a:lnTo>
                    <a:pt x="343518" y="524474"/>
                  </a:lnTo>
                  <a:lnTo>
                    <a:pt x="322724" y="550499"/>
                  </a:lnTo>
                  <a:lnTo>
                    <a:pt x="293005" y="588402"/>
                  </a:lnTo>
                  <a:lnTo>
                    <a:pt x="284069" y="599541"/>
                  </a:lnTo>
                  <a:lnTo>
                    <a:pt x="279075" y="604980"/>
                  </a:lnTo>
                  <a:lnTo>
                    <a:pt x="248644" y="615520"/>
                  </a:lnTo>
                  <a:lnTo>
                    <a:pt x="225207" y="6165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870038" y="8422589"/>
              <a:ext cx="835660" cy="616585"/>
            </a:xfrm>
            <a:custGeom>
              <a:avLst/>
              <a:gdLst/>
              <a:ahLst/>
              <a:cxnLst/>
              <a:rect l="l" t="t" r="r" b="b"/>
              <a:pathLst>
                <a:path w="835659" h="616584">
                  <a:moveTo>
                    <a:pt x="0" y="359954"/>
                  </a:moveTo>
                  <a:lnTo>
                    <a:pt x="9068" y="349825"/>
                  </a:lnTo>
                  <a:lnTo>
                    <a:pt x="33438" y="326120"/>
                  </a:lnTo>
                  <a:lnTo>
                    <a:pt x="68852" y="298865"/>
                  </a:lnTo>
                  <a:lnTo>
                    <a:pt x="111054" y="278081"/>
                  </a:lnTo>
                  <a:lnTo>
                    <a:pt x="128368" y="302694"/>
                  </a:lnTo>
                  <a:lnTo>
                    <a:pt x="156405" y="350933"/>
                  </a:lnTo>
                  <a:lnTo>
                    <a:pt x="188016" y="405930"/>
                  </a:lnTo>
                  <a:lnTo>
                    <a:pt x="216052" y="450817"/>
                  </a:lnTo>
                  <a:lnTo>
                    <a:pt x="233366" y="468726"/>
                  </a:lnTo>
                  <a:lnTo>
                    <a:pt x="239962" y="464853"/>
                  </a:lnTo>
                  <a:lnTo>
                    <a:pt x="250864" y="454290"/>
                  </a:lnTo>
                  <a:lnTo>
                    <a:pt x="286101" y="413445"/>
                  </a:lnTo>
                  <a:lnTo>
                    <a:pt x="310695" y="383338"/>
                  </a:lnTo>
                  <a:lnTo>
                    <a:pt x="340110" y="346891"/>
                  </a:lnTo>
                  <a:lnTo>
                    <a:pt x="374476" y="304193"/>
                  </a:lnTo>
                  <a:lnTo>
                    <a:pt x="413923" y="255331"/>
                  </a:lnTo>
                  <a:lnTo>
                    <a:pt x="458578" y="200393"/>
                  </a:lnTo>
                  <a:lnTo>
                    <a:pt x="508571" y="139467"/>
                  </a:lnTo>
                  <a:lnTo>
                    <a:pt x="564031" y="72640"/>
                  </a:lnTo>
                  <a:lnTo>
                    <a:pt x="625086" y="0"/>
                  </a:lnTo>
                  <a:lnTo>
                    <a:pt x="638771" y="5356"/>
                  </a:lnTo>
                  <a:lnTo>
                    <a:pt x="679083" y="17665"/>
                  </a:lnTo>
                  <a:lnTo>
                    <a:pt x="744915" y="31289"/>
                  </a:lnTo>
                  <a:lnTo>
                    <a:pt x="835155" y="40587"/>
                  </a:lnTo>
                  <a:lnTo>
                    <a:pt x="770443" y="92783"/>
                  </a:lnTo>
                  <a:lnTo>
                    <a:pt x="709751" y="144444"/>
                  </a:lnTo>
                  <a:lnTo>
                    <a:pt x="653074" y="195202"/>
                  </a:lnTo>
                  <a:lnTo>
                    <a:pt x="600406" y="244688"/>
                  </a:lnTo>
                  <a:lnTo>
                    <a:pt x="551743" y="292532"/>
                  </a:lnTo>
                  <a:lnTo>
                    <a:pt x="507077" y="338367"/>
                  </a:lnTo>
                  <a:lnTo>
                    <a:pt x="466404" y="381823"/>
                  </a:lnTo>
                  <a:lnTo>
                    <a:pt x="429718" y="422530"/>
                  </a:lnTo>
                  <a:lnTo>
                    <a:pt x="397013" y="460121"/>
                  </a:lnTo>
                  <a:lnTo>
                    <a:pt x="368284" y="494225"/>
                  </a:lnTo>
                  <a:lnTo>
                    <a:pt x="343525" y="524474"/>
                  </a:lnTo>
                  <a:lnTo>
                    <a:pt x="305894" y="571932"/>
                  </a:lnTo>
                  <a:lnTo>
                    <a:pt x="293011" y="588402"/>
                  </a:lnTo>
                  <a:lnTo>
                    <a:pt x="284076" y="599541"/>
                  </a:lnTo>
                  <a:lnTo>
                    <a:pt x="279082" y="604980"/>
                  </a:lnTo>
                  <a:lnTo>
                    <a:pt x="248650" y="615520"/>
                  </a:lnTo>
                  <a:lnTo>
                    <a:pt x="225214" y="616579"/>
                  </a:lnTo>
                  <a:lnTo>
                    <a:pt x="207384" y="611656"/>
                  </a:lnTo>
                  <a:lnTo>
                    <a:pt x="166407" y="574942"/>
                  </a:lnTo>
                  <a:lnTo>
                    <a:pt x="127144" y="527623"/>
                  </a:lnTo>
                  <a:lnTo>
                    <a:pt x="83430" y="472381"/>
                  </a:lnTo>
                  <a:lnTo>
                    <a:pt x="42706" y="419298"/>
                  </a:lnTo>
                  <a:lnTo>
                    <a:pt x="12416" y="378459"/>
                  </a:lnTo>
                  <a:lnTo>
                    <a:pt x="2" y="3599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080538" y="4926813"/>
              <a:ext cx="835660" cy="616585"/>
            </a:xfrm>
            <a:custGeom>
              <a:avLst/>
              <a:gdLst/>
              <a:ahLst/>
              <a:cxnLst/>
              <a:rect l="l" t="t" r="r" b="b"/>
              <a:pathLst>
                <a:path w="835659" h="616585">
                  <a:moveTo>
                    <a:pt x="389757" y="468726"/>
                  </a:moveTo>
                  <a:lnTo>
                    <a:pt x="233359" y="468726"/>
                  </a:lnTo>
                  <a:lnTo>
                    <a:pt x="239955" y="464853"/>
                  </a:lnTo>
                  <a:lnTo>
                    <a:pt x="250857" y="454290"/>
                  </a:lnTo>
                  <a:lnTo>
                    <a:pt x="266194" y="437125"/>
                  </a:lnTo>
                  <a:lnTo>
                    <a:pt x="286094" y="413445"/>
                  </a:lnTo>
                  <a:lnTo>
                    <a:pt x="310688" y="383338"/>
                  </a:lnTo>
                  <a:lnTo>
                    <a:pt x="329567" y="359946"/>
                  </a:lnTo>
                  <a:lnTo>
                    <a:pt x="458571" y="200393"/>
                  </a:lnTo>
                  <a:lnTo>
                    <a:pt x="508564" y="139467"/>
                  </a:lnTo>
                  <a:lnTo>
                    <a:pt x="564024" y="72640"/>
                  </a:lnTo>
                  <a:lnTo>
                    <a:pt x="625080" y="0"/>
                  </a:lnTo>
                  <a:lnTo>
                    <a:pt x="638764" y="5356"/>
                  </a:lnTo>
                  <a:lnTo>
                    <a:pt x="679077" y="17665"/>
                  </a:lnTo>
                  <a:lnTo>
                    <a:pt x="744908" y="31289"/>
                  </a:lnTo>
                  <a:lnTo>
                    <a:pt x="835148" y="40587"/>
                  </a:lnTo>
                  <a:lnTo>
                    <a:pt x="770436" y="92783"/>
                  </a:lnTo>
                  <a:lnTo>
                    <a:pt x="709744" y="144444"/>
                  </a:lnTo>
                  <a:lnTo>
                    <a:pt x="653067" y="195202"/>
                  </a:lnTo>
                  <a:lnTo>
                    <a:pt x="600400" y="244688"/>
                  </a:lnTo>
                  <a:lnTo>
                    <a:pt x="551736" y="292532"/>
                  </a:lnTo>
                  <a:lnTo>
                    <a:pt x="507070" y="338367"/>
                  </a:lnTo>
                  <a:lnTo>
                    <a:pt x="466398" y="381823"/>
                  </a:lnTo>
                  <a:lnTo>
                    <a:pt x="429711" y="422530"/>
                  </a:lnTo>
                  <a:lnTo>
                    <a:pt x="397007" y="460121"/>
                  </a:lnTo>
                  <a:lnTo>
                    <a:pt x="389757" y="468726"/>
                  </a:lnTo>
                  <a:close/>
                </a:path>
                <a:path w="835659" h="616585">
                  <a:moveTo>
                    <a:pt x="225207" y="616579"/>
                  </a:moveTo>
                  <a:lnTo>
                    <a:pt x="166400" y="574942"/>
                  </a:lnTo>
                  <a:lnTo>
                    <a:pt x="127137" y="527623"/>
                  </a:lnTo>
                  <a:lnTo>
                    <a:pt x="83423" y="472381"/>
                  </a:lnTo>
                  <a:lnTo>
                    <a:pt x="42700" y="419298"/>
                  </a:lnTo>
                  <a:lnTo>
                    <a:pt x="12410" y="378459"/>
                  </a:lnTo>
                  <a:lnTo>
                    <a:pt x="0" y="359946"/>
                  </a:lnTo>
                  <a:lnTo>
                    <a:pt x="9062" y="349825"/>
                  </a:lnTo>
                  <a:lnTo>
                    <a:pt x="33431" y="326120"/>
                  </a:lnTo>
                  <a:lnTo>
                    <a:pt x="68845" y="298865"/>
                  </a:lnTo>
                  <a:lnTo>
                    <a:pt x="111047" y="278081"/>
                  </a:lnTo>
                  <a:lnTo>
                    <a:pt x="128361" y="302694"/>
                  </a:lnTo>
                  <a:lnTo>
                    <a:pt x="156398" y="350933"/>
                  </a:lnTo>
                  <a:lnTo>
                    <a:pt x="188009" y="405930"/>
                  </a:lnTo>
                  <a:lnTo>
                    <a:pt x="216046" y="450817"/>
                  </a:lnTo>
                  <a:lnTo>
                    <a:pt x="233359" y="468726"/>
                  </a:lnTo>
                  <a:lnTo>
                    <a:pt x="389757" y="468726"/>
                  </a:lnTo>
                  <a:lnTo>
                    <a:pt x="368278" y="494225"/>
                  </a:lnTo>
                  <a:lnTo>
                    <a:pt x="343518" y="524474"/>
                  </a:lnTo>
                  <a:lnTo>
                    <a:pt x="322724" y="550499"/>
                  </a:lnTo>
                  <a:lnTo>
                    <a:pt x="293005" y="588402"/>
                  </a:lnTo>
                  <a:lnTo>
                    <a:pt x="284069" y="599541"/>
                  </a:lnTo>
                  <a:lnTo>
                    <a:pt x="279075" y="604980"/>
                  </a:lnTo>
                  <a:lnTo>
                    <a:pt x="248644" y="615520"/>
                  </a:lnTo>
                  <a:lnTo>
                    <a:pt x="225207" y="6165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080532" y="4926813"/>
              <a:ext cx="835660" cy="616585"/>
            </a:xfrm>
            <a:custGeom>
              <a:avLst/>
              <a:gdLst/>
              <a:ahLst/>
              <a:cxnLst/>
              <a:rect l="l" t="t" r="r" b="b"/>
              <a:pathLst>
                <a:path w="835659" h="616585">
                  <a:moveTo>
                    <a:pt x="0" y="359954"/>
                  </a:moveTo>
                  <a:lnTo>
                    <a:pt x="9068" y="349825"/>
                  </a:lnTo>
                  <a:lnTo>
                    <a:pt x="33438" y="326120"/>
                  </a:lnTo>
                  <a:lnTo>
                    <a:pt x="68852" y="298865"/>
                  </a:lnTo>
                  <a:lnTo>
                    <a:pt x="111054" y="278081"/>
                  </a:lnTo>
                  <a:lnTo>
                    <a:pt x="128368" y="302694"/>
                  </a:lnTo>
                  <a:lnTo>
                    <a:pt x="156405" y="350933"/>
                  </a:lnTo>
                  <a:lnTo>
                    <a:pt x="188016" y="405930"/>
                  </a:lnTo>
                  <a:lnTo>
                    <a:pt x="216052" y="450817"/>
                  </a:lnTo>
                  <a:lnTo>
                    <a:pt x="233366" y="468726"/>
                  </a:lnTo>
                  <a:lnTo>
                    <a:pt x="239962" y="464853"/>
                  </a:lnTo>
                  <a:lnTo>
                    <a:pt x="250864" y="454290"/>
                  </a:lnTo>
                  <a:lnTo>
                    <a:pt x="286101" y="413445"/>
                  </a:lnTo>
                  <a:lnTo>
                    <a:pt x="310695" y="383338"/>
                  </a:lnTo>
                  <a:lnTo>
                    <a:pt x="340110" y="346891"/>
                  </a:lnTo>
                  <a:lnTo>
                    <a:pt x="374476" y="304193"/>
                  </a:lnTo>
                  <a:lnTo>
                    <a:pt x="413923" y="255331"/>
                  </a:lnTo>
                  <a:lnTo>
                    <a:pt x="458578" y="200393"/>
                  </a:lnTo>
                  <a:lnTo>
                    <a:pt x="508571" y="139467"/>
                  </a:lnTo>
                  <a:lnTo>
                    <a:pt x="564031" y="72640"/>
                  </a:lnTo>
                  <a:lnTo>
                    <a:pt x="625086" y="0"/>
                  </a:lnTo>
                  <a:lnTo>
                    <a:pt x="638771" y="5356"/>
                  </a:lnTo>
                  <a:lnTo>
                    <a:pt x="679083" y="17665"/>
                  </a:lnTo>
                  <a:lnTo>
                    <a:pt x="744915" y="31289"/>
                  </a:lnTo>
                  <a:lnTo>
                    <a:pt x="835155" y="40587"/>
                  </a:lnTo>
                  <a:lnTo>
                    <a:pt x="770443" y="92783"/>
                  </a:lnTo>
                  <a:lnTo>
                    <a:pt x="709751" y="144444"/>
                  </a:lnTo>
                  <a:lnTo>
                    <a:pt x="653074" y="195202"/>
                  </a:lnTo>
                  <a:lnTo>
                    <a:pt x="600406" y="244688"/>
                  </a:lnTo>
                  <a:lnTo>
                    <a:pt x="551743" y="292532"/>
                  </a:lnTo>
                  <a:lnTo>
                    <a:pt x="507077" y="338367"/>
                  </a:lnTo>
                  <a:lnTo>
                    <a:pt x="466404" y="381823"/>
                  </a:lnTo>
                  <a:lnTo>
                    <a:pt x="429718" y="422530"/>
                  </a:lnTo>
                  <a:lnTo>
                    <a:pt x="397013" y="460121"/>
                  </a:lnTo>
                  <a:lnTo>
                    <a:pt x="368284" y="494225"/>
                  </a:lnTo>
                  <a:lnTo>
                    <a:pt x="343525" y="524474"/>
                  </a:lnTo>
                  <a:lnTo>
                    <a:pt x="305894" y="571932"/>
                  </a:lnTo>
                  <a:lnTo>
                    <a:pt x="293011" y="588402"/>
                  </a:lnTo>
                  <a:lnTo>
                    <a:pt x="284076" y="599541"/>
                  </a:lnTo>
                  <a:lnTo>
                    <a:pt x="279082" y="604980"/>
                  </a:lnTo>
                  <a:lnTo>
                    <a:pt x="248650" y="615520"/>
                  </a:lnTo>
                  <a:lnTo>
                    <a:pt x="225214" y="616579"/>
                  </a:lnTo>
                  <a:lnTo>
                    <a:pt x="207384" y="611656"/>
                  </a:lnTo>
                  <a:lnTo>
                    <a:pt x="166407" y="574942"/>
                  </a:lnTo>
                  <a:lnTo>
                    <a:pt x="127144" y="527623"/>
                  </a:lnTo>
                  <a:lnTo>
                    <a:pt x="83430" y="472381"/>
                  </a:lnTo>
                  <a:lnTo>
                    <a:pt x="42706" y="419298"/>
                  </a:lnTo>
                  <a:lnTo>
                    <a:pt x="12416" y="378459"/>
                  </a:lnTo>
                  <a:lnTo>
                    <a:pt x="2" y="3599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080538" y="6195877"/>
              <a:ext cx="835660" cy="616585"/>
            </a:xfrm>
            <a:custGeom>
              <a:avLst/>
              <a:gdLst/>
              <a:ahLst/>
              <a:cxnLst/>
              <a:rect l="l" t="t" r="r" b="b"/>
              <a:pathLst>
                <a:path w="835659" h="616584">
                  <a:moveTo>
                    <a:pt x="389757" y="468726"/>
                  </a:moveTo>
                  <a:lnTo>
                    <a:pt x="233359" y="468726"/>
                  </a:lnTo>
                  <a:lnTo>
                    <a:pt x="239955" y="464853"/>
                  </a:lnTo>
                  <a:lnTo>
                    <a:pt x="250857" y="454290"/>
                  </a:lnTo>
                  <a:lnTo>
                    <a:pt x="266194" y="437125"/>
                  </a:lnTo>
                  <a:lnTo>
                    <a:pt x="286094" y="413445"/>
                  </a:lnTo>
                  <a:lnTo>
                    <a:pt x="310688" y="383338"/>
                  </a:lnTo>
                  <a:lnTo>
                    <a:pt x="329567" y="359946"/>
                  </a:lnTo>
                  <a:lnTo>
                    <a:pt x="458571" y="200393"/>
                  </a:lnTo>
                  <a:lnTo>
                    <a:pt x="508564" y="139467"/>
                  </a:lnTo>
                  <a:lnTo>
                    <a:pt x="564024" y="72640"/>
                  </a:lnTo>
                  <a:lnTo>
                    <a:pt x="625080" y="0"/>
                  </a:lnTo>
                  <a:lnTo>
                    <a:pt x="638764" y="5356"/>
                  </a:lnTo>
                  <a:lnTo>
                    <a:pt x="679077" y="17665"/>
                  </a:lnTo>
                  <a:lnTo>
                    <a:pt x="744908" y="31289"/>
                  </a:lnTo>
                  <a:lnTo>
                    <a:pt x="835148" y="40587"/>
                  </a:lnTo>
                  <a:lnTo>
                    <a:pt x="770436" y="92783"/>
                  </a:lnTo>
                  <a:lnTo>
                    <a:pt x="709744" y="144444"/>
                  </a:lnTo>
                  <a:lnTo>
                    <a:pt x="653067" y="195202"/>
                  </a:lnTo>
                  <a:lnTo>
                    <a:pt x="600400" y="244688"/>
                  </a:lnTo>
                  <a:lnTo>
                    <a:pt x="551736" y="292532"/>
                  </a:lnTo>
                  <a:lnTo>
                    <a:pt x="507070" y="338367"/>
                  </a:lnTo>
                  <a:lnTo>
                    <a:pt x="466398" y="381823"/>
                  </a:lnTo>
                  <a:lnTo>
                    <a:pt x="429711" y="422530"/>
                  </a:lnTo>
                  <a:lnTo>
                    <a:pt x="397007" y="460121"/>
                  </a:lnTo>
                  <a:lnTo>
                    <a:pt x="389757" y="468726"/>
                  </a:lnTo>
                  <a:close/>
                </a:path>
                <a:path w="835659" h="616584">
                  <a:moveTo>
                    <a:pt x="225207" y="616579"/>
                  </a:moveTo>
                  <a:lnTo>
                    <a:pt x="166400" y="574942"/>
                  </a:lnTo>
                  <a:lnTo>
                    <a:pt x="127137" y="527623"/>
                  </a:lnTo>
                  <a:lnTo>
                    <a:pt x="83423" y="472381"/>
                  </a:lnTo>
                  <a:lnTo>
                    <a:pt x="42700" y="419298"/>
                  </a:lnTo>
                  <a:lnTo>
                    <a:pt x="12410" y="378459"/>
                  </a:lnTo>
                  <a:lnTo>
                    <a:pt x="0" y="359946"/>
                  </a:lnTo>
                  <a:lnTo>
                    <a:pt x="9062" y="349825"/>
                  </a:lnTo>
                  <a:lnTo>
                    <a:pt x="33431" y="326120"/>
                  </a:lnTo>
                  <a:lnTo>
                    <a:pt x="68845" y="298865"/>
                  </a:lnTo>
                  <a:lnTo>
                    <a:pt x="111047" y="278081"/>
                  </a:lnTo>
                  <a:lnTo>
                    <a:pt x="128361" y="302694"/>
                  </a:lnTo>
                  <a:lnTo>
                    <a:pt x="156398" y="350933"/>
                  </a:lnTo>
                  <a:lnTo>
                    <a:pt x="188009" y="405930"/>
                  </a:lnTo>
                  <a:lnTo>
                    <a:pt x="216046" y="450817"/>
                  </a:lnTo>
                  <a:lnTo>
                    <a:pt x="233359" y="468726"/>
                  </a:lnTo>
                  <a:lnTo>
                    <a:pt x="389757" y="468726"/>
                  </a:lnTo>
                  <a:lnTo>
                    <a:pt x="368278" y="494225"/>
                  </a:lnTo>
                  <a:lnTo>
                    <a:pt x="343518" y="524474"/>
                  </a:lnTo>
                  <a:lnTo>
                    <a:pt x="322724" y="550499"/>
                  </a:lnTo>
                  <a:lnTo>
                    <a:pt x="293005" y="588402"/>
                  </a:lnTo>
                  <a:lnTo>
                    <a:pt x="284069" y="599541"/>
                  </a:lnTo>
                  <a:lnTo>
                    <a:pt x="279075" y="604980"/>
                  </a:lnTo>
                  <a:lnTo>
                    <a:pt x="248644" y="615520"/>
                  </a:lnTo>
                  <a:lnTo>
                    <a:pt x="225207" y="6165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080532" y="6195877"/>
              <a:ext cx="835660" cy="616585"/>
            </a:xfrm>
            <a:custGeom>
              <a:avLst/>
              <a:gdLst/>
              <a:ahLst/>
              <a:cxnLst/>
              <a:rect l="l" t="t" r="r" b="b"/>
              <a:pathLst>
                <a:path w="835659" h="616584">
                  <a:moveTo>
                    <a:pt x="0" y="359954"/>
                  </a:moveTo>
                  <a:lnTo>
                    <a:pt x="9068" y="349825"/>
                  </a:lnTo>
                  <a:lnTo>
                    <a:pt x="33438" y="326120"/>
                  </a:lnTo>
                  <a:lnTo>
                    <a:pt x="68852" y="298865"/>
                  </a:lnTo>
                  <a:lnTo>
                    <a:pt x="111054" y="278081"/>
                  </a:lnTo>
                  <a:lnTo>
                    <a:pt x="128368" y="302694"/>
                  </a:lnTo>
                  <a:lnTo>
                    <a:pt x="156405" y="350933"/>
                  </a:lnTo>
                  <a:lnTo>
                    <a:pt x="188016" y="405930"/>
                  </a:lnTo>
                  <a:lnTo>
                    <a:pt x="216052" y="450817"/>
                  </a:lnTo>
                  <a:lnTo>
                    <a:pt x="233366" y="468726"/>
                  </a:lnTo>
                  <a:lnTo>
                    <a:pt x="239962" y="464853"/>
                  </a:lnTo>
                  <a:lnTo>
                    <a:pt x="250864" y="454290"/>
                  </a:lnTo>
                  <a:lnTo>
                    <a:pt x="286101" y="413445"/>
                  </a:lnTo>
                  <a:lnTo>
                    <a:pt x="310695" y="383338"/>
                  </a:lnTo>
                  <a:lnTo>
                    <a:pt x="340110" y="346891"/>
                  </a:lnTo>
                  <a:lnTo>
                    <a:pt x="374476" y="304193"/>
                  </a:lnTo>
                  <a:lnTo>
                    <a:pt x="413923" y="255331"/>
                  </a:lnTo>
                  <a:lnTo>
                    <a:pt x="458578" y="200393"/>
                  </a:lnTo>
                  <a:lnTo>
                    <a:pt x="508571" y="139467"/>
                  </a:lnTo>
                  <a:lnTo>
                    <a:pt x="564031" y="72640"/>
                  </a:lnTo>
                  <a:lnTo>
                    <a:pt x="625086" y="0"/>
                  </a:lnTo>
                  <a:lnTo>
                    <a:pt x="638771" y="5356"/>
                  </a:lnTo>
                  <a:lnTo>
                    <a:pt x="679083" y="17665"/>
                  </a:lnTo>
                  <a:lnTo>
                    <a:pt x="744915" y="31289"/>
                  </a:lnTo>
                  <a:lnTo>
                    <a:pt x="835155" y="40587"/>
                  </a:lnTo>
                  <a:lnTo>
                    <a:pt x="770443" y="92783"/>
                  </a:lnTo>
                  <a:lnTo>
                    <a:pt x="709751" y="144444"/>
                  </a:lnTo>
                  <a:lnTo>
                    <a:pt x="653074" y="195202"/>
                  </a:lnTo>
                  <a:lnTo>
                    <a:pt x="600406" y="244688"/>
                  </a:lnTo>
                  <a:lnTo>
                    <a:pt x="551743" y="292532"/>
                  </a:lnTo>
                  <a:lnTo>
                    <a:pt x="507077" y="338367"/>
                  </a:lnTo>
                  <a:lnTo>
                    <a:pt x="466404" y="381823"/>
                  </a:lnTo>
                  <a:lnTo>
                    <a:pt x="429718" y="422530"/>
                  </a:lnTo>
                  <a:lnTo>
                    <a:pt x="397013" y="460121"/>
                  </a:lnTo>
                  <a:lnTo>
                    <a:pt x="368284" y="494225"/>
                  </a:lnTo>
                  <a:lnTo>
                    <a:pt x="343525" y="524474"/>
                  </a:lnTo>
                  <a:lnTo>
                    <a:pt x="305894" y="571932"/>
                  </a:lnTo>
                  <a:lnTo>
                    <a:pt x="293011" y="588402"/>
                  </a:lnTo>
                  <a:lnTo>
                    <a:pt x="284076" y="599541"/>
                  </a:lnTo>
                  <a:lnTo>
                    <a:pt x="279082" y="604980"/>
                  </a:lnTo>
                  <a:lnTo>
                    <a:pt x="248650" y="615520"/>
                  </a:lnTo>
                  <a:lnTo>
                    <a:pt x="225214" y="616579"/>
                  </a:lnTo>
                  <a:lnTo>
                    <a:pt x="207384" y="611656"/>
                  </a:lnTo>
                  <a:lnTo>
                    <a:pt x="166407" y="574942"/>
                  </a:lnTo>
                  <a:lnTo>
                    <a:pt x="127144" y="527623"/>
                  </a:lnTo>
                  <a:lnTo>
                    <a:pt x="83430" y="472381"/>
                  </a:lnTo>
                  <a:lnTo>
                    <a:pt x="42706" y="419298"/>
                  </a:lnTo>
                  <a:lnTo>
                    <a:pt x="12416" y="378459"/>
                  </a:lnTo>
                  <a:lnTo>
                    <a:pt x="2" y="3599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870044" y="6129202"/>
              <a:ext cx="835660" cy="616585"/>
            </a:xfrm>
            <a:custGeom>
              <a:avLst/>
              <a:gdLst/>
              <a:ahLst/>
              <a:cxnLst/>
              <a:rect l="l" t="t" r="r" b="b"/>
              <a:pathLst>
                <a:path w="835659" h="616584">
                  <a:moveTo>
                    <a:pt x="389757" y="468726"/>
                  </a:moveTo>
                  <a:lnTo>
                    <a:pt x="233359" y="468726"/>
                  </a:lnTo>
                  <a:lnTo>
                    <a:pt x="239955" y="464853"/>
                  </a:lnTo>
                  <a:lnTo>
                    <a:pt x="250857" y="454290"/>
                  </a:lnTo>
                  <a:lnTo>
                    <a:pt x="266194" y="437125"/>
                  </a:lnTo>
                  <a:lnTo>
                    <a:pt x="286094" y="413445"/>
                  </a:lnTo>
                  <a:lnTo>
                    <a:pt x="310688" y="383338"/>
                  </a:lnTo>
                  <a:lnTo>
                    <a:pt x="329567" y="359946"/>
                  </a:lnTo>
                  <a:lnTo>
                    <a:pt x="458571" y="200393"/>
                  </a:lnTo>
                  <a:lnTo>
                    <a:pt x="508564" y="139467"/>
                  </a:lnTo>
                  <a:lnTo>
                    <a:pt x="564024" y="72640"/>
                  </a:lnTo>
                  <a:lnTo>
                    <a:pt x="625080" y="0"/>
                  </a:lnTo>
                  <a:lnTo>
                    <a:pt x="638764" y="5356"/>
                  </a:lnTo>
                  <a:lnTo>
                    <a:pt x="679077" y="17665"/>
                  </a:lnTo>
                  <a:lnTo>
                    <a:pt x="744908" y="31289"/>
                  </a:lnTo>
                  <a:lnTo>
                    <a:pt x="835148" y="40587"/>
                  </a:lnTo>
                  <a:lnTo>
                    <a:pt x="770436" y="92783"/>
                  </a:lnTo>
                  <a:lnTo>
                    <a:pt x="709744" y="144444"/>
                  </a:lnTo>
                  <a:lnTo>
                    <a:pt x="653067" y="195202"/>
                  </a:lnTo>
                  <a:lnTo>
                    <a:pt x="600400" y="244688"/>
                  </a:lnTo>
                  <a:lnTo>
                    <a:pt x="551736" y="292532"/>
                  </a:lnTo>
                  <a:lnTo>
                    <a:pt x="507070" y="338367"/>
                  </a:lnTo>
                  <a:lnTo>
                    <a:pt x="466398" y="381823"/>
                  </a:lnTo>
                  <a:lnTo>
                    <a:pt x="429711" y="422530"/>
                  </a:lnTo>
                  <a:lnTo>
                    <a:pt x="397007" y="460121"/>
                  </a:lnTo>
                  <a:lnTo>
                    <a:pt x="389757" y="468726"/>
                  </a:lnTo>
                  <a:close/>
                </a:path>
                <a:path w="835659" h="616584">
                  <a:moveTo>
                    <a:pt x="225207" y="616579"/>
                  </a:moveTo>
                  <a:lnTo>
                    <a:pt x="166400" y="574942"/>
                  </a:lnTo>
                  <a:lnTo>
                    <a:pt x="127137" y="527623"/>
                  </a:lnTo>
                  <a:lnTo>
                    <a:pt x="83423" y="472381"/>
                  </a:lnTo>
                  <a:lnTo>
                    <a:pt x="42700" y="419298"/>
                  </a:lnTo>
                  <a:lnTo>
                    <a:pt x="12410" y="378459"/>
                  </a:lnTo>
                  <a:lnTo>
                    <a:pt x="0" y="359946"/>
                  </a:lnTo>
                  <a:lnTo>
                    <a:pt x="9062" y="349825"/>
                  </a:lnTo>
                  <a:lnTo>
                    <a:pt x="33431" y="326120"/>
                  </a:lnTo>
                  <a:lnTo>
                    <a:pt x="68845" y="298865"/>
                  </a:lnTo>
                  <a:lnTo>
                    <a:pt x="111047" y="278081"/>
                  </a:lnTo>
                  <a:lnTo>
                    <a:pt x="128361" y="302694"/>
                  </a:lnTo>
                  <a:lnTo>
                    <a:pt x="156398" y="350933"/>
                  </a:lnTo>
                  <a:lnTo>
                    <a:pt x="188009" y="405930"/>
                  </a:lnTo>
                  <a:lnTo>
                    <a:pt x="216046" y="450817"/>
                  </a:lnTo>
                  <a:lnTo>
                    <a:pt x="233359" y="468726"/>
                  </a:lnTo>
                  <a:lnTo>
                    <a:pt x="389757" y="468726"/>
                  </a:lnTo>
                  <a:lnTo>
                    <a:pt x="368278" y="494225"/>
                  </a:lnTo>
                  <a:lnTo>
                    <a:pt x="343518" y="524474"/>
                  </a:lnTo>
                  <a:lnTo>
                    <a:pt x="322724" y="550499"/>
                  </a:lnTo>
                  <a:lnTo>
                    <a:pt x="293005" y="588402"/>
                  </a:lnTo>
                  <a:lnTo>
                    <a:pt x="284069" y="599541"/>
                  </a:lnTo>
                  <a:lnTo>
                    <a:pt x="279075" y="604980"/>
                  </a:lnTo>
                  <a:lnTo>
                    <a:pt x="248644" y="615520"/>
                  </a:lnTo>
                  <a:lnTo>
                    <a:pt x="225207" y="6165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870038" y="6129202"/>
              <a:ext cx="835660" cy="616585"/>
            </a:xfrm>
            <a:custGeom>
              <a:avLst/>
              <a:gdLst/>
              <a:ahLst/>
              <a:cxnLst/>
              <a:rect l="l" t="t" r="r" b="b"/>
              <a:pathLst>
                <a:path w="835659" h="616584">
                  <a:moveTo>
                    <a:pt x="0" y="359954"/>
                  </a:moveTo>
                  <a:lnTo>
                    <a:pt x="9068" y="349825"/>
                  </a:lnTo>
                  <a:lnTo>
                    <a:pt x="33438" y="326120"/>
                  </a:lnTo>
                  <a:lnTo>
                    <a:pt x="68852" y="298865"/>
                  </a:lnTo>
                  <a:lnTo>
                    <a:pt x="111054" y="278081"/>
                  </a:lnTo>
                  <a:lnTo>
                    <a:pt x="128368" y="302694"/>
                  </a:lnTo>
                  <a:lnTo>
                    <a:pt x="156405" y="350933"/>
                  </a:lnTo>
                  <a:lnTo>
                    <a:pt x="188016" y="405930"/>
                  </a:lnTo>
                  <a:lnTo>
                    <a:pt x="216052" y="450817"/>
                  </a:lnTo>
                  <a:lnTo>
                    <a:pt x="233366" y="468726"/>
                  </a:lnTo>
                  <a:lnTo>
                    <a:pt x="239962" y="464853"/>
                  </a:lnTo>
                  <a:lnTo>
                    <a:pt x="250864" y="454290"/>
                  </a:lnTo>
                  <a:lnTo>
                    <a:pt x="286101" y="413445"/>
                  </a:lnTo>
                  <a:lnTo>
                    <a:pt x="310695" y="383338"/>
                  </a:lnTo>
                  <a:lnTo>
                    <a:pt x="340110" y="346891"/>
                  </a:lnTo>
                  <a:lnTo>
                    <a:pt x="374476" y="304193"/>
                  </a:lnTo>
                  <a:lnTo>
                    <a:pt x="413923" y="255331"/>
                  </a:lnTo>
                  <a:lnTo>
                    <a:pt x="458578" y="200393"/>
                  </a:lnTo>
                  <a:lnTo>
                    <a:pt x="508571" y="139467"/>
                  </a:lnTo>
                  <a:lnTo>
                    <a:pt x="564031" y="72640"/>
                  </a:lnTo>
                  <a:lnTo>
                    <a:pt x="625086" y="0"/>
                  </a:lnTo>
                  <a:lnTo>
                    <a:pt x="638771" y="5356"/>
                  </a:lnTo>
                  <a:lnTo>
                    <a:pt x="679083" y="17665"/>
                  </a:lnTo>
                  <a:lnTo>
                    <a:pt x="744915" y="31289"/>
                  </a:lnTo>
                  <a:lnTo>
                    <a:pt x="835155" y="40587"/>
                  </a:lnTo>
                  <a:lnTo>
                    <a:pt x="770443" y="92783"/>
                  </a:lnTo>
                  <a:lnTo>
                    <a:pt x="709751" y="144444"/>
                  </a:lnTo>
                  <a:lnTo>
                    <a:pt x="653074" y="195202"/>
                  </a:lnTo>
                  <a:lnTo>
                    <a:pt x="600406" y="244688"/>
                  </a:lnTo>
                  <a:lnTo>
                    <a:pt x="551743" y="292532"/>
                  </a:lnTo>
                  <a:lnTo>
                    <a:pt x="507077" y="338367"/>
                  </a:lnTo>
                  <a:lnTo>
                    <a:pt x="466404" y="381823"/>
                  </a:lnTo>
                  <a:lnTo>
                    <a:pt x="429718" y="422530"/>
                  </a:lnTo>
                  <a:lnTo>
                    <a:pt x="397013" y="460121"/>
                  </a:lnTo>
                  <a:lnTo>
                    <a:pt x="368284" y="494225"/>
                  </a:lnTo>
                  <a:lnTo>
                    <a:pt x="343525" y="524474"/>
                  </a:lnTo>
                  <a:lnTo>
                    <a:pt x="305894" y="571932"/>
                  </a:lnTo>
                  <a:lnTo>
                    <a:pt x="293011" y="588402"/>
                  </a:lnTo>
                  <a:lnTo>
                    <a:pt x="284076" y="599541"/>
                  </a:lnTo>
                  <a:lnTo>
                    <a:pt x="279082" y="604980"/>
                  </a:lnTo>
                  <a:lnTo>
                    <a:pt x="248650" y="615520"/>
                  </a:lnTo>
                  <a:lnTo>
                    <a:pt x="225214" y="616579"/>
                  </a:lnTo>
                  <a:lnTo>
                    <a:pt x="207384" y="611656"/>
                  </a:lnTo>
                  <a:lnTo>
                    <a:pt x="166407" y="574942"/>
                  </a:lnTo>
                  <a:lnTo>
                    <a:pt x="127144" y="527623"/>
                  </a:lnTo>
                  <a:lnTo>
                    <a:pt x="83430" y="472381"/>
                  </a:lnTo>
                  <a:lnTo>
                    <a:pt x="42706" y="419298"/>
                  </a:lnTo>
                  <a:lnTo>
                    <a:pt x="12416" y="378459"/>
                  </a:lnTo>
                  <a:lnTo>
                    <a:pt x="2" y="3599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1616685" y="8266724"/>
              <a:ext cx="835660" cy="616585"/>
            </a:xfrm>
            <a:custGeom>
              <a:avLst/>
              <a:gdLst/>
              <a:ahLst/>
              <a:cxnLst/>
              <a:rect l="l" t="t" r="r" b="b"/>
              <a:pathLst>
                <a:path w="835659" h="616584">
                  <a:moveTo>
                    <a:pt x="389757" y="468726"/>
                  </a:moveTo>
                  <a:lnTo>
                    <a:pt x="233359" y="468726"/>
                  </a:lnTo>
                  <a:lnTo>
                    <a:pt x="239955" y="464853"/>
                  </a:lnTo>
                  <a:lnTo>
                    <a:pt x="250857" y="454290"/>
                  </a:lnTo>
                  <a:lnTo>
                    <a:pt x="266194" y="437125"/>
                  </a:lnTo>
                  <a:lnTo>
                    <a:pt x="286094" y="413445"/>
                  </a:lnTo>
                  <a:lnTo>
                    <a:pt x="310688" y="383338"/>
                  </a:lnTo>
                  <a:lnTo>
                    <a:pt x="329567" y="359946"/>
                  </a:lnTo>
                  <a:lnTo>
                    <a:pt x="458571" y="200393"/>
                  </a:lnTo>
                  <a:lnTo>
                    <a:pt x="508564" y="139467"/>
                  </a:lnTo>
                  <a:lnTo>
                    <a:pt x="564024" y="72640"/>
                  </a:lnTo>
                  <a:lnTo>
                    <a:pt x="625080" y="0"/>
                  </a:lnTo>
                  <a:lnTo>
                    <a:pt x="638764" y="5356"/>
                  </a:lnTo>
                  <a:lnTo>
                    <a:pt x="679077" y="17665"/>
                  </a:lnTo>
                  <a:lnTo>
                    <a:pt x="744908" y="31289"/>
                  </a:lnTo>
                  <a:lnTo>
                    <a:pt x="835148" y="40587"/>
                  </a:lnTo>
                  <a:lnTo>
                    <a:pt x="770436" y="92783"/>
                  </a:lnTo>
                  <a:lnTo>
                    <a:pt x="709744" y="144444"/>
                  </a:lnTo>
                  <a:lnTo>
                    <a:pt x="653067" y="195202"/>
                  </a:lnTo>
                  <a:lnTo>
                    <a:pt x="600400" y="244688"/>
                  </a:lnTo>
                  <a:lnTo>
                    <a:pt x="551736" y="292532"/>
                  </a:lnTo>
                  <a:lnTo>
                    <a:pt x="507070" y="338367"/>
                  </a:lnTo>
                  <a:lnTo>
                    <a:pt x="466398" y="381823"/>
                  </a:lnTo>
                  <a:lnTo>
                    <a:pt x="429711" y="422530"/>
                  </a:lnTo>
                  <a:lnTo>
                    <a:pt x="397007" y="460121"/>
                  </a:lnTo>
                  <a:lnTo>
                    <a:pt x="389757" y="468726"/>
                  </a:lnTo>
                  <a:close/>
                </a:path>
                <a:path w="835659" h="616584">
                  <a:moveTo>
                    <a:pt x="225207" y="616579"/>
                  </a:moveTo>
                  <a:lnTo>
                    <a:pt x="166400" y="574942"/>
                  </a:lnTo>
                  <a:lnTo>
                    <a:pt x="127137" y="527623"/>
                  </a:lnTo>
                  <a:lnTo>
                    <a:pt x="83423" y="472381"/>
                  </a:lnTo>
                  <a:lnTo>
                    <a:pt x="42700" y="419298"/>
                  </a:lnTo>
                  <a:lnTo>
                    <a:pt x="12410" y="378459"/>
                  </a:lnTo>
                  <a:lnTo>
                    <a:pt x="0" y="359946"/>
                  </a:lnTo>
                  <a:lnTo>
                    <a:pt x="9062" y="349825"/>
                  </a:lnTo>
                  <a:lnTo>
                    <a:pt x="33431" y="326120"/>
                  </a:lnTo>
                  <a:lnTo>
                    <a:pt x="68845" y="298865"/>
                  </a:lnTo>
                  <a:lnTo>
                    <a:pt x="111047" y="278081"/>
                  </a:lnTo>
                  <a:lnTo>
                    <a:pt x="128361" y="302694"/>
                  </a:lnTo>
                  <a:lnTo>
                    <a:pt x="156398" y="350933"/>
                  </a:lnTo>
                  <a:lnTo>
                    <a:pt x="188009" y="405930"/>
                  </a:lnTo>
                  <a:lnTo>
                    <a:pt x="216046" y="450817"/>
                  </a:lnTo>
                  <a:lnTo>
                    <a:pt x="233359" y="468726"/>
                  </a:lnTo>
                  <a:lnTo>
                    <a:pt x="389757" y="468726"/>
                  </a:lnTo>
                  <a:lnTo>
                    <a:pt x="368278" y="494225"/>
                  </a:lnTo>
                  <a:lnTo>
                    <a:pt x="343518" y="524474"/>
                  </a:lnTo>
                  <a:lnTo>
                    <a:pt x="322724" y="550499"/>
                  </a:lnTo>
                  <a:lnTo>
                    <a:pt x="293005" y="588402"/>
                  </a:lnTo>
                  <a:lnTo>
                    <a:pt x="284069" y="599541"/>
                  </a:lnTo>
                  <a:lnTo>
                    <a:pt x="279075" y="604980"/>
                  </a:lnTo>
                  <a:lnTo>
                    <a:pt x="248644" y="615520"/>
                  </a:lnTo>
                  <a:lnTo>
                    <a:pt x="225207" y="6165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1616678" y="8266724"/>
              <a:ext cx="835660" cy="616585"/>
            </a:xfrm>
            <a:custGeom>
              <a:avLst/>
              <a:gdLst/>
              <a:ahLst/>
              <a:cxnLst/>
              <a:rect l="l" t="t" r="r" b="b"/>
              <a:pathLst>
                <a:path w="835659" h="616584">
                  <a:moveTo>
                    <a:pt x="0" y="359954"/>
                  </a:moveTo>
                  <a:lnTo>
                    <a:pt x="9068" y="349825"/>
                  </a:lnTo>
                  <a:lnTo>
                    <a:pt x="33438" y="326120"/>
                  </a:lnTo>
                  <a:lnTo>
                    <a:pt x="68852" y="298865"/>
                  </a:lnTo>
                  <a:lnTo>
                    <a:pt x="111054" y="278081"/>
                  </a:lnTo>
                  <a:lnTo>
                    <a:pt x="128368" y="302694"/>
                  </a:lnTo>
                  <a:lnTo>
                    <a:pt x="156405" y="350933"/>
                  </a:lnTo>
                  <a:lnTo>
                    <a:pt x="188016" y="405930"/>
                  </a:lnTo>
                  <a:lnTo>
                    <a:pt x="216052" y="450817"/>
                  </a:lnTo>
                  <a:lnTo>
                    <a:pt x="233366" y="468726"/>
                  </a:lnTo>
                  <a:lnTo>
                    <a:pt x="239962" y="464853"/>
                  </a:lnTo>
                  <a:lnTo>
                    <a:pt x="250864" y="454290"/>
                  </a:lnTo>
                  <a:lnTo>
                    <a:pt x="286101" y="413445"/>
                  </a:lnTo>
                  <a:lnTo>
                    <a:pt x="310695" y="383338"/>
                  </a:lnTo>
                  <a:lnTo>
                    <a:pt x="340110" y="346891"/>
                  </a:lnTo>
                  <a:lnTo>
                    <a:pt x="374476" y="304193"/>
                  </a:lnTo>
                  <a:lnTo>
                    <a:pt x="413923" y="255331"/>
                  </a:lnTo>
                  <a:lnTo>
                    <a:pt x="458578" y="200393"/>
                  </a:lnTo>
                  <a:lnTo>
                    <a:pt x="508571" y="139467"/>
                  </a:lnTo>
                  <a:lnTo>
                    <a:pt x="564031" y="72640"/>
                  </a:lnTo>
                  <a:lnTo>
                    <a:pt x="625086" y="0"/>
                  </a:lnTo>
                  <a:lnTo>
                    <a:pt x="638771" y="5356"/>
                  </a:lnTo>
                  <a:lnTo>
                    <a:pt x="679083" y="17665"/>
                  </a:lnTo>
                  <a:lnTo>
                    <a:pt x="744915" y="31289"/>
                  </a:lnTo>
                  <a:lnTo>
                    <a:pt x="835155" y="40587"/>
                  </a:lnTo>
                  <a:lnTo>
                    <a:pt x="770443" y="92783"/>
                  </a:lnTo>
                  <a:lnTo>
                    <a:pt x="709751" y="144444"/>
                  </a:lnTo>
                  <a:lnTo>
                    <a:pt x="653074" y="195202"/>
                  </a:lnTo>
                  <a:lnTo>
                    <a:pt x="600406" y="244688"/>
                  </a:lnTo>
                  <a:lnTo>
                    <a:pt x="551743" y="292532"/>
                  </a:lnTo>
                  <a:lnTo>
                    <a:pt x="507077" y="338367"/>
                  </a:lnTo>
                  <a:lnTo>
                    <a:pt x="466404" y="381823"/>
                  </a:lnTo>
                  <a:lnTo>
                    <a:pt x="429718" y="422530"/>
                  </a:lnTo>
                  <a:lnTo>
                    <a:pt x="397013" y="460121"/>
                  </a:lnTo>
                  <a:lnTo>
                    <a:pt x="368284" y="494225"/>
                  </a:lnTo>
                  <a:lnTo>
                    <a:pt x="343525" y="524474"/>
                  </a:lnTo>
                  <a:lnTo>
                    <a:pt x="305894" y="571932"/>
                  </a:lnTo>
                  <a:lnTo>
                    <a:pt x="293011" y="588402"/>
                  </a:lnTo>
                  <a:lnTo>
                    <a:pt x="284076" y="599541"/>
                  </a:lnTo>
                  <a:lnTo>
                    <a:pt x="279082" y="604980"/>
                  </a:lnTo>
                  <a:lnTo>
                    <a:pt x="248650" y="615520"/>
                  </a:lnTo>
                  <a:lnTo>
                    <a:pt x="225214" y="616579"/>
                  </a:lnTo>
                  <a:lnTo>
                    <a:pt x="207384" y="611656"/>
                  </a:lnTo>
                  <a:lnTo>
                    <a:pt x="166407" y="574942"/>
                  </a:lnTo>
                  <a:lnTo>
                    <a:pt x="127144" y="527623"/>
                  </a:lnTo>
                  <a:lnTo>
                    <a:pt x="83430" y="472381"/>
                  </a:lnTo>
                  <a:lnTo>
                    <a:pt x="42706" y="419298"/>
                  </a:lnTo>
                  <a:lnTo>
                    <a:pt x="12416" y="378459"/>
                  </a:lnTo>
                  <a:lnTo>
                    <a:pt x="2" y="3599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4207328" y="8266724"/>
              <a:ext cx="835660" cy="616585"/>
            </a:xfrm>
            <a:custGeom>
              <a:avLst/>
              <a:gdLst/>
              <a:ahLst/>
              <a:cxnLst/>
              <a:rect l="l" t="t" r="r" b="b"/>
              <a:pathLst>
                <a:path w="835659" h="616584">
                  <a:moveTo>
                    <a:pt x="389757" y="468726"/>
                  </a:moveTo>
                  <a:lnTo>
                    <a:pt x="233359" y="468726"/>
                  </a:lnTo>
                  <a:lnTo>
                    <a:pt x="239955" y="464853"/>
                  </a:lnTo>
                  <a:lnTo>
                    <a:pt x="250857" y="454290"/>
                  </a:lnTo>
                  <a:lnTo>
                    <a:pt x="266194" y="437125"/>
                  </a:lnTo>
                  <a:lnTo>
                    <a:pt x="286094" y="413445"/>
                  </a:lnTo>
                  <a:lnTo>
                    <a:pt x="310688" y="383338"/>
                  </a:lnTo>
                  <a:lnTo>
                    <a:pt x="329567" y="359946"/>
                  </a:lnTo>
                  <a:lnTo>
                    <a:pt x="458571" y="200393"/>
                  </a:lnTo>
                  <a:lnTo>
                    <a:pt x="508564" y="139467"/>
                  </a:lnTo>
                  <a:lnTo>
                    <a:pt x="564024" y="72640"/>
                  </a:lnTo>
                  <a:lnTo>
                    <a:pt x="625080" y="0"/>
                  </a:lnTo>
                  <a:lnTo>
                    <a:pt x="638764" y="5356"/>
                  </a:lnTo>
                  <a:lnTo>
                    <a:pt x="679077" y="17665"/>
                  </a:lnTo>
                  <a:lnTo>
                    <a:pt x="744908" y="31289"/>
                  </a:lnTo>
                  <a:lnTo>
                    <a:pt x="835148" y="40587"/>
                  </a:lnTo>
                  <a:lnTo>
                    <a:pt x="770436" y="92783"/>
                  </a:lnTo>
                  <a:lnTo>
                    <a:pt x="709744" y="144444"/>
                  </a:lnTo>
                  <a:lnTo>
                    <a:pt x="653067" y="195202"/>
                  </a:lnTo>
                  <a:lnTo>
                    <a:pt x="600400" y="244688"/>
                  </a:lnTo>
                  <a:lnTo>
                    <a:pt x="551736" y="292532"/>
                  </a:lnTo>
                  <a:lnTo>
                    <a:pt x="507070" y="338367"/>
                  </a:lnTo>
                  <a:lnTo>
                    <a:pt x="466398" y="381823"/>
                  </a:lnTo>
                  <a:lnTo>
                    <a:pt x="429711" y="422530"/>
                  </a:lnTo>
                  <a:lnTo>
                    <a:pt x="397007" y="460121"/>
                  </a:lnTo>
                  <a:lnTo>
                    <a:pt x="389757" y="468726"/>
                  </a:lnTo>
                  <a:close/>
                </a:path>
                <a:path w="835659" h="616584">
                  <a:moveTo>
                    <a:pt x="225207" y="616579"/>
                  </a:moveTo>
                  <a:lnTo>
                    <a:pt x="166400" y="574942"/>
                  </a:lnTo>
                  <a:lnTo>
                    <a:pt x="127137" y="527623"/>
                  </a:lnTo>
                  <a:lnTo>
                    <a:pt x="83423" y="472381"/>
                  </a:lnTo>
                  <a:lnTo>
                    <a:pt x="42700" y="419298"/>
                  </a:lnTo>
                  <a:lnTo>
                    <a:pt x="12410" y="378459"/>
                  </a:lnTo>
                  <a:lnTo>
                    <a:pt x="0" y="359946"/>
                  </a:lnTo>
                  <a:lnTo>
                    <a:pt x="9062" y="349825"/>
                  </a:lnTo>
                  <a:lnTo>
                    <a:pt x="33431" y="326120"/>
                  </a:lnTo>
                  <a:lnTo>
                    <a:pt x="68845" y="298865"/>
                  </a:lnTo>
                  <a:lnTo>
                    <a:pt x="111047" y="278081"/>
                  </a:lnTo>
                  <a:lnTo>
                    <a:pt x="128361" y="302694"/>
                  </a:lnTo>
                  <a:lnTo>
                    <a:pt x="156398" y="350933"/>
                  </a:lnTo>
                  <a:lnTo>
                    <a:pt x="188009" y="405930"/>
                  </a:lnTo>
                  <a:lnTo>
                    <a:pt x="216046" y="450817"/>
                  </a:lnTo>
                  <a:lnTo>
                    <a:pt x="233359" y="468726"/>
                  </a:lnTo>
                  <a:lnTo>
                    <a:pt x="389757" y="468726"/>
                  </a:lnTo>
                  <a:lnTo>
                    <a:pt x="368278" y="494225"/>
                  </a:lnTo>
                  <a:lnTo>
                    <a:pt x="343518" y="524474"/>
                  </a:lnTo>
                  <a:lnTo>
                    <a:pt x="322724" y="550499"/>
                  </a:lnTo>
                  <a:lnTo>
                    <a:pt x="293005" y="588402"/>
                  </a:lnTo>
                  <a:lnTo>
                    <a:pt x="284069" y="599541"/>
                  </a:lnTo>
                  <a:lnTo>
                    <a:pt x="279075" y="604980"/>
                  </a:lnTo>
                  <a:lnTo>
                    <a:pt x="248644" y="615520"/>
                  </a:lnTo>
                  <a:lnTo>
                    <a:pt x="225207" y="6165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4207321" y="8266724"/>
              <a:ext cx="835660" cy="616585"/>
            </a:xfrm>
            <a:custGeom>
              <a:avLst/>
              <a:gdLst/>
              <a:ahLst/>
              <a:cxnLst/>
              <a:rect l="l" t="t" r="r" b="b"/>
              <a:pathLst>
                <a:path w="835659" h="616584">
                  <a:moveTo>
                    <a:pt x="0" y="359954"/>
                  </a:moveTo>
                  <a:lnTo>
                    <a:pt x="9068" y="349825"/>
                  </a:lnTo>
                  <a:lnTo>
                    <a:pt x="33438" y="326120"/>
                  </a:lnTo>
                  <a:lnTo>
                    <a:pt x="68852" y="298865"/>
                  </a:lnTo>
                  <a:lnTo>
                    <a:pt x="111054" y="278081"/>
                  </a:lnTo>
                  <a:lnTo>
                    <a:pt x="128368" y="302694"/>
                  </a:lnTo>
                  <a:lnTo>
                    <a:pt x="156405" y="350933"/>
                  </a:lnTo>
                  <a:lnTo>
                    <a:pt x="188016" y="405930"/>
                  </a:lnTo>
                  <a:lnTo>
                    <a:pt x="216052" y="450817"/>
                  </a:lnTo>
                  <a:lnTo>
                    <a:pt x="233366" y="468726"/>
                  </a:lnTo>
                  <a:lnTo>
                    <a:pt x="239962" y="464853"/>
                  </a:lnTo>
                  <a:lnTo>
                    <a:pt x="250864" y="454290"/>
                  </a:lnTo>
                  <a:lnTo>
                    <a:pt x="286101" y="413445"/>
                  </a:lnTo>
                  <a:lnTo>
                    <a:pt x="310695" y="383338"/>
                  </a:lnTo>
                  <a:lnTo>
                    <a:pt x="340110" y="346891"/>
                  </a:lnTo>
                  <a:lnTo>
                    <a:pt x="374476" y="304193"/>
                  </a:lnTo>
                  <a:lnTo>
                    <a:pt x="413923" y="255331"/>
                  </a:lnTo>
                  <a:lnTo>
                    <a:pt x="458578" y="200393"/>
                  </a:lnTo>
                  <a:lnTo>
                    <a:pt x="508571" y="139467"/>
                  </a:lnTo>
                  <a:lnTo>
                    <a:pt x="564031" y="72640"/>
                  </a:lnTo>
                  <a:lnTo>
                    <a:pt x="625086" y="0"/>
                  </a:lnTo>
                  <a:lnTo>
                    <a:pt x="638771" y="5356"/>
                  </a:lnTo>
                  <a:lnTo>
                    <a:pt x="679083" y="17665"/>
                  </a:lnTo>
                  <a:lnTo>
                    <a:pt x="744915" y="31289"/>
                  </a:lnTo>
                  <a:lnTo>
                    <a:pt x="835155" y="40587"/>
                  </a:lnTo>
                  <a:lnTo>
                    <a:pt x="770443" y="92783"/>
                  </a:lnTo>
                  <a:lnTo>
                    <a:pt x="709751" y="144444"/>
                  </a:lnTo>
                  <a:lnTo>
                    <a:pt x="653074" y="195202"/>
                  </a:lnTo>
                  <a:lnTo>
                    <a:pt x="600406" y="244688"/>
                  </a:lnTo>
                  <a:lnTo>
                    <a:pt x="551743" y="292532"/>
                  </a:lnTo>
                  <a:lnTo>
                    <a:pt x="507077" y="338367"/>
                  </a:lnTo>
                  <a:lnTo>
                    <a:pt x="466404" y="381823"/>
                  </a:lnTo>
                  <a:lnTo>
                    <a:pt x="429718" y="422530"/>
                  </a:lnTo>
                  <a:lnTo>
                    <a:pt x="397013" y="460121"/>
                  </a:lnTo>
                  <a:lnTo>
                    <a:pt x="368284" y="494225"/>
                  </a:lnTo>
                  <a:lnTo>
                    <a:pt x="343525" y="524474"/>
                  </a:lnTo>
                  <a:lnTo>
                    <a:pt x="305894" y="571932"/>
                  </a:lnTo>
                  <a:lnTo>
                    <a:pt x="293011" y="588402"/>
                  </a:lnTo>
                  <a:lnTo>
                    <a:pt x="284076" y="599541"/>
                  </a:lnTo>
                  <a:lnTo>
                    <a:pt x="279082" y="604980"/>
                  </a:lnTo>
                  <a:lnTo>
                    <a:pt x="248650" y="615520"/>
                  </a:lnTo>
                  <a:lnTo>
                    <a:pt x="225214" y="616579"/>
                  </a:lnTo>
                  <a:lnTo>
                    <a:pt x="207384" y="611656"/>
                  </a:lnTo>
                  <a:lnTo>
                    <a:pt x="166407" y="574942"/>
                  </a:lnTo>
                  <a:lnTo>
                    <a:pt x="127144" y="527623"/>
                  </a:lnTo>
                  <a:lnTo>
                    <a:pt x="83430" y="472381"/>
                  </a:lnTo>
                  <a:lnTo>
                    <a:pt x="42706" y="419298"/>
                  </a:lnTo>
                  <a:lnTo>
                    <a:pt x="12416" y="378459"/>
                  </a:lnTo>
                  <a:lnTo>
                    <a:pt x="2" y="3599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881999" y="3690378"/>
              <a:ext cx="5949315" cy="2950210"/>
            </a:xfrm>
            <a:custGeom>
              <a:avLst/>
              <a:gdLst/>
              <a:ahLst/>
              <a:cxnLst/>
              <a:rect l="l" t="t" r="r" b="b"/>
              <a:pathLst>
                <a:path w="5949315" h="2950209">
                  <a:moveTo>
                    <a:pt x="611898" y="1289799"/>
                  </a:moveTo>
                  <a:lnTo>
                    <a:pt x="607428" y="1266736"/>
                  </a:lnTo>
                  <a:lnTo>
                    <a:pt x="594004" y="1246454"/>
                  </a:lnTo>
                  <a:lnTo>
                    <a:pt x="573786" y="1232992"/>
                  </a:lnTo>
                  <a:lnTo>
                    <a:pt x="550799" y="1228496"/>
                  </a:lnTo>
                  <a:lnTo>
                    <a:pt x="527786" y="1232979"/>
                  </a:lnTo>
                  <a:lnTo>
                    <a:pt x="507555" y="1246441"/>
                  </a:lnTo>
                  <a:lnTo>
                    <a:pt x="306197" y="1448371"/>
                  </a:lnTo>
                  <a:lnTo>
                    <a:pt x="104825" y="1246454"/>
                  </a:lnTo>
                  <a:lnTo>
                    <a:pt x="84620" y="1232992"/>
                  </a:lnTo>
                  <a:lnTo>
                    <a:pt x="61620" y="1228496"/>
                  </a:lnTo>
                  <a:lnTo>
                    <a:pt x="38608" y="1232992"/>
                  </a:lnTo>
                  <a:lnTo>
                    <a:pt x="18376" y="1246454"/>
                  </a:lnTo>
                  <a:lnTo>
                    <a:pt x="4965" y="1266723"/>
                  </a:lnTo>
                  <a:lnTo>
                    <a:pt x="482" y="1289786"/>
                  </a:lnTo>
                  <a:lnTo>
                    <a:pt x="4953" y="1312862"/>
                  </a:lnTo>
                  <a:lnTo>
                    <a:pt x="18364" y="1333131"/>
                  </a:lnTo>
                  <a:lnTo>
                    <a:pt x="219748" y="1535074"/>
                  </a:lnTo>
                  <a:lnTo>
                    <a:pt x="17894" y="1737512"/>
                  </a:lnTo>
                  <a:lnTo>
                    <a:pt x="4470" y="1757781"/>
                  </a:lnTo>
                  <a:lnTo>
                    <a:pt x="0" y="1780844"/>
                  </a:lnTo>
                  <a:lnTo>
                    <a:pt x="4470" y="1803908"/>
                  </a:lnTo>
                  <a:lnTo>
                    <a:pt x="38112" y="1837651"/>
                  </a:lnTo>
                  <a:lnTo>
                    <a:pt x="61112" y="1842147"/>
                  </a:lnTo>
                  <a:lnTo>
                    <a:pt x="72771" y="1841017"/>
                  </a:lnTo>
                  <a:lnTo>
                    <a:pt x="84112" y="1837651"/>
                  </a:lnTo>
                  <a:lnTo>
                    <a:pt x="94742" y="1832038"/>
                  </a:lnTo>
                  <a:lnTo>
                    <a:pt x="104343" y="1824189"/>
                  </a:lnTo>
                  <a:lnTo>
                    <a:pt x="306171" y="1621777"/>
                  </a:lnTo>
                  <a:lnTo>
                    <a:pt x="507517" y="1823694"/>
                  </a:lnTo>
                  <a:lnTo>
                    <a:pt x="517118" y="1831555"/>
                  </a:lnTo>
                  <a:lnTo>
                    <a:pt x="527748" y="1837169"/>
                  </a:lnTo>
                  <a:lnTo>
                    <a:pt x="539064" y="1840534"/>
                  </a:lnTo>
                  <a:lnTo>
                    <a:pt x="550735" y="1841652"/>
                  </a:lnTo>
                  <a:lnTo>
                    <a:pt x="562406" y="1840534"/>
                  </a:lnTo>
                  <a:lnTo>
                    <a:pt x="607377" y="1803425"/>
                  </a:lnTo>
                  <a:lnTo>
                    <a:pt x="611860" y="1780349"/>
                  </a:lnTo>
                  <a:lnTo>
                    <a:pt x="607377" y="1757286"/>
                  </a:lnTo>
                  <a:lnTo>
                    <a:pt x="593953" y="1737017"/>
                  </a:lnTo>
                  <a:lnTo>
                    <a:pt x="479056" y="1621777"/>
                  </a:lnTo>
                  <a:lnTo>
                    <a:pt x="392633" y="1535074"/>
                  </a:lnTo>
                  <a:lnTo>
                    <a:pt x="479082" y="1448371"/>
                  </a:lnTo>
                  <a:lnTo>
                    <a:pt x="593966" y="1333157"/>
                  </a:lnTo>
                  <a:lnTo>
                    <a:pt x="607415" y="1312875"/>
                  </a:lnTo>
                  <a:lnTo>
                    <a:pt x="611898" y="1289799"/>
                  </a:lnTo>
                  <a:close/>
                </a:path>
                <a:path w="5949315" h="2950209">
                  <a:moveTo>
                    <a:pt x="3358540" y="61302"/>
                  </a:moveTo>
                  <a:lnTo>
                    <a:pt x="3354070" y="38239"/>
                  </a:lnTo>
                  <a:lnTo>
                    <a:pt x="3340646" y="17957"/>
                  </a:lnTo>
                  <a:lnTo>
                    <a:pt x="3320427" y="4495"/>
                  </a:lnTo>
                  <a:lnTo>
                    <a:pt x="3297440" y="0"/>
                  </a:lnTo>
                  <a:lnTo>
                    <a:pt x="3274428" y="4483"/>
                  </a:lnTo>
                  <a:lnTo>
                    <a:pt x="3254197" y="17945"/>
                  </a:lnTo>
                  <a:lnTo>
                    <a:pt x="3052838" y="219887"/>
                  </a:lnTo>
                  <a:lnTo>
                    <a:pt x="2851467" y="17957"/>
                  </a:lnTo>
                  <a:lnTo>
                    <a:pt x="2831261" y="4495"/>
                  </a:lnTo>
                  <a:lnTo>
                    <a:pt x="2808249" y="0"/>
                  </a:lnTo>
                  <a:lnTo>
                    <a:pt x="2785249" y="4495"/>
                  </a:lnTo>
                  <a:lnTo>
                    <a:pt x="2765018" y="17957"/>
                  </a:lnTo>
                  <a:lnTo>
                    <a:pt x="2751607" y="38227"/>
                  </a:lnTo>
                  <a:lnTo>
                    <a:pt x="2747124" y="61302"/>
                  </a:lnTo>
                  <a:lnTo>
                    <a:pt x="2751594" y="84366"/>
                  </a:lnTo>
                  <a:lnTo>
                    <a:pt x="2765006" y="104635"/>
                  </a:lnTo>
                  <a:lnTo>
                    <a:pt x="2966389" y="306578"/>
                  </a:lnTo>
                  <a:lnTo>
                    <a:pt x="2764536" y="509016"/>
                  </a:lnTo>
                  <a:lnTo>
                    <a:pt x="2751112" y="529285"/>
                  </a:lnTo>
                  <a:lnTo>
                    <a:pt x="2746641" y="552348"/>
                  </a:lnTo>
                  <a:lnTo>
                    <a:pt x="2751112" y="575411"/>
                  </a:lnTo>
                  <a:lnTo>
                    <a:pt x="2784754" y="609155"/>
                  </a:lnTo>
                  <a:lnTo>
                    <a:pt x="2807754" y="613651"/>
                  </a:lnTo>
                  <a:lnTo>
                    <a:pt x="2819412" y="612533"/>
                  </a:lnTo>
                  <a:lnTo>
                    <a:pt x="2830753" y="609155"/>
                  </a:lnTo>
                  <a:lnTo>
                    <a:pt x="2841383" y="603542"/>
                  </a:lnTo>
                  <a:lnTo>
                    <a:pt x="2850985" y="595693"/>
                  </a:lnTo>
                  <a:lnTo>
                    <a:pt x="3052813" y="393280"/>
                  </a:lnTo>
                  <a:lnTo>
                    <a:pt x="3254159" y="595198"/>
                  </a:lnTo>
                  <a:lnTo>
                    <a:pt x="3263747" y="603059"/>
                  </a:lnTo>
                  <a:lnTo>
                    <a:pt x="3274390" y="608672"/>
                  </a:lnTo>
                  <a:lnTo>
                    <a:pt x="3285706" y="612038"/>
                  </a:lnTo>
                  <a:lnTo>
                    <a:pt x="3297377" y="613156"/>
                  </a:lnTo>
                  <a:lnTo>
                    <a:pt x="3309048" y="612038"/>
                  </a:lnTo>
                  <a:lnTo>
                    <a:pt x="3354019" y="574929"/>
                  </a:lnTo>
                  <a:lnTo>
                    <a:pt x="3358502" y="551865"/>
                  </a:lnTo>
                  <a:lnTo>
                    <a:pt x="3354019" y="528789"/>
                  </a:lnTo>
                  <a:lnTo>
                    <a:pt x="3340595" y="508520"/>
                  </a:lnTo>
                  <a:lnTo>
                    <a:pt x="3225698" y="393280"/>
                  </a:lnTo>
                  <a:lnTo>
                    <a:pt x="3139262" y="306578"/>
                  </a:lnTo>
                  <a:lnTo>
                    <a:pt x="3225723" y="219887"/>
                  </a:lnTo>
                  <a:lnTo>
                    <a:pt x="3340608" y="104660"/>
                  </a:lnTo>
                  <a:lnTo>
                    <a:pt x="3354057" y="84378"/>
                  </a:lnTo>
                  <a:lnTo>
                    <a:pt x="3358540" y="61302"/>
                  </a:lnTo>
                  <a:close/>
                </a:path>
                <a:path w="5949315" h="2950209">
                  <a:moveTo>
                    <a:pt x="3401403" y="2397607"/>
                  </a:moveTo>
                  <a:lnTo>
                    <a:pt x="3396932" y="2374544"/>
                  </a:lnTo>
                  <a:lnTo>
                    <a:pt x="3383508" y="2354275"/>
                  </a:lnTo>
                  <a:lnTo>
                    <a:pt x="3363290" y="2340800"/>
                  </a:lnTo>
                  <a:lnTo>
                    <a:pt x="3340303" y="2336304"/>
                  </a:lnTo>
                  <a:lnTo>
                    <a:pt x="3317290" y="2340787"/>
                  </a:lnTo>
                  <a:lnTo>
                    <a:pt x="3297072" y="2354249"/>
                  </a:lnTo>
                  <a:lnTo>
                    <a:pt x="3095701" y="2556192"/>
                  </a:lnTo>
                  <a:lnTo>
                    <a:pt x="2894342" y="2354275"/>
                  </a:lnTo>
                  <a:lnTo>
                    <a:pt x="2874124" y="2340800"/>
                  </a:lnTo>
                  <a:lnTo>
                    <a:pt x="2851124" y="2336304"/>
                  </a:lnTo>
                  <a:lnTo>
                    <a:pt x="2828112" y="2340800"/>
                  </a:lnTo>
                  <a:lnTo>
                    <a:pt x="2807881" y="2354275"/>
                  </a:lnTo>
                  <a:lnTo>
                    <a:pt x="2794470" y="2374531"/>
                  </a:lnTo>
                  <a:lnTo>
                    <a:pt x="2789986" y="2397607"/>
                  </a:lnTo>
                  <a:lnTo>
                    <a:pt x="2794470" y="2420670"/>
                  </a:lnTo>
                  <a:lnTo>
                    <a:pt x="2807868" y="2440952"/>
                  </a:lnTo>
                  <a:lnTo>
                    <a:pt x="3009252" y="2642895"/>
                  </a:lnTo>
                  <a:lnTo>
                    <a:pt x="2807398" y="2845320"/>
                  </a:lnTo>
                  <a:lnTo>
                    <a:pt x="2793974" y="2865590"/>
                  </a:lnTo>
                  <a:lnTo>
                    <a:pt x="2789504" y="2888653"/>
                  </a:lnTo>
                  <a:lnTo>
                    <a:pt x="2793974" y="2911729"/>
                  </a:lnTo>
                  <a:lnTo>
                    <a:pt x="2827617" y="2945473"/>
                  </a:lnTo>
                  <a:lnTo>
                    <a:pt x="2850616" y="2949956"/>
                  </a:lnTo>
                  <a:lnTo>
                    <a:pt x="2862288" y="2948838"/>
                  </a:lnTo>
                  <a:lnTo>
                    <a:pt x="2873616" y="2945473"/>
                  </a:lnTo>
                  <a:lnTo>
                    <a:pt x="2884259" y="2939859"/>
                  </a:lnTo>
                  <a:lnTo>
                    <a:pt x="2893847" y="2931998"/>
                  </a:lnTo>
                  <a:lnTo>
                    <a:pt x="3095675" y="2729585"/>
                  </a:lnTo>
                  <a:lnTo>
                    <a:pt x="3297021" y="2931503"/>
                  </a:lnTo>
                  <a:lnTo>
                    <a:pt x="3306622" y="2939364"/>
                  </a:lnTo>
                  <a:lnTo>
                    <a:pt x="3317252" y="2944977"/>
                  </a:lnTo>
                  <a:lnTo>
                    <a:pt x="3328568" y="2948343"/>
                  </a:lnTo>
                  <a:lnTo>
                    <a:pt x="3340239" y="2949473"/>
                  </a:lnTo>
                  <a:lnTo>
                    <a:pt x="3351911" y="2948343"/>
                  </a:lnTo>
                  <a:lnTo>
                    <a:pt x="3396881" y="2911233"/>
                  </a:lnTo>
                  <a:lnTo>
                    <a:pt x="3401364" y="2888170"/>
                  </a:lnTo>
                  <a:lnTo>
                    <a:pt x="3396881" y="2865107"/>
                  </a:lnTo>
                  <a:lnTo>
                    <a:pt x="3383457" y="2844825"/>
                  </a:lnTo>
                  <a:lnTo>
                    <a:pt x="3268561" y="2729585"/>
                  </a:lnTo>
                  <a:lnTo>
                    <a:pt x="3182137" y="2642895"/>
                  </a:lnTo>
                  <a:lnTo>
                    <a:pt x="3268586" y="2556192"/>
                  </a:lnTo>
                  <a:lnTo>
                    <a:pt x="3383470" y="2440965"/>
                  </a:lnTo>
                  <a:lnTo>
                    <a:pt x="3396919" y="2420683"/>
                  </a:lnTo>
                  <a:lnTo>
                    <a:pt x="3401403" y="2397607"/>
                  </a:lnTo>
                  <a:close/>
                </a:path>
                <a:path w="5949315" h="2950209">
                  <a:moveTo>
                    <a:pt x="3401403" y="1156703"/>
                  </a:moveTo>
                  <a:lnTo>
                    <a:pt x="3396932" y="1133627"/>
                  </a:lnTo>
                  <a:lnTo>
                    <a:pt x="3383508" y="1113358"/>
                  </a:lnTo>
                  <a:lnTo>
                    <a:pt x="3363290" y="1099883"/>
                  </a:lnTo>
                  <a:lnTo>
                    <a:pt x="3340303" y="1095400"/>
                  </a:lnTo>
                  <a:lnTo>
                    <a:pt x="3317290" y="1099883"/>
                  </a:lnTo>
                  <a:lnTo>
                    <a:pt x="3297072" y="1113345"/>
                  </a:lnTo>
                  <a:lnTo>
                    <a:pt x="3095701" y="1315275"/>
                  </a:lnTo>
                  <a:lnTo>
                    <a:pt x="2894342" y="1113358"/>
                  </a:lnTo>
                  <a:lnTo>
                    <a:pt x="2874124" y="1099883"/>
                  </a:lnTo>
                  <a:lnTo>
                    <a:pt x="2851124" y="1095400"/>
                  </a:lnTo>
                  <a:lnTo>
                    <a:pt x="2828112" y="1099883"/>
                  </a:lnTo>
                  <a:lnTo>
                    <a:pt x="2807881" y="1113358"/>
                  </a:lnTo>
                  <a:lnTo>
                    <a:pt x="2794470" y="1133627"/>
                  </a:lnTo>
                  <a:lnTo>
                    <a:pt x="2789986" y="1156690"/>
                  </a:lnTo>
                  <a:lnTo>
                    <a:pt x="2794470" y="1179766"/>
                  </a:lnTo>
                  <a:lnTo>
                    <a:pt x="2807868" y="1200035"/>
                  </a:lnTo>
                  <a:lnTo>
                    <a:pt x="3009252" y="1401978"/>
                  </a:lnTo>
                  <a:lnTo>
                    <a:pt x="2807398" y="1604403"/>
                  </a:lnTo>
                  <a:lnTo>
                    <a:pt x="2793974" y="1624685"/>
                  </a:lnTo>
                  <a:lnTo>
                    <a:pt x="2789504" y="1647748"/>
                  </a:lnTo>
                  <a:lnTo>
                    <a:pt x="2793974" y="1670812"/>
                  </a:lnTo>
                  <a:lnTo>
                    <a:pt x="2827617" y="1704555"/>
                  </a:lnTo>
                  <a:lnTo>
                    <a:pt x="2850616" y="1709051"/>
                  </a:lnTo>
                  <a:lnTo>
                    <a:pt x="2862288" y="1707921"/>
                  </a:lnTo>
                  <a:lnTo>
                    <a:pt x="2873616" y="1704555"/>
                  </a:lnTo>
                  <a:lnTo>
                    <a:pt x="2884259" y="1698942"/>
                  </a:lnTo>
                  <a:lnTo>
                    <a:pt x="2893847" y="1691081"/>
                  </a:lnTo>
                  <a:lnTo>
                    <a:pt x="3095675" y="1488681"/>
                  </a:lnTo>
                  <a:lnTo>
                    <a:pt x="3297021" y="1690598"/>
                  </a:lnTo>
                  <a:lnTo>
                    <a:pt x="3306622" y="1698459"/>
                  </a:lnTo>
                  <a:lnTo>
                    <a:pt x="3317252" y="1704073"/>
                  </a:lnTo>
                  <a:lnTo>
                    <a:pt x="3328568" y="1707438"/>
                  </a:lnTo>
                  <a:lnTo>
                    <a:pt x="3340239" y="1708556"/>
                  </a:lnTo>
                  <a:lnTo>
                    <a:pt x="3351911" y="1707438"/>
                  </a:lnTo>
                  <a:lnTo>
                    <a:pt x="3396881" y="1670329"/>
                  </a:lnTo>
                  <a:lnTo>
                    <a:pt x="3401364" y="1647253"/>
                  </a:lnTo>
                  <a:lnTo>
                    <a:pt x="3396881" y="1624190"/>
                  </a:lnTo>
                  <a:lnTo>
                    <a:pt x="3383457" y="1603921"/>
                  </a:lnTo>
                  <a:lnTo>
                    <a:pt x="3268561" y="1488681"/>
                  </a:lnTo>
                  <a:lnTo>
                    <a:pt x="3182137" y="1401978"/>
                  </a:lnTo>
                  <a:lnTo>
                    <a:pt x="3268586" y="1315275"/>
                  </a:lnTo>
                  <a:lnTo>
                    <a:pt x="3383470" y="1200061"/>
                  </a:lnTo>
                  <a:lnTo>
                    <a:pt x="3396919" y="1179779"/>
                  </a:lnTo>
                  <a:lnTo>
                    <a:pt x="3401403" y="1156703"/>
                  </a:lnTo>
                  <a:close/>
                </a:path>
                <a:path w="5949315" h="2950209">
                  <a:moveTo>
                    <a:pt x="5949188" y="2382697"/>
                  </a:moveTo>
                  <a:lnTo>
                    <a:pt x="5944705" y="2359622"/>
                  </a:lnTo>
                  <a:lnTo>
                    <a:pt x="5931293" y="2339352"/>
                  </a:lnTo>
                  <a:lnTo>
                    <a:pt x="5911062" y="2325878"/>
                  </a:lnTo>
                  <a:lnTo>
                    <a:pt x="5888088" y="2321395"/>
                  </a:lnTo>
                  <a:lnTo>
                    <a:pt x="5865063" y="2325865"/>
                  </a:lnTo>
                  <a:lnTo>
                    <a:pt x="5844845" y="2339327"/>
                  </a:lnTo>
                  <a:lnTo>
                    <a:pt x="5643486" y="2541270"/>
                  </a:lnTo>
                  <a:lnTo>
                    <a:pt x="5442115" y="2339352"/>
                  </a:lnTo>
                  <a:lnTo>
                    <a:pt x="5421896" y="2325878"/>
                  </a:lnTo>
                  <a:lnTo>
                    <a:pt x="5398897" y="2321395"/>
                  </a:lnTo>
                  <a:lnTo>
                    <a:pt x="5375897" y="2325878"/>
                  </a:lnTo>
                  <a:lnTo>
                    <a:pt x="5355666" y="2339352"/>
                  </a:lnTo>
                  <a:lnTo>
                    <a:pt x="5342255" y="2359609"/>
                  </a:lnTo>
                  <a:lnTo>
                    <a:pt x="5337772" y="2382685"/>
                  </a:lnTo>
                  <a:lnTo>
                    <a:pt x="5342242" y="2405761"/>
                  </a:lnTo>
                  <a:lnTo>
                    <a:pt x="5355653" y="2426030"/>
                  </a:lnTo>
                  <a:lnTo>
                    <a:pt x="5557024" y="2627973"/>
                  </a:lnTo>
                  <a:lnTo>
                    <a:pt x="5355171" y="2830398"/>
                  </a:lnTo>
                  <a:lnTo>
                    <a:pt x="5341759" y="2850667"/>
                  </a:lnTo>
                  <a:lnTo>
                    <a:pt x="5337276" y="2873743"/>
                  </a:lnTo>
                  <a:lnTo>
                    <a:pt x="5341759" y="2896806"/>
                  </a:lnTo>
                  <a:lnTo>
                    <a:pt x="5375389" y="2930550"/>
                  </a:lnTo>
                  <a:lnTo>
                    <a:pt x="5398389" y="2935033"/>
                  </a:lnTo>
                  <a:lnTo>
                    <a:pt x="5410060" y="2933916"/>
                  </a:lnTo>
                  <a:lnTo>
                    <a:pt x="5421388" y="2930550"/>
                  </a:lnTo>
                  <a:lnTo>
                    <a:pt x="5432031" y="2924937"/>
                  </a:lnTo>
                  <a:lnTo>
                    <a:pt x="5441632" y="2917075"/>
                  </a:lnTo>
                  <a:lnTo>
                    <a:pt x="5643461" y="2714663"/>
                  </a:lnTo>
                  <a:lnTo>
                    <a:pt x="5844806" y="2916593"/>
                  </a:lnTo>
                  <a:lnTo>
                    <a:pt x="5854395" y="2924441"/>
                  </a:lnTo>
                  <a:lnTo>
                    <a:pt x="5865025" y="2930055"/>
                  </a:lnTo>
                  <a:lnTo>
                    <a:pt x="5876353" y="2933420"/>
                  </a:lnTo>
                  <a:lnTo>
                    <a:pt x="5888025" y="2934551"/>
                  </a:lnTo>
                  <a:lnTo>
                    <a:pt x="5899683" y="2933420"/>
                  </a:lnTo>
                  <a:lnTo>
                    <a:pt x="5944667" y="2896311"/>
                  </a:lnTo>
                  <a:lnTo>
                    <a:pt x="5949150" y="2873248"/>
                  </a:lnTo>
                  <a:lnTo>
                    <a:pt x="5944667" y="2850184"/>
                  </a:lnTo>
                  <a:lnTo>
                    <a:pt x="5931230" y="2829915"/>
                  </a:lnTo>
                  <a:lnTo>
                    <a:pt x="5816346" y="2714663"/>
                  </a:lnTo>
                  <a:lnTo>
                    <a:pt x="5729910" y="2627973"/>
                  </a:lnTo>
                  <a:lnTo>
                    <a:pt x="5816358" y="2541270"/>
                  </a:lnTo>
                  <a:lnTo>
                    <a:pt x="5931255" y="2426043"/>
                  </a:lnTo>
                  <a:lnTo>
                    <a:pt x="5944705" y="2405761"/>
                  </a:lnTo>
                  <a:lnTo>
                    <a:pt x="5949188" y="2382697"/>
                  </a:lnTo>
                  <a:close/>
                </a:path>
                <a:path w="5949315" h="2950209">
                  <a:moveTo>
                    <a:pt x="5949188" y="1141780"/>
                  </a:moveTo>
                  <a:lnTo>
                    <a:pt x="5944705" y="1118717"/>
                  </a:lnTo>
                  <a:lnTo>
                    <a:pt x="5931293" y="1098435"/>
                  </a:lnTo>
                  <a:lnTo>
                    <a:pt x="5911062" y="1084973"/>
                  </a:lnTo>
                  <a:lnTo>
                    <a:pt x="5888088" y="1080477"/>
                  </a:lnTo>
                  <a:lnTo>
                    <a:pt x="5865063" y="1084961"/>
                  </a:lnTo>
                  <a:lnTo>
                    <a:pt x="5844845" y="1098423"/>
                  </a:lnTo>
                  <a:lnTo>
                    <a:pt x="5643486" y="1300365"/>
                  </a:lnTo>
                  <a:lnTo>
                    <a:pt x="5442115" y="1098435"/>
                  </a:lnTo>
                  <a:lnTo>
                    <a:pt x="5421896" y="1084973"/>
                  </a:lnTo>
                  <a:lnTo>
                    <a:pt x="5398897" y="1080477"/>
                  </a:lnTo>
                  <a:lnTo>
                    <a:pt x="5375897" y="1084973"/>
                  </a:lnTo>
                  <a:lnTo>
                    <a:pt x="5355666" y="1098435"/>
                  </a:lnTo>
                  <a:lnTo>
                    <a:pt x="5342255" y="1118704"/>
                  </a:lnTo>
                  <a:lnTo>
                    <a:pt x="5337772" y="1141780"/>
                  </a:lnTo>
                  <a:lnTo>
                    <a:pt x="5342242" y="1164844"/>
                  </a:lnTo>
                  <a:lnTo>
                    <a:pt x="5355653" y="1185113"/>
                  </a:lnTo>
                  <a:lnTo>
                    <a:pt x="5557024" y="1387055"/>
                  </a:lnTo>
                  <a:lnTo>
                    <a:pt x="5355171" y="1589493"/>
                  </a:lnTo>
                  <a:lnTo>
                    <a:pt x="5341759" y="1609763"/>
                  </a:lnTo>
                  <a:lnTo>
                    <a:pt x="5337276" y="1632826"/>
                  </a:lnTo>
                  <a:lnTo>
                    <a:pt x="5341759" y="1655889"/>
                  </a:lnTo>
                  <a:lnTo>
                    <a:pt x="5375389" y="1689633"/>
                  </a:lnTo>
                  <a:lnTo>
                    <a:pt x="5398389" y="1694129"/>
                  </a:lnTo>
                  <a:lnTo>
                    <a:pt x="5410060" y="1693011"/>
                  </a:lnTo>
                  <a:lnTo>
                    <a:pt x="5421388" y="1689633"/>
                  </a:lnTo>
                  <a:lnTo>
                    <a:pt x="5432031" y="1684020"/>
                  </a:lnTo>
                  <a:lnTo>
                    <a:pt x="5441632" y="1676171"/>
                  </a:lnTo>
                  <a:lnTo>
                    <a:pt x="5643461" y="1473758"/>
                  </a:lnTo>
                  <a:lnTo>
                    <a:pt x="5844806" y="1675676"/>
                  </a:lnTo>
                  <a:lnTo>
                    <a:pt x="5854395" y="1683537"/>
                  </a:lnTo>
                  <a:lnTo>
                    <a:pt x="5865025" y="1689150"/>
                  </a:lnTo>
                  <a:lnTo>
                    <a:pt x="5876353" y="1692516"/>
                  </a:lnTo>
                  <a:lnTo>
                    <a:pt x="5888025" y="1693633"/>
                  </a:lnTo>
                  <a:lnTo>
                    <a:pt x="5899683" y="1692516"/>
                  </a:lnTo>
                  <a:lnTo>
                    <a:pt x="5944667" y="1655406"/>
                  </a:lnTo>
                  <a:lnTo>
                    <a:pt x="5949150" y="1632343"/>
                  </a:lnTo>
                  <a:lnTo>
                    <a:pt x="5944667" y="1609267"/>
                  </a:lnTo>
                  <a:lnTo>
                    <a:pt x="5931230" y="1588998"/>
                  </a:lnTo>
                  <a:lnTo>
                    <a:pt x="5816346" y="1473758"/>
                  </a:lnTo>
                  <a:lnTo>
                    <a:pt x="5729910" y="1387055"/>
                  </a:lnTo>
                  <a:lnTo>
                    <a:pt x="5816358" y="1300365"/>
                  </a:lnTo>
                  <a:lnTo>
                    <a:pt x="5931255" y="1185138"/>
                  </a:lnTo>
                  <a:lnTo>
                    <a:pt x="5944705" y="1164856"/>
                  </a:lnTo>
                  <a:lnTo>
                    <a:pt x="5949188" y="1141780"/>
                  </a:lnTo>
                  <a:close/>
                </a:path>
                <a:path w="5949315" h="2950209">
                  <a:moveTo>
                    <a:pt x="5949188" y="61302"/>
                  </a:moveTo>
                  <a:lnTo>
                    <a:pt x="5944705" y="38239"/>
                  </a:lnTo>
                  <a:lnTo>
                    <a:pt x="5931293" y="17957"/>
                  </a:lnTo>
                  <a:lnTo>
                    <a:pt x="5911062" y="4495"/>
                  </a:lnTo>
                  <a:lnTo>
                    <a:pt x="5888088" y="0"/>
                  </a:lnTo>
                  <a:lnTo>
                    <a:pt x="5865063" y="4483"/>
                  </a:lnTo>
                  <a:lnTo>
                    <a:pt x="5844845" y="17945"/>
                  </a:lnTo>
                  <a:lnTo>
                    <a:pt x="5643486" y="219887"/>
                  </a:lnTo>
                  <a:lnTo>
                    <a:pt x="5442115" y="17957"/>
                  </a:lnTo>
                  <a:lnTo>
                    <a:pt x="5421896" y="4495"/>
                  </a:lnTo>
                  <a:lnTo>
                    <a:pt x="5398897" y="0"/>
                  </a:lnTo>
                  <a:lnTo>
                    <a:pt x="5375897" y="4495"/>
                  </a:lnTo>
                  <a:lnTo>
                    <a:pt x="5355666" y="17957"/>
                  </a:lnTo>
                  <a:lnTo>
                    <a:pt x="5342255" y="38227"/>
                  </a:lnTo>
                  <a:lnTo>
                    <a:pt x="5337772" y="61302"/>
                  </a:lnTo>
                  <a:lnTo>
                    <a:pt x="5342242" y="84366"/>
                  </a:lnTo>
                  <a:lnTo>
                    <a:pt x="5355653" y="104635"/>
                  </a:lnTo>
                  <a:lnTo>
                    <a:pt x="5557024" y="306578"/>
                  </a:lnTo>
                  <a:lnTo>
                    <a:pt x="5355171" y="509016"/>
                  </a:lnTo>
                  <a:lnTo>
                    <a:pt x="5341759" y="529285"/>
                  </a:lnTo>
                  <a:lnTo>
                    <a:pt x="5337276" y="552348"/>
                  </a:lnTo>
                  <a:lnTo>
                    <a:pt x="5341759" y="575411"/>
                  </a:lnTo>
                  <a:lnTo>
                    <a:pt x="5375389" y="609155"/>
                  </a:lnTo>
                  <a:lnTo>
                    <a:pt x="5398389" y="613651"/>
                  </a:lnTo>
                  <a:lnTo>
                    <a:pt x="5410060" y="612533"/>
                  </a:lnTo>
                  <a:lnTo>
                    <a:pt x="5421388" y="609155"/>
                  </a:lnTo>
                  <a:lnTo>
                    <a:pt x="5432031" y="603542"/>
                  </a:lnTo>
                  <a:lnTo>
                    <a:pt x="5441632" y="595693"/>
                  </a:lnTo>
                  <a:lnTo>
                    <a:pt x="5643461" y="393280"/>
                  </a:lnTo>
                  <a:lnTo>
                    <a:pt x="5844806" y="595198"/>
                  </a:lnTo>
                  <a:lnTo>
                    <a:pt x="5854395" y="603059"/>
                  </a:lnTo>
                  <a:lnTo>
                    <a:pt x="5865025" y="608672"/>
                  </a:lnTo>
                  <a:lnTo>
                    <a:pt x="5876353" y="612038"/>
                  </a:lnTo>
                  <a:lnTo>
                    <a:pt x="5888025" y="613156"/>
                  </a:lnTo>
                  <a:lnTo>
                    <a:pt x="5899683" y="612038"/>
                  </a:lnTo>
                  <a:lnTo>
                    <a:pt x="5944667" y="574929"/>
                  </a:lnTo>
                  <a:lnTo>
                    <a:pt x="5949150" y="551865"/>
                  </a:lnTo>
                  <a:lnTo>
                    <a:pt x="5944667" y="528789"/>
                  </a:lnTo>
                  <a:lnTo>
                    <a:pt x="5931230" y="508520"/>
                  </a:lnTo>
                  <a:lnTo>
                    <a:pt x="5816346" y="393280"/>
                  </a:lnTo>
                  <a:lnTo>
                    <a:pt x="5729910" y="306578"/>
                  </a:lnTo>
                  <a:lnTo>
                    <a:pt x="5816358" y="219887"/>
                  </a:lnTo>
                  <a:lnTo>
                    <a:pt x="5931255" y="104660"/>
                  </a:lnTo>
                  <a:lnTo>
                    <a:pt x="5944705" y="84378"/>
                  </a:lnTo>
                  <a:lnTo>
                    <a:pt x="5949188" y="61302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490841" y="835451"/>
            <a:ext cx="588962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265">
                <a:solidFill>
                  <a:srgbClr val="F1BF24"/>
                </a:solidFill>
              </a:rPr>
              <a:t>Existing</a:t>
            </a:r>
            <a:r>
              <a:rPr dirty="0" sz="5000" spc="-180">
                <a:solidFill>
                  <a:srgbClr val="F1BF24"/>
                </a:solidFill>
              </a:rPr>
              <a:t> </a:t>
            </a:r>
            <a:r>
              <a:rPr dirty="0" sz="5000" spc="375">
                <a:solidFill>
                  <a:srgbClr val="F1BF24"/>
                </a:solidFill>
              </a:rPr>
              <a:t>Systems</a:t>
            </a:r>
            <a:r>
              <a:rPr dirty="0" sz="5000" spc="-180">
                <a:solidFill>
                  <a:srgbClr val="F1BF24"/>
                </a:solidFill>
              </a:rPr>
              <a:t> </a:t>
            </a:r>
            <a:r>
              <a:rPr dirty="0" sz="5000" spc="-95">
                <a:solidFill>
                  <a:srgbClr val="F1BF24"/>
                </a:solidFill>
              </a:rPr>
              <a:t>:</a:t>
            </a:r>
            <a:endParaRPr sz="5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3547" y="707018"/>
            <a:ext cx="1285875" cy="323850"/>
          </a:xfrm>
          <a:custGeom>
            <a:avLst/>
            <a:gdLst/>
            <a:ahLst/>
            <a:cxnLst/>
            <a:rect l="l" t="t" r="r" b="b"/>
            <a:pathLst>
              <a:path w="1285875" h="323850">
                <a:moveTo>
                  <a:pt x="160715" y="323849"/>
                </a:moveTo>
                <a:lnTo>
                  <a:pt x="117979" y="318068"/>
                </a:lnTo>
                <a:lnTo>
                  <a:pt x="79584" y="301750"/>
                </a:lnTo>
                <a:lnTo>
                  <a:pt x="47059" y="276436"/>
                </a:lnTo>
                <a:lnTo>
                  <a:pt x="21934" y="243667"/>
                </a:lnTo>
                <a:lnTo>
                  <a:pt x="5738" y="204983"/>
                </a:lnTo>
                <a:lnTo>
                  <a:pt x="0" y="161924"/>
                </a:lnTo>
                <a:lnTo>
                  <a:pt x="5738" y="118866"/>
                </a:lnTo>
                <a:lnTo>
                  <a:pt x="21934" y="80182"/>
                </a:lnTo>
                <a:lnTo>
                  <a:pt x="47059" y="47413"/>
                </a:lnTo>
                <a:lnTo>
                  <a:pt x="79584" y="22099"/>
                </a:lnTo>
                <a:lnTo>
                  <a:pt x="117979" y="5781"/>
                </a:lnTo>
                <a:lnTo>
                  <a:pt x="160715" y="0"/>
                </a:lnTo>
                <a:lnTo>
                  <a:pt x="203452" y="5781"/>
                </a:lnTo>
                <a:lnTo>
                  <a:pt x="241847" y="22099"/>
                </a:lnTo>
                <a:lnTo>
                  <a:pt x="274371" y="47413"/>
                </a:lnTo>
                <a:lnTo>
                  <a:pt x="299496" y="80182"/>
                </a:lnTo>
                <a:lnTo>
                  <a:pt x="315693" y="118866"/>
                </a:lnTo>
                <a:lnTo>
                  <a:pt x="321431" y="161924"/>
                </a:lnTo>
                <a:lnTo>
                  <a:pt x="315693" y="204983"/>
                </a:lnTo>
                <a:lnTo>
                  <a:pt x="299496" y="243667"/>
                </a:lnTo>
                <a:lnTo>
                  <a:pt x="274371" y="276436"/>
                </a:lnTo>
                <a:lnTo>
                  <a:pt x="241847" y="301750"/>
                </a:lnTo>
                <a:lnTo>
                  <a:pt x="203452" y="318068"/>
                </a:lnTo>
                <a:lnTo>
                  <a:pt x="160715" y="323849"/>
                </a:lnTo>
                <a:close/>
              </a:path>
              <a:path w="1285875" h="323850">
                <a:moveTo>
                  <a:pt x="1125010" y="323849"/>
                </a:moveTo>
                <a:lnTo>
                  <a:pt x="1082273" y="318068"/>
                </a:lnTo>
                <a:lnTo>
                  <a:pt x="1043878" y="301750"/>
                </a:lnTo>
                <a:lnTo>
                  <a:pt x="1011354" y="276436"/>
                </a:lnTo>
                <a:lnTo>
                  <a:pt x="986229" y="243667"/>
                </a:lnTo>
                <a:lnTo>
                  <a:pt x="970033" y="204983"/>
                </a:lnTo>
                <a:lnTo>
                  <a:pt x="964294" y="161924"/>
                </a:lnTo>
                <a:lnTo>
                  <a:pt x="970033" y="118866"/>
                </a:lnTo>
                <a:lnTo>
                  <a:pt x="986229" y="80182"/>
                </a:lnTo>
                <a:lnTo>
                  <a:pt x="1011354" y="47413"/>
                </a:lnTo>
                <a:lnTo>
                  <a:pt x="1043878" y="22099"/>
                </a:lnTo>
                <a:lnTo>
                  <a:pt x="1082273" y="5781"/>
                </a:lnTo>
                <a:lnTo>
                  <a:pt x="1125010" y="0"/>
                </a:lnTo>
                <a:lnTo>
                  <a:pt x="1167747" y="5781"/>
                </a:lnTo>
                <a:lnTo>
                  <a:pt x="1206142" y="22099"/>
                </a:lnTo>
                <a:lnTo>
                  <a:pt x="1238666" y="47413"/>
                </a:lnTo>
                <a:lnTo>
                  <a:pt x="1263791" y="80182"/>
                </a:lnTo>
                <a:lnTo>
                  <a:pt x="1279987" y="118866"/>
                </a:lnTo>
                <a:lnTo>
                  <a:pt x="1285726" y="161924"/>
                </a:lnTo>
                <a:lnTo>
                  <a:pt x="1279987" y="204983"/>
                </a:lnTo>
                <a:lnTo>
                  <a:pt x="1263791" y="243667"/>
                </a:lnTo>
                <a:lnTo>
                  <a:pt x="1238666" y="276436"/>
                </a:lnTo>
                <a:lnTo>
                  <a:pt x="1206142" y="301750"/>
                </a:lnTo>
                <a:lnTo>
                  <a:pt x="1167747" y="318068"/>
                </a:lnTo>
                <a:lnTo>
                  <a:pt x="1125010" y="323849"/>
                </a:lnTo>
                <a:close/>
              </a:path>
              <a:path w="1285875" h="323850">
                <a:moveTo>
                  <a:pt x="642863" y="323849"/>
                </a:moveTo>
                <a:lnTo>
                  <a:pt x="600126" y="318068"/>
                </a:lnTo>
                <a:lnTo>
                  <a:pt x="561731" y="301750"/>
                </a:lnTo>
                <a:lnTo>
                  <a:pt x="529206" y="276436"/>
                </a:lnTo>
                <a:lnTo>
                  <a:pt x="504082" y="243667"/>
                </a:lnTo>
                <a:lnTo>
                  <a:pt x="487885" y="204983"/>
                </a:lnTo>
                <a:lnTo>
                  <a:pt x="482147" y="161924"/>
                </a:lnTo>
                <a:lnTo>
                  <a:pt x="487885" y="118866"/>
                </a:lnTo>
                <a:lnTo>
                  <a:pt x="504082" y="80182"/>
                </a:lnTo>
                <a:lnTo>
                  <a:pt x="529206" y="47413"/>
                </a:lnTo>
                <a:lnTo>
                  <a:pt x="561731" y="22099"/>
                </a:lnTo>
                <a:lnTo>
                  <a:pt x="600126" y="5781"/>
                </a:lnTo>
                <a:lnTo>
                  <a:pt x="642863" y="0"/>
                </a:lnTo>
                <a:lnTo>
                  <a:pt x="685599" y="5781"/>
                </a:lnTo>
                <a:lnTo>
                  <a:pt x="723994" y="22099"/>
                </a:lnTo>
                <a:lnTo>
                  <a:pt x="756519" y="47413"/>
                </a:lnTo>
                <a:lnTo>
                  <a:pt x="781644" y="80182"/>
                </a:lnTo>
                <a:lnTo>
                  <a:pt x="797840" y="118866"/>
                </a:lnTo>
                <a:lnTo>
                  <a:pt x="803578" y="161924"/>
                </a:lnTo>
                <a:lnTo>
                  <a:pt x="797840" y="204983"/>
                </a:lnTo>
                <a:lnTo>
                  <a:pt x="781644" y="243667"/>
                </a:lnTo>
                <a:lnTo>
                  <a:pt x="756519" y="276436"/>
                </a:lnTo>
                <a:lnTo>
                  <a:pt x="723994" y="301750"/>
                </a:lnTo>
                <a:lnTo>
                  <a:pt x="685599" y="318068"/>
                </a:lnTo>
                <a:lnTo>
                  <a:pt x="642863" y="323849"/>
                </a:lnTo>
                <a:close/>
              </a:path>
            </a:pathLst>
          </a:custGeom>
          <a:solidFill>
            <a:srgbClr val="ECB92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59609" y="309449"/>
            <a:ext cx="1362074" cy="9810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67" y="1436762"/>
            <a:ext cx="10293350" cy="9855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300" spc="690">
                <a:solidFill>
                  <a:srgbClr val="FBBE00"/>
                </a:solidFill>
              </a:rPr>
              <a:t>PROPOSED</a:t>
            </a:r>
            <a:r>
              <a:rPr dirty="0" sz="6300" spc="-260">
                <a:solidFill>
                  <a:srgbClr val="FBBE00"/>
                </a:solidFill>
              </a:rPr>
              <a:t> </a:t>
            </a:r>
            <a:r>
              <a:rPr dirty="0" sz="6300" spc="640">
                <a:solidFill>
                  <a:srgbClr val="FBBE00"/>
                </a:solidFill>
              </a:rPr>
              <a:t>METHOLOGY</a:t>
            </a:r>
            <a:endParaRPr sz="63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859" y="7422327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859" y="8022402"/>
            <a:ext cx="152400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859" y="8622477"/>
            <a:ext cx="152400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859" y="9222552"/>
            <a:ext cx="152400" cy="1523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10209" y="2482977"/>
            <a:ext cx="15939769" cy="7067550"/>
          </a:xfrm>
          <a:prstGeom prst="rect">
            <a:avLst/>
          </a:prstGeom>
        </p:spPr>
        <p:txBody>
          <a:bodyPr wrap="square" lIns="0" tIns="3435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5"/>
              </a:spcBef>
              <a:tabLst>
                <a:tab pos="1861185" algn="l"/>
              </a:tabLst>
            </a:pPr>
            <a:r>
              <a:rPr dirty="0" sz="5000" spc="-75" b="1">
                <a:solidFill>
                  <a:srgbClr val="DEAB0D"/>
                </a:solidFill>
                <a:latin typeface="Tahoma"/>
                <a:cs typeface="Tahoma"/>
              </a:rPr>
              <a:t>Aglie	</a:t>
            </a:r>
            <a:r>
              <a:rPr dirty="0" sz="5000" spc="-10" b="1">
                <a:solidFill>
                  <a:srgbClr val="DEAB0D"/>
                </a:solidFill>
                <a:latin typeface="Tahoma"/>
                <a:cs typeface="Tahoma"/>
              </a:rPr>
              <a:t>Methodology</a:t>
            </a:r>
            <a:endParaRPr sz="5000">
              <a:latin typeface="Tahoma"/>
              <a:cs typeface="Tahoma"/>
            </a:endParaRPr>
          </a:p>
          <a:p>
            <a:pPr marL="12700" marR="5080">
              <a:lnSpc>
                <a:spcPct val="115100"/>
              </a:lnSpc>
              <a:spcBef>
                <a:spcPts val="1285"/>
              </a:spcBef>
            </a:pPr>
            <a:r>
              <a:rPr dirty="0" sz="3800" spc="-120">
                <a:solidFill>
                  <a:srgbClr val="FFFFFF"/>
                </a:solidFill>
                <a:latin typeface="Microsoft Sans Serif"/>
                <a:cs typeface="Microsoft Sans Serif"/>
              </a:rPr>
              <a:t>We</a:t>
            </a:r>
            <a:r>
              <a:rPr dirty="0" sz="38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800" spc="2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dirty="0" sz="38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800" spc="-10">
                <a:solidFill>
                  <a:srgbClr val="FFFFFF"/>
                </a:solidFill>
                <a:latin typeface="Microsoft Sans Serif"/>
                <a:cs typeface="Microsoft Sans Serif"/>
              </a:rPr>
              <a:t>using</a:t>
            </a:r>
            <a:r>
              <a:rPr dirty="0" sz="38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800" spc="-65">
                <a:solidFill>
                  <a:srgbClr val="FFFFFF"/>
                </a:solidFill>
                <a:latin typeface="Microsoft Sans Serif"/>
                <a:cs typeface="Microsoft Sans Serif"/>
              </a:rPr>
              <a:t>agile</a:t>
            </a:r>
            <a:r>
              <a:rPr dirty="0" sz="38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800" spc="55">
                <a:solidFill>
                  <a:srgbClr val="FFFFFF"/>
                </a:solidFill>
                <a:latin typeface="Microsoft Sans Serif"/>
                <a:cs typeface="Microsoft Sans Serif"/>
              </a:rPr>
              <a:t>methodology</a:t>
            </a:r>
            <a:r>
              <a:rPr dirty="0" sz="3800" spc="-25">
                <a:solidFill>
                  <a:srgbClr val="FFFFFF"/>
                </a:solidFill>
                <a:latin typeface="Microsoft Sans Serif"/>
                <a:cs typeface="Microsoft Sans Serif"/>
              </a:rPr>
              <a:t> because </a:t>
            </a:r>
            <a:r>
              <a:rPr dirty="0" sz="3800" spc="140">
                <a:solidFill>
                  <a:srgbClr val="FFFFFF"/>
                </a:solidFill>
                <a:latin typeface="Microsoft Sans Serif"/>
                <a:cs typeface="Microsoft Sans Serif"/>
              </a:rPr>
              <a:t>our</a:t>
            </a:r>
            <a:r>
              <a:rPr dirty="0" sz="38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800" spc="70">
                <a:solidFill>
                  <a:srgbClr val="FFFFFF"/>
                </a:solidFill>
                <a:latin typeface="Microsoft Sans Serif"/>
                <a:cs typeface="Microsoft Sans Serif"/>
              </a:rPr>
              <a:t>project</a:t>
            </a:r>
            <a:r>
              <a:rPr dirty="0" sz="38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800" spc="-75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dirty="0" sz="38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800" spc="40">
                <a:solidFill>
                  <a:srgbClr val="FFFFFF"/>
                </a:solidFill>
                <a:latin typeface="Microsoft Sans Serif"/>
                <a:cs typeface="Microsoft Sans Serif"/>
              </a:rPr>
              <a:t>open-ended.</a:t>
            </a:r>
            <a:r>
              <a:rPr dirty="0" sz="38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800" spc="5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dirty="0" sz="38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800" spc="-15">
                <a:solidFill>
                  <a:srgbClr val="FFFFFF"/>
                </a:solidFill>
                <a:latin typeface="Microsoft Sans Serif"/>
                <a:cs typeface="Microsoft Sans Serif"/>
              </a:rPr>
              <a:t>will </a:t>
            </a:r>
            <a:r>
              <a:rPr dirty="0" sz="3800" spc="-99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800" spc="80">
                <a:solidFill>
                  <a:srgbClr val="FFFFFF"/>
                </a:solidFill>
                <a:latin typeface="Microsoft Sans Serif"/>
                <a:cs typeface="Microsoft Sans Serif"/>
              </a:rPr>
              <a:t>require </a:t>
            </a:r>
            <a:r>
              <a:rPr dirty="0" sz="3800" spc="-40">
                <a:solidFill>
                  <a:srgbClr val="FFFFFF"/>
                </a:solidFill>
                <a:latin typeface="Microsoft Sans Serif"/>
                <a:cs typeface="Microsoft Sans Serif"/>
              </a:rPr>
              <a:t>changes </a:t>
            </a:r>
            <a:r>
              <a:rPr dirty="0" sz="3800" spc="110">
                <a:solidFill>
                  <a:srgbClr val="FFFFFF"/>
                </a:solidFill>
                <a:latin typeface="Microsoft Sans Serif"/>
                <a:cs typeface="Microsoft Sans Serif"/>
              </a:rPr>
              <a:t>on </a:t>
            </a:r>
            <a:r>
              <a:rPr dirty="0" sz="3800" spc="-105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dirty="0" sz="3800" spc="-35">
                <a:solidFill>
                  <a:srgbClr val="FFFFFF"/>
                </a:solidFill>
                <a:latin typeface="Microsoft Sans Serif"/>
                <a:cs typeface="Microsoft Sans Serif"/>
              </a:rPr>
              <a:t>daily </a:t>
            </a:r>
            <a:r>
              <a:rPr dirty="0" sz="3800" spc="155">
                <a:solidFill>
                  <a:srgbClr val="FFFFFF"/>
                </a:solidFill>
                <a:latin typeface="Microsoft Sans Serif"/>
                <a:cs typeface="Microsoft Sans Serif"/>
              </a:rPr>
              <a:t>or </a:t>
            </a:r>
            <a:r>
              <a:rPr dirty="0" sz="3800">
                <a:solidFill>
                  <a:srgbClr val="FFFFFF"/>
                </a:solidFill>
                <a:latin typeface="Microsoft Sans Serif"/>
                <a:cs typeface="Microsoft Sans Serif"/>
              </a:rPr>
              <a:t>maybe </a:t>
            </a:r>
            <a:r>
              <a:rPr dirty="0" sz="3800" spc="-55">
                <a:solidFill>
                  <a:srgbClr val="FFFFFF"/>
                </a:solidFill>
                <a:latin typeface="Microsoft Sans Serif"/>
                <a:cs typeface="Microsoft Sans Serif"/>
              </a:rPr>
              <a:t>weekly basis </a:t>
            </a:r>
            <a:r>
              <a:rPr dirty="0" sz="3800" spc="-15">
                <a:solidFill>
                  <a:srgbClr val="FFFFFF"/>
                </a:solidFill>
                <a:latin typeface="Microsoft Sans Serif"/>
                <a:cs typeface="Microsoft Sans Serif"/>
              </a:rPr>
              <a:t>so </a:t>
            </a:r>
            <a:r>
              <a:rPr dirty="0" sz="3800" spc="130">
                <a:solidFill>
                  <a:srgbClr val="FFFFFF"/>
                </a:solidFill>
                <a:latin typeface="Microsoft Sans Serif"/>
                <a:cs typeface="Microsoft Sans Serif"/>
              </a:rPr>
              <a:t>for </a:t>
            </a:r>
            <a:r>
              <a:rPr dirty="0" sz="3800" spc="105">
                <a:solidFill>
                  <a:srgbClr val="FFFFFF"/>
                </a:solidFill>
                <a:latin typeface="Microsoft Sans Serif"/>
                <a:cs typeface="Microsoft Sans Serif"/>
              </a:rPr>
              <a:t>that </a:t>
            </a:r>
            <a:r>
              <a:rPr dirty="0" sz="3800" spc="20">
                <a:solidFill>
                  <a:srgbClr val="FFFFFF"/>
                </a:solidFill>
                <a:latin typeface="Microsoft Sans Serif"/>
                <a:cs typeface="Microsoft Sans Serif"/>
              </a:rPr>
              <a:t>reason </a:t>
            </a:r>
            <a:r>
              <a:rPr dirty="0" sz="3800" spc="-20">
                <a:solidFill>
                  <a:srgbClr val="FFFFFF"/>
                </a:solidFill>
                <a:latin typeface="Microsoft Sans Serif"/>
                <a:cs typeface="Microsoft Sans Serif"/>
              </a:rPr>
              <a:t>we </a:t>
            </a:r>
            <a:r>
              <a:rPr dirty="0" sz="38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800" spc="90">
                <a:solidFill>
                  <a:srgbClr val="FFFFFF"/>
                </a:solidFill>
                <a:latin typeface="Microsoft Sans Serif"/>
                <a:cs typeface="Microsoft Sans Serif"/>
              </a:rPr>
              <a:t>prefer</a:t>
            </a:r>
            <a:r>
              <a:rPr dirty="0" sz="380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800" spc="-65">
                <a:solidFill>
                  <a:srgbClr val="FFFFFF"/>
                </a:solidFill>
                <a:latin typeface="Microsoft Sans Serif"/>
                <a:cs typeface="Microsoft Sans Serif"/>
              </a:rPr>
              <a:t>agile</a:t>
            </a:r>
            <a:r>
              <a:rPr dirty="0" sz="38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800" spc="55">
                <a:solidFill>
                  <a:srgbClr val="FFFFFF"/>
                </a:solidFill>
                <a:latin typeface="Microsoft Sans Serif"/>
                <a:cs typeface="Microsoft Sans Serif"/>
              </a:rPr>
              <a:t>methodology</a:t>
            </a:r>
            <a:endParaRPr sz="3800">
              <a:latin typeface="Microsoft Sans Serif"/>
              <a:cs typeface="Microsoft Sans Serif"/>
            </a:endParaRPr>
          </a:p>
          <a:p>
            <a:pPr marL="12700" marR="351155">
              <a:lnSpc>
                <a:spcPct val="115799"/>
              </a:lnSpc>
              <a:spcBef>
                <a:spcPts val="1460"/>
              </a:spcBef>
            </a:pPr>
            <a:r>
              <a:rPr dirty="0" sz="3400" spc="-105">
                <a:solidFill>
                  <a:srgbClr val="FFFFFF"/>
                </a:solidFill>
                <a:latin typeface="Microsoft Sans Serif"/>
                <a:cs typeface="Microsoft Sans Serif"/>
              </a:rPr>
              <a:t>We </a:t>
            </a:r>
            <a:r>
              <a:rPr dirty="0" sz="3400" spc="-40">
                <a:solidFill>
                  <a:srgbClr val="FFFFFF"/>
                </a:solidFill>
                <a:latin typeface="Microsoft Sans Serif"/>
                <a:cs typeface="Microsoft Sans Serif"/>
              </a:rPr>
              <a:t>have </a:t>
            </a:r>
            <a:r>
              <a:rPr dirty="0" sz="3400" spc="40">
                <a:solidFill>
                  <a:srgbClr val="FFFFFF"/>
                </a:solidFill>
                <a:latin typeface="Microsoft Sans Serif"/>
                <a:cs typeface="Microsoft Sans Serif"/>
              </a:rPr>
              <a:t>concluded </a:t>
            </a:r>
            <a:r>
              <a:rPr dirty="0" sz="3400" spc="100">
                <a:solidFill>
                  <a:srgbClr val="FFFFFF"/>
                </a:solidFill>
                <a:latin typeface="Microsoft Sans Serif"/>
                <a:cs typeface="Microsoft Sans Serif"/>
              </a:rPr>
              <a:t>that </a:t>
            </a:r>
            <a:r>
              <a:rPr dirty="0" sz="3400" spc="-365">
                <a:solidFill>
                  <a:srgbClr val="FFFFFF"/>
                </a:solidFill>
                <a:latin typeface="Microsoft Sans Serif"/>
                <a:cs typeface="Microsoft Sans Serif"/>
              </a:rPr>
              <a:t>XP </a:t>
            </a:r>
            <a:r>
              <a:rPr dirty="0" sz="3400" spc="-55">
                <a:solidFill>
                  <a:srgbClr val="FFFFFF"/>
                </a:solidFill>
                <a:latin typeface="Microsoft Sans Serif"/>
                <a:cs typeface="Microsoft Sans Serif"/>
              </a:rPr>
              <a:t>agile </a:t>
            </a:r>
            <a:r>
              <a:rPr dirty="0" sz="3400" spc="55">
                <a:solidFill>
                  <a:srgbClr val="FFFFFF"/>
                </a:solidFill>
                <a:latin typeface="Microsoft Sans Serif"/>
                <a:cs typeface="Microsoft Sans Serif"/>
              </a:rPr>
              <a:t>framework </a:t>
            </a:r>
            <a:r>
              <a:rPr dirty="0" sz="3400" spc="-65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dirty="0" sz="3400" spc="80">
                <a:solidFill>
                  <a:srgbClr val="FFFFFF"/>
                </a:solidFill>
                <a:latin typeface="Microsoft Sans Serif"/>
                <a:cs typeface="Microsoft Sans Serif"/>
              </a:rPr>
              <a:t>most </a:t>
            </a:r>
            <a:r>
              <a:rPr dirty="0" sz="3400" spc="20">
                <a:solidFill>
                  <a:srgbClr val="FFFFFF"/>
                </a:solidFill>
                <a:latin typeface="Microsoft Sans Serif"/>
                <a:cs typeface="Microsoft Sans Serif"/>
              </a:rPr>
              <a:t>suitable </a:t>
            </a:r>
            <a:r>
              <a:rPr dirty="0" sz="3400" spc="120">
                <a:solidFill>
                  <a:srgbClr val="FFFFFF"/>
                </a:solidFill>
                <a:latin typeface="Microsoft Sans Serif"/>
                <a:cs typeface="Microsoft Sans Serif"/>
              </a:rPr>
              <a:t>for </a:t>
            </a:r>
            <a:r>
              <a:rPr dirty="0" sz="3400" spc="130">
                <a:solidFill>
                  <a:srgbClr val="FFFFFF"/>
                </a:solidFill>
                <a:latin typeface="Microsoft Sans Serif"/>
                <a:cs typeface="Microsoft Sans Serif"/>
              </a:rPr>
              <a:t>our </a:t>
            </a:r>
            <a:r>
              <a:rPr dirty="0" sz="3400" spc="65">
                <a:solidFill>
                  <a:srgbClr val="FFFFFF"/>
                </a:solidFill>
                <a:latin typeface="Microsoft Sans Serif"/>
                <a:cs typeface="Microsoft Sans Serif"/>
              </a:rPr>
              <a:t>project </a:t>
            </a:r>
            <a:r>
              <a:rPr dirty="0" sz="3400" spc="130">
                <a:solidFill>
                  <a:srgbClr val="FFFFFF"/>
                </a:solidFill>
                <a:latin typeface="Microsoft Sans Serif"/>
                <a:cs typeface="Microsoft Sans Serif"/>
              </a:rPr>
              <a:t>from </a:t>
            </a:r>
            <a:r>
              <a:rPr dirty="0" sz="3400" spc="-8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80">
                <a:solidFill>
                  <a:srgbClr val="FFFFFF"/>
                </a:solidFill>
                <a:latin typeface="Microsoft Sans Serif"/>
                <a:cs typeface="Microsoft Sans Serif"/>
              </a:rPr>
              <a:t>time</a:t>
            </a:r>
            <a:r>
              <a:rPr dirty="0" sz="34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>
                <a:solidFill>
                  <a:srgbClr val="FFFFFF"/>
                </a:solidFill>
                <a:latin typeface="Microsoft Sans Serif"/>
                <a:cs typeface="Microsoft Sans Serif"/>
              </a:rPr>
              <a:t>perspective.</a:t>
            </a:r>
            <a:r>
              <a:rPr dirty="0" sz="3400" spc="-25">
                <a:solidFill>
                  <a:srgbClr val="FFFFFF"/>
                </a:solidFill>
                <a:latin typeface="Microsoft Sans Serif"/>
                <a:cs typeface="Microsoft Sans Serif"/>
              </a:rPr>
              <a:t> Following </a:t>
            </a:r>
            <a:r>
              <a:rPr dirty="0" sz="3400" spc="2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dirty="0" sz="34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10">
                <a:solidFill>
                  <a:srgbClr val="FFFFFF"/>
                </a:solidFill>
                <a:latin typeface="Microsoft Sans Serif"/>
                <a:cs typeface="Microsoft Sans Serif"/>
              </a:rPr>
              <a:t>other</a:t>
            </a:r>
            <a:r>
              <a:rPr dirty="0" sz="34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40">
                <a:solidFill>
                  <a:srgbClr val="FFFFFF"/>
                </a:solidFill>
                <a:latin typeface="Microsoft Sans Serif"/>
                <a:cs typeface="Microsoft Sans Serif"/>
              </a:rPr>
              <a:t>main</a:t>
            </a:r>
            <a:r>
              <a:rPr dirty="0" sz="34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Microsoft Sans Serif"/>
                <a:cs typeface="Microsoft Sans Serif"/>
              </a:rPr>
              <a:t>aspects</a:t>
            </a:r>
            <a:r>
              <a:rPr dirty="0" sz="34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85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34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-290">
                <a:solidFill>
                  <a:srgbClr val="FFFFFF"/>
                </a:solidFill>
                <a:latin typeface="Microsoft Sans Serif"/>
                <a:cs typeface="Microsoft Sans Serif"/>
              </a:rPr>
              <a:t>XP;</a:t>
            </a:r>
            <a:endParaRPr sz="3400">
              <a:latin typeface="Microsoft Sans Serif"/>
              <a:cs typeface="Microsoft Sans Serif"/>
            </a:endParaRPr>
          </a:p>
          <a:p>
            <a:pPr marL="746125" marR="12653010">
              <a:lnSpc>
                <a:spcPct val="115799"/>
              </a:lnSpc>
            </a:pPr>
            <a:r>
              <a:rPr dirty="0" sz="3400" spc="15">
                <a:solidFill>
                  <a:srgbClr val="FFFFFF"/>
                </a:solidFill>
                <a:latin typeface="Microsoft Sans Serif"/>
                <a:cs typeface="Microsoft Sans Serif"/>
              </a:rPr>
              <a:t>cost</a:t>
            </a:r>
            <a:r>
              <a:rPr dirty="0" sz="34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>
                <a:solidFill>
                  <a:srgbClr val="FFFFFF"/>
                </a:solidFill>
                <a:latin typeface="Microsoft Sans Serif"/>
                <a:cs typeface="Microsoft Sans Serif"/>
              </a:rPr>
              <a:t>effective </a:t>
            </a:r>
            <a:r>
              <a:rPr dirty="0" sz="3400" spc="-8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0">
                <a:solidFill>
                  <a:srgbClr val="FFFFFF"/>
                </a:solidFill>
                <a:latin typeface="Microsoft Sans Serif"/>
                <a:cs typeface="Microsoft Sans Serif"/>
              </a:rPr>
              <a:t>simplicity </a:t>
            </a:r>
            <a:r>
              <a:rPr dirty="0" sz="34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20">
                <a:solidFill>
                  <a:srgbClr val="FFFFFF"/>
                </a:solidFill>
                <a:latin typeface="Microsoft Sans Serif"/>
                <a:cs typeface="Microsoft Sans Serif"/>
              </a:rPr>
              <a:t>high </a:t>
            </a:r>
            <a:r>
              <a:rPr dirty="0" sz="3400" spc="-15">
                <a:solidFill>
                  <a:srgbClr val="FFFFFF"/>
                </a:solidFill>
                <a:latin typeface="Microsoft Sans Serif"/>
                <a:cs typeface="Microsoft Sans Serif"/>
              </a:rPr>
              <a:t>visibility </a:t>
            </a:r>
            <a:r>
              <a:rPr dirty="0" sz="3400" spc="-8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>
                <a:solidFill>
                  <a:srgbClr val="FFFFFF"/>
                </a:solidFill>
                <a:latin typeface="Microsoft Sans Serif"/>
                <a:cs typeface="Microsoft Sans Serif"/>
              </a:rPr>
              <a:t>feedback</a:t>
            </a:r>
            <a:endParaRPr sz="3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59609" y="309449"/>
            <a:ext cx="1362074" cy="9810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8294" y="309449"/>
            <a:ext cx="13201649" cy="98012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59609" y="309452"/>
            <a:ext cx="1362074" cy="9810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5299" y="543094"/>
            <a:ext cx="12677774" cy="95535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2772" y="2174960"/>
            <a:ext cx="4634865" cy="367537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4795"/>
              </a:lnSpc>
              <a:spcBef>
                <a:spcPts val="105"/>
              </a:spcBef>
            </a:pPr>
            <a:r>
              <a:rPr dirty="0" sz="4050" spc="-40" b="1">
                <a:solidFill>
                  <a:srgbClr val="DEAB0D"/>
                </a:solidFill>
                <a:latin typeface="Tahoma"/>
                <a:cs typeface="Tahoma"/>
              </a:rPr>
              <a:t>server</a:t>
            </a:r>
            <a:endParaRPr sz="4050">
              <a:latin typeface="Tahoma"/>
              <a:cs typeface="Tahoma"/>
            </a:endParaRPr>
          </a:p>
          <a:p>
            <a:pPr marL="296545">
              <a:lnSpc>
                <a:spcPts val="2875"/>
              </a:lnSpc>
            </a:pPr>
            <a:r>
              <a:rPr dirty="0" sz="2450" spc="45">
                <a:solidFill>
                  <a:srgbClr val="FFFFFF"/>
                </a:solidFill>
                <a:latin typeface="Trebuchet MS"/>
                <a:cs typeface="Trebuchet MS"/>
              </a:rPr>
              <a:t>Firebase</a:t>
            </a:r>
            <a:endParaRPr sz="2450">
              <a:latin typeface="Trebuchet MS"/>
              <a:cs typeface="Trebuchet MS"/>
            </a:endParaRPr>
          </a:p>
          <a:p>
            <a:pPr marL="296545">
              <a:lnSpc>
                <a:spcPct val="100000"/>
              </a:lnSpc>
              <a:spcBef>
                <a:spcPts val="575"/>
              </a:spcBef>
            </a:pPr>
            <a:r>
              <a:rPr dirty="0" sz="2450" spc="15">
                <a:solidFill>
                  <a:srgbClr val="FFFFFF"/>
                </a:solidFill>
                <a:latin typeface="Trebuchet MS"/>
                <a:cs typeface="Trebuchet MS"/>
              </a:rPr>
              <a:t>Realm</a:t>
            </a:r>
            <a:endParaRPr sz="2450">
              <a:latin typeface="Trebuchet MS"/>
              <a:cs typeface="Trebuchet MS"/>
            </a:endParaRPr>
          </a:p>
          <a:p>
            <a:pPr marL="296545" marR="1870075">
              <a:lnSpc>
                <a:spcPct val="119600"/>
              </a:lnSpc>
              <a:spcBef>
                <a:spcPts val="219"/>
              </a:spcBef>
            </a:pPr>
            <a:r>
              <a:rPr dirty="0" sz="2450" spc="20">
                <a:solidFill>
                  <a:srgbClr val="FFFFFF"/>
                </a:solidFill>
                <a:latin typeface="Trebuchet MS"/>
                <a:cs typeface="Trebuchet MS"/>
              </a:rPr>
              <a:t>Cloudflare</a:t>
            </a:r>
            <a:r>
              <a:rPr dirty="0" sz="245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45">
                <a:solidFill>
                  <a:srgbClr val="FFFFFF"/>
                </a:solidFill>
                <a:latin typeface="Trebuchet MS"/>
                <a:cs typeface="Trebuchet MS"/>
              </a:rPr>
              <a:t>server </a:t>
            </a:r>
            <a:r>
              <a:rPr dirty="0" sz="2450" spc="-7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30">
                <a:solidFill>
                  <a:srgbClr val="FFFFFF"/>
                </a:solidFill>
                <a:latin typeface="Trebuchet MS"/>
                <a:cs typeface="Trebuchet MS"/>
              </a:rPr>
              <a:t>Cludfare</a:t>
            </a:r>
            <a:r>
              <a:rPr dirty="0" sz="245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200">
                <a:solidFill>
                  <a:srgbClr val="FFFFFF"/>
                </a:solidFill>
                <a:latin typeface="Trebuchet MS"/>
                <a:cs typeface="Trebuchet MS"/>
              </a:rPr>
              <a:t>CDN</a:t>
            </a:r>
            <a:endParaRPr sz="2450">
              <a:latin typeface="Trebuchet MS"/>
              <a:cs typeface="Trebuchet MS"/>
            </a:endParaRPr>
          </a:p>
          <a:p>
            <a:pPr marL="296545" marR="5080">
              <a:lnSpc>
                <a:spcPct val="114999"/>
              </a:lnSpc>
              <a:spcBef>
                <a:spcPts val="155"/>
              </a:spcBef>
            </a:pPr>
            <a:r>
              <a:rPr dirty="0" sz="2450" spc="30">
                <a:solidFill>
                  <a:srgbClr val="FFFFFF"/>
                </a:solidFill>
                <a:latin typeface="Trebuchet MS"/>
                <a:cs typeface="Trebuchet MS"/>
              </a:rPr>
              <a:t>Nginx</a:t>
            </a:r>
            <a:r>
              <a:rPr dirty="0" sz="245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70">
                <a:solidFill>
                  <a:srgbClr val="FFFFFF"/>
                </a:solidFill>
                <a:latin typeface="Trebuchet MS"/>
                <a:cs typeface="Trebuchet MS"/>
              </a:rPr>
              <a:t>(Work</a:t>
            </a:r>
            <a:r>
              <a:rPr dirty="0" sz="245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13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245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45">
                <a:solidFill>
                  <a:srgbClr val="FFFFFF"/>
                </a:solidFill>
                <a:latin typeface="Trebuchet MS"/>
                <a:cs typeface="Trebuchet MS"/>
              </a:rPr>
              <a:t>reverse</a:t>
            </a:r>
            <a:r>
              <a:rPr dirty="0" sz="245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60">
                <a:solidFill>
                  <a:srgbClr val="FFFFFF"/>
                </a:solidFill>
                <a:latin typeface="Trebuchet MS"/>
                <a:cs typeface="Trebuchet MS"/>
              </a:rPr>
              <a:t>proxy) </a:t>
            </a:r>
            <a:r>
              <a:rPr dirty="0" sz="2450" spc="-7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15">
                <a:solidFill>
                  <a:srgbClr val="FFFFFF"/>
                </a:solidFill>
                <a:latin typeface="Trebuchet MS"/>
                <a:cs typeface="Trebuchet MS"/>
              </a:rPr>
              <a:t>Git</a:t>
            </a:r>
            <a:endParaRPr sz="2450">
              <a:latin typeface="Trebuchet MS"/>
              <a:cs typeface="Trebuchet MS"/>
            </a:endParaRPr>
          </a:p>
          <a:p>
            <a:pPr marL="296545">
              <a:lnSpc>
                <a:spcPct val="100000"/>
              </a:lnSpc>
              <a:spcBef>
                <a:spcPts val="440"/>
              </a:spcBef>
            </a:pPr>
            <a:r>
              <a:rPr dirty="0" sz="2450" spc="55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endParaRPr sz="24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3354" y="3040736"/>
            <a:ext cx="103010" cy="1030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3354" y="3469947"/>
            <a:ext cx="103010" cy="1030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83354" y="3899159"/>
            <a:ext cx="103010" cy="1030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94658" y="7485763"/>
            <a:ext cx="103010" cy="1030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94658" y="8017985"/>
            <a:ext cx="103010" cy="10301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93840" y="8473648"/>
            <a:ext cx="103010" cy="10301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8990" y="6206252"/>
            <a:ext cx="5195570" cy="2496820"/>
          </a:xfrm>
          <a:prstGeom prst="rect">
            <a:avLst/>
          </a:prstGeom>
        </p:spPr>
        <p:txBody>
          <a:bodyPr wrap="square" lIns="0" tIns="320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20"/>
              </a:spcBef>
            </a:pPr>
            <a:r>
              <a:rPr dirty="0" sz="4050" spc="-75" b="1">
                <a:solidFill>
                  <a:srgbClr val="DEAB0D"/>
                </a:solidFill>
                <a:latin typeface="Tahoma"/>
                <a:cs typeface="Tahoma"/>
              </a:rPr>
              <a:t>Testing</a:t>
            </a:r>
            <a:r>
              <a:rPr dirty="0" sz="4050" spc="-235" b="1">
                <a:solidFill>
                  <a:srgbClr val="DEAB0D"/>
                </a:solidFill>
                <a:latin typeface="Tahoma"/>
                <a:cs typeface="Tahoma"/>
              </a:rPr>
              <a:t> </a:t>
            </a:r>
            <a:r>
              <a:rPr dirty="0" sz="4050" spc="30" b="1">
                <a:solidFill>
                  <a:srgbClr val="DEAB0D"/>
                </a:solidFill>
                <a:latin typeface="Tahoma"/>
                <a:cs typeface="Tahoma"/>
              </a:rPr>
              <a:t>tool</a:t>
            </a:r>
            <a:endParaRPr sz="4050">
              <a:latin typeface="Tahoma"/>
              <a:cs typeface="Tahoma"/>
            </a:endParaRPr>
          </a:p>
          <a:p>
            <a:pPr marL="708025" marR="3213100">
              <a:lnSpc>
                <a:spcPct val="142500"/>
              </a:lnSpc>
              <a:spcBef>
                <a:spcPts val="210"/>
              </a:spcBef>
            </a:pPr>
            <a:r>
              <a:rPr dirty="0" sz="2450" spc="100">
                <a:solidFill>
                  <a:srgbClr val="FFFFFF"/>
                </a:solidFill>
                <a:latin typeface="Trebuchet MS"/>
                <a:cs typeface="Trebuchet MS"/>
              </a:rPr>
              <a:t>Appium </a:t>
            </a:r>
            <a:r>
              <a:rPr dirty="0" sz="2450" spc="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1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450" spc="17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450" spc="55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dirty="0" sz="2450" spc="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450" spc="-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450" spc="-114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450" spc="-1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endParaRPr sz="2450">
              <a:latin typeface="Trebuchet MS"/>
              <a:cs typeface="Trebuchet MS"/>
            </a:endParaRPr>
          </a:p>
          <a:p>
            <a:pPr marL="807085">
              <a:lnSpc>
                <a:spcPct val="100000"/>
              </a:lnSpc>
              <a:spcBef>
                <a:spcPts val="650"/>
              </a:spcBef>
            </a:pPr>
            <a:r>
              <a:rPr dirty="0" sz="2450" spc="125">
                <a:solidFill>
                  <a:srgbClr val="FFFFFF"/>
                </a:solidFill>
                <a:latin typeface="Trebuchet MS"/>
                <a:cs typeface="Trebuchet MS"/>
              </a:rPr>
              <a:t>WebLoad</a:t>
            </a:r>
            <a:r>
              <a:rPr dirty="0" sz="245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1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dirty="0" sz="245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110">
                <a:solidFill>
                  <a:srgbClr val="FFFFFF"/>
                </a:solidFill>
                <a:latin typeface="Trebuchet MS"/>
                <a:cs typeface="Trebuchet MS"/>
              </a:rPr>
              <a:t>stress</a:t>
            </a:r>
            <a:r>
              <a:rPr dirty="0" sz="245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40">
                <a:solidFill>
                  <a:srgbClr val="FFFFFF"/>
                </a:solidFill>
                <a:latin typeface="Trebuchet MS"/>
                <a:cs typeface="Trebuchet MS"/>
              </a:rPr>
              <a:t>testing</a:t>
            </a:r>
            <a:r>
              <a:rPr dirty="0" sz="245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10">
                <a:solidFill>
                  <a:srgbClr val="FFFFFF"/>
                </a:solidFill>
                <a:latin typeface="Trebuchet MS"/>
                <a:cs typeface="Trebuchet MS"/>
              </a:rPr>
              <a:t>tool)</a:t>
            </a:r>
            <a:endParaRPr sz="245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1532" y="3136289"/>
            <a:ext cx="103010" cy="10301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1532" y="3754354"/>
            <a:ext cx="103010" cy="10301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1532" y="4277992"/>
            <a:ext cx="103010" cy="10301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2173" y="4799465"/>
            <a:ext cx="103010" cy="10301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5005" y="5236475"/>
            <a:ext cx="111594" cy="11159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5005" y="5665686"/>
            <a:ext cx="111594" cy="11159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5005" y="6094898"/>
            <a:ext cx="111594" cy="11159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52721" y="1886455"/>
            <a:ext cx="2545715" cy="6210935"/>
          </a:xfrm>
          <a:prstGeom prst="rect">
            <a:avLst/>
          </a:prstGeom>
        </p:spPr>
        <p:txBody>
          <a:bodyPr wrap="square" lIns="0" tIns="301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dirty="0" sz="4050" spc="-5" b="1">
                <a:solidFill>
                  <a:srgbClr val="FBBE00"/>
                </a:solidFill>
                <a:latin typeface="Tahoma"/>
                <a:cs typeface="Tahoma"/>
              </a:rPr>
              <a:t>Frontend</a:t>
            </a:r>
            <a:endParaRPr sz="4050">
              <a:latin typeface="Tahoma"/>
              <a:cs typeface="Tahoma"/>
            </a:endParaRPr>
          </a:p>
          <a:p>
            <a:pPr marL="541020">
              <a:lnSpc>
                <a:spcPct val="100000"/>
              </a:lnSpc>
              <a:spcBef>
                <a:spcPts val="1370"/>
              </a:spcBef>
            </a:pPr>
            <a:r>
              <a:rPr dirty="0" sz="2450" spc="90">
                <a:solidFill>
                  <a:srgbClr val="FFFFFF"/>
                </a:solidFill>
                <a:latin typeface="Trebuchet MS"/>
                <a:cs typeface="Trebuchet MS"/>
              </a:rPr>
              <a:t>HTML</a:t>
            </a:r>
            <a:endParaRPr sz="2450">
              <a:latin typeface="Trebuchet MS"/>
              <a:cs typeface="Trebuchet MS"/>
            </a:endParaRPr>
          </a:p>
          <a:p>
            <a:pPr marL="541020" marR="1412875">
              <a:lnSpc>
                <a:spcPct val="140200"/>
              </a:lnSpc>
              <a:spcBef>
                <a:spcPts val="745"/>
              </a:spcBef>
            </a:pPr>
            <a:r>
              <a:rPr dirty="0" sz="2450" spc="29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450" spc="229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450" spc="175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2450" spc="145">
                <a:solidFill>
                  <a:srgbClr val="FFFFFF"/>
                </a:solidFill>
                <a:latin typeface="Trebuchet MS"/>
                <a:cs typeface="Trebuchet MS"/>
              </a:rPr>
              <a:t>JS</a:t>
            </a:r>
            <a:endParaRPr sz="2450">
              <a:latin typeface="Trebuchet MS"/>
              <a:cs typeface="Trebuchet MS"/>
            </a:endParaRPr>
          </a:p>
          <a:p>
            <a:pPr marL="561340">
              <a:lnSpc>
                <a:spcPct val="100000"/>
              </a:lnSpc>
              <a:spcBef>
                <a:spcPts val="1165"/>
              </a:spcBef>
            </a:pPr>
            <a:r>
              <a:rPr dirty="0" sz="2450" spc="70">
                <a:solidFill>
                  <a:srgbClr val="FFFFFF"/>
                </a:solidFill>
                <a:latin typeface="Trebuchet MS"/>
                <a:cs typeface="Trebuchet MS"/>
              </a:rPr>
              <a:t>Bootstrap</a:t>
            </a:r>
            <a:endParaRPr sz="2450">
              <a:latin typeface="Trebuchet MS"/>
              <a:cs typeface="Trebuchet MS"/>
            </a:endParaRPr>
          </a:p>
          <a:p>
            <a:pPr marL="558165">
              <a:lnSpc>
                <a:spcPct val="100000"/>
              </a:lnSpc>
              <a:spcBef>
                <a:spcPts val="620"/>
              </a:spcBef>
            </a:pP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React</a:t>
            </a:r>
            <a:endParaRPr sz="2400">
              <a:latin typeface="Verdana"/>
              <a:cs typeface="Verdana"/>
            </a:endParaRPr>
          </a:p>
          <a:p>
            <a:pPr marL="558165" marR="5080" indent="75565">
              <a:lnSpc>
                <a:spcPct val="117300"/>
              </a:lnSpc>
            </a:pP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React</a:t>
            </a:r>
            <a:r>
              <a:rPr dirty="0" sz="240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Native  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Webpack</a:t>
            </a:r>
            <a:endParaRPr sz="2400">
              <a:latin typeface="Verdana"/>
              <a:cs typeface="Verdana"/>
            </a:endParaRPr>
          </a:p>
          <a:p>
            <a:pPr marL="173990">
              <a:lnSpc>
                <a:spcPct val="100000"/>
              </a:lnSpc>
              <a:spcBef>
                <a:spcPts val="1640"/>
              </a:spcBef>
            </a:pPr>
            <a:r>
              <a:rPr dirty="0" sz="4050" spc="-30" b="1">
                <a:solidFill>
                  <a:srgbClr val="DEAB0D"/>
                </a:solidFill>
                <a:latin typeface="Tahoma"/>
                <a:cs typeface="Tahoma"/>
              </a:rPr>
              <a:t>Backend</a:t>
            </a:r>
            <a:endParaRPr sz="4050">
              <a:latin typeface="Tahoma"/>
              <a:cs typeface="Tahoma"/>
            </a:endParaRPr>
          </a:p>
          <a:p>
            <a:pPr marL="427990">
              <a:lnSpc>
                <a:spcPct val="100000"/>
              </a:lnSpc>
              <a:spcBef>
                <a:spcPts val="270"/>
              </a:spcBef>
            </a:pPr>
            <a:r>
              <a:rPr dirty="0" sz="2450" spc="105">
                <a:solidFill>
                  <a:srgbClr val="FFFFFF"/>
                </a:solidFill>
                <a:latin typeface="Trebuchet MS"/>
                <a:cs typeface="Trebuchet MS"/>
              </a:rPr>
              <a:t>ExpressJS</a:t>
            </a:r>
            <a:endParaRPr sz="2450">
              <a:latin typeface="Trebuchet MS"/>
              <a:cs typeface="Trebuchet MS"/>
            </a:endParaRPr>
          </a:p>
          <a:p>
            <a:pPr marL="509905">
              <a:lnSpc>
                <a:spcPct val="100000"/>
              </a:lnSpc>
              <a:spcBef>
                <a:spcPts val="1250"/>
              </a:spcBef>
            </a:pPr>
            <a:r>
              <a:rPr dirty="0" sz="2450" spc="125">
                <a:solidFill>
                  <a:srgbClr val="FFFFFF"/>
                </a:solidFill>
                <a:latin typeface="Trebuchet MS"/>
                <a:cs typeface="Trebuchet MS"/>
              </a:rPr>
              <a:t>NodeJS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85068" y="854033"/>
            <a:ext cx="10862310" cy="9855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300" spc="400"/>
              <a:t>Tools/Experimental</a:t>
            </a:r>
            <a:r>
              <a:rPr dirty="0" sz="6300" spc="-235"/>
              <a:t> </a:t>
            </a:r>
            <a:r>
              <a:rPr dirty="0" sz="6300" spc="445"/>
              <a:t>Setup</a:t>
            </a:r>
            <a:endParaRPr sz="6300"/>
          </a:p>
        </p:txBody>
      </p:sp>
      <p:sp>
        <p:nvSpPr>
          <p:cNvPr id="19" name="object 19"/>
          <p:cNvSpPr/>
          <p:nvPr/>
        </p:nvSpPr>
        <p:spPr>
          <a:xfrm>
            <a:off x="2992595" y="272634"/>
            <a:ext cx="1285875" cy="323850"/>
          </a:xfrm>
          <a:custGeom>
            <a:avLst/>
            <a:gdLst/>
            <a:ahLst/>
            <a:cxnLst/>
            <a:rect l="l" t="t" r="r" b="b"/>
            <a:pathLst>
              <a:path w="1285875" h="323850">
                <a:moveTo>
                  <a:pt x="160715" y="323849"/>
                </a:moveTo>
                <a:lnTo>
                  <a:pt x="117979" y="318068"/>
                </a:lnTo>
                <a:lnTo>
                  <a:pt x="79584" y="301750"/>
                </a:lnTo>
                <a:lnTo>
                  <a:pt x="47059" y="276436"/>
                </a:lnTo>
                <a:lnTo>
                  <a:pt x="21934" y="243667"/>
                </a:lnTo>
                <a:lnTo>
                  <a:pt x="5738" y="204983"/>
                </a:lnTo>
                <a:lnTo>
                  <a:pt x="0" y="161924"/>
                </a:lnTo>
                <a:lnTo>
                  <a:pt x="5738" y="118866"/>
                </a:lnTo>
                <a:lnTo>
                  <a:pt x="21934" y="80182"/>
                </a:lnTo>
                <a:lnTo>
                  <a:pt x="47059" y="47413"/>
                </a:lnTo>
                <a:lnTo>
                  <a:pt x="79584" y="22099"/>
                </a:lnTo>
                <a:lnTo>
                  <a:pt x="117979" y="5781"/>
                </a:lnTo>
                <a:lnTo>
                  <a:pt x="160715" y="0"/>
                </a:lnTo>
                <a:lnTo>
                  <a:pt x="203452" y="5781"/>
                </a:lnTo>
                <a:lnTo>
                  <a:pt x="241847" y="22099"/>
                </a:lnTo>
                <a:lnTo>
                  <a:pt x="274371" y="47413"/>
                </a:lnTo>
                <a:lnTo>
                  <a:pt x="299496" y="80182"/>
                </a:lnTo>
                <a:lnTo>
                  <a:pt x="315693" y="118866"/>
                </a:lnTo>
                <a:lnTo>
                  <a:pt x="321431" y="161924"/>
                </a:lnTo>
                <a:lnTo>
                  <a:pt x="315693" y="204983"/>
                </a:lnTo>
                <a:lnTo>
                  <a:pt x="299496" y="243667"/>
                </a:lnTo>
                <a:lnTo>
                  <a:pt x="274371" y="276436"/>
                </a:lnTo>
                <a:lnTo>
                  <a:pt x="241847" y="301750"/>
                </a:lnTo>
                <a:lnTo>
                  <a:pt x="203452" y="318068"/>
                </a:lnTo>
                <a:lnTo>
                  <a:pt x="160715" y="323849"/>
                </a:lnTo>
                <a:close/>
              </a:path>
              <a:path w="1285875" h="323850">
                <a:moveTo>
                  <a:pt x="1125010" y="323849"/>
                </a:moveTo>
                <a:lnTo>
                  <a:pt x="1082273" y="318068"/>
                </a:lnTo>
                <a:lnTo>
                  <a:pt x="1043878" y="301750"/>
                </a:lnTo>
                <a:lnTo>
                  <a:pt x="1011354" y="276436"/>
                </a:lnTo>
                <a:lnTo>
                  <a:pt x="986229" y="243667"/>
                </a:lnTo>
                <a:lnTo>
                  <a:pt x="970033" y="204983"/>
                </a:lnTo>
                <a:lnTo>
                  <a:pt x="964294" y="161924"/>
                </a:lnTo>
                <a:lnTo>
                  <a:pt x="970033" y="118866"/>
                </a:lnTo>
                <a:lnTo>
                  <a:pt x="986229" y="80182"/>
                </a:lnTo>
                <a:lnTo>
                  <a:pt x="1011354" y="47413"/>
                </a:lnTo>
                <a:lnTo>
                  <a:pt x="1043878" y="22099"/>
                </a:lnTo>
                <a:lnTo>
                  <a:pt x="1082273" y="5781"/>
                </a:lnTo>
                <a:lnTo>
                  <a:pt x="1125010" y="0"/>
                </a:lnTo>
                <a:lnTo>
                  <a:pt x="1167747" y="5781"/>
                </a:lnTo>
                <a:lnTo>
                  <a:pt x="1206142" y="22099"/>
                </a:lnTo>
                <a:lnTo>
                  <a:pt x="1238666" y="47413"/>
                </a:lnTo>
                <a:lnTo>
                  <a:pt x="1263791" y="80182"/>
                </a:lnTo>
                <a:lnTo>
                  <a:pt x="1279987" y="118866"/>
                </a:lnTo>
                <a:lnTo>
                  <a:pt x="1285726" y="161924"/>
                </a:lnTo>
                <a:lnTo>
                  <a:pt x="1279987" y="204983"/>
                </a:lnTo>
                <a:lnTo>
                  <a:pt x="1263791" y="243667"/>
                </a:lnTo>
                <a:lnTo>
                  <a:pt x="1238666" y="276436"/>
                </a:lnTo>
                <a:lnTo>
                  <a:pt x="1206142" y="301750"/>
                </a:lnTo>
                <a:lnTo>
                  <a:pt x="1167747" y="318068"/>
                </a:lnTo>
                <a:lnTo>
                  <a:pt x="1125010" y="323849"/>
                </a:lnTo>
                <a:close/>
              </a:path>
              <a:path w="1285875" h="323850">
                <a:moveTo>
                  <a:pt x="642863" y="323849"/>
                </a:moveTo>
                <a:lnTo>
                  <a:pt x="600126" y="318068"/>
                </a:lnTo>
                <a:lnTo>
                  <a:pt x="561731" y="301750"/>
                </a:lnTo>
                <a:lnTo>
                  <a:pt x="529206" y="276436"/>
                </a:lnTo>
                <a:lnTo>
                  <a:pt x="504082" y="243667"/>
                </a:lnTo>
                <a:lnTo>
                  <a:pt x="487885" y="204983"/>
                </a:lnTo>
                <a:lnTo>
                  <a:pt x="482147" y="161924"/>
                </a:lnTo>
                <a:lnTo>
                  <a:pt x="487885" y="118866"/>
                </a:lnTo>
                <a:lnTo>
                  <a:pt x="504082" y="80182"/>
                </a:lnTo>
                <a:lnTo>
                  <a:pt x="529206" y="47413"/>
                </a:lnTo>
                <a:lnTo>
                  <a:pt x="561731" y="22099"/>
                </a:lnTo>
                <a:lnTo>
                  <a:pt x="600126" y="5781"/>
                </a:lnTo>
                <a:lnTo>
                  <a:pt x="642863" y="0"/>
                </a:lnTo>
                <a:lnTo>
                  <a:pt x="685599" y="5781"/>
                </a:lnTo>
                <a:lnTo>
                  <a:pt x="723994" y="22099"/>
                </a:lnTo>
                <a:lnTo>
                  <a:pt x="756519" y="47413"/>
                </a:lnTo>
                <a:lnTo>
                  <a:pt x="781644" y="80182"/>
                </a:lnTo>
                <a:lnTo>
                  <a:pt x="797840" y="118866"/>
                </a:lnTo>
                <a:lnTo>
                  <a:pt x="803578" y="161924"/>
                </a:lnTo>
                <a:lnTo>
                  <a:pt x="797840" y="204983"/>
                </a:lnTo>
                <a:lnTo>
                  <a:pt x="781644" y="243667"/>
                </a:lnTo>
                <a:lnTo>
                  <a:pt x="756519" y="276436"/>
                </a:lnTo>
                <a:lnTo>
                  <a:pt x="723994" y="301750"/>
                </a:lnTo>
                <a:lnTo>
                  <a:pt x="685599" y="318068"/>
                </a:lnTo>
                <a:lnTo>
                  <a:pt x="642863" y="323849"/>
                </a:lnTo>
                <a:close/>
              </a:path>
            </a:pathLst>
          </a:custGeom>
          <a:solidFill>
            <a:srgbClr val="ECB9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2099074" y="2044745"/>
            <a:ext cx="5492115" cy="4079875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44450">
              <a:lnSpc>
                <a:spcPct val="100000"/>
              </a:lnSpc>
              <a:spcBef>
                <a:spcPts val="1130"/>
              </a:spcBef>
            </a:pPr>
            <a:r>
              <a:rPr dirty="0" sz="4050" spc="-15" b="1">
                <a:solidFill>
                  <a:srgbClr val="DEAB0D"/>
                </a:solidFill>
                <a:latin typeface="Tahoma"/>
                <a:cs typeface="Tahoma"/>
              </a:rPr>
              <a:t>SEO</a:t>
            </a:r>
            <a:r>
              <a:rPr dirty="0" sz="4050" spc="-275" b="1">
                <a:solidFill>
                  <a:srgbClr val="DEAB0D"/>
                </a:solidFill>
                <a:latin typeface="Tahoma"/>
                <a:cs typeface="Tahoma"/>
              </a:rPr>
              <a:t> </a:t>
            </a:r>
            <a:r>
              <a:rPr dirty="0" sz="4050" spc="5" b="1">
                <a:solidFill>
                  <a:srgbClr val="DEAB0D"/>
                </a:solidFill>
                <a:latin typeface="Tahoma"/>
                <a:cs typeface="Tahoma"/>
              </a:rPr>
              <a:t>Tool</a:t>
            </a:r>
            <a:endParaRPr sz="4050">
              <a:latin typeface="Tahoma"/>
              <a:cs typeface="Tahoma"/>
            </a:endParaRPr>
          </a:p>
          <a:p>
            <a:pPr marL="546735" marR="1587500">
              <a:lnSpc>
                <a:spcPct val="114999"/>
              </a:lnSpc>
              <a:spcBef>
                <a:spcPts val="175"/>
              </a:spcBef>
            </a:pPr>
            <a:r>
              <a:rPr dirty="0" sz="2450" spc="70">
                <a:solidFill>
                  <a:srgbClr val="FFFFFF"/>
                </a:solidFill>
                <a:latin typeface="Trebuchet MS"/>
                <a:cs typeface="Trebuchet MS"/>
              </a:rPr>
              <a:t>Google </a:t>
            </a:r>
            <a:r>
              <a:rPr dirty="0" sz="2450" spc="55">
                <a:solidFill>
                  <a:srgbClr val="FFFFFF"/>
                </a:solidFill>
                <a:latin typeface="Trebuchet MS"/>
                <a:cs typeface="Trebuchet MS"/>
              </a:rPr>
              <a:t>Analytics </a:t>
            </a:r>
            <a:r>
              <a:rPr dirty="0" sz="245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70">
                <a:solidFill>
                  <a:srgbClr val="FFFFFF"/>
                </a:solidFill>
                <a:latin typeface="Trebuchet MS"/>
                <a:cs typeface="Trebuchet MS"/>
              </a:rPr>
              <a:t>Google</a:t>
            </a:r>
            <a:r>
              <a:rPr dirty="0" sz="245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80">
                <a:solidFill>
                  <a:srgbClr val="FFFFFF"/>
                </a:solidFill>
                <a:latin typeface="Trebuchet MS"/>
                <a:cs typeface="Trebuchet MS"/>
              </a:rPr>
              <a:t>Search</a:t>
            </a:r>
            <a:r>
              <a:rPr dirty="0" sz="245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100">
                <a:solidFill>
                  <a:srgbClr val="FFFFFF"/>
                </a:solidFill>
                <a:latin typeface="Trebuchet MS"/>
                <a:cs typeface="Trebuchet MS"/>
              </a:rPr>
              <a:t>Console </a:t>
            </a:r>
            <a:r>
              <a:rPr dirty="0" sz="2450" spc="-7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60">
                <a:solidFill>
                  <a:srgbClr val="FFFFFF"/>
                </a:solidFill>
                <a:latin typeface="Trebuchet MS"/>
                <a:cs typeface="Trebuchet MS"/>
              </a:rPr>
              <a:t>Ahrefs</a:t>
            </a:r>
            <a:endParaRPr sz="2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dirty="0" sz="4050" spc="15" b="1">
                <a:solidFill>
                  <a:srgbClr val="DEAB0D"/>
                </a:solidFill>
                <a:latin typeface="Tahoma"/>
                <a:cs typeface="Tahoma"/>
              </a:rPr>
              <a:t>Product</a:t>
            </a:r>
            <a:r>
              <a:rPr dirty="0" sz="4050" spc="-265" b="1">
                <a:solidFill>
                  <a:srgbClr val="DEAB0D"/>
                </a:solidFill>
                <a:latin typeface="Tahoma"/>
                <a:cs typeface="Tahoma"/>
              </a:rPr>
              <a:t> </a:t>
            </a:r>
            <a:r>
              <a:rPr dirty="0" sz="4050" b="1">
                <a:solidFill>
                  <a:srgbClr val="DEAB0D"/>
                </a:solidFill>
                <a:latin typeface="Tahoma"/>
                <a:cs typeface="Tahoma"/>
              </a:rPr>
              <a:t>Analytic</a:t>
            </a:r>
            <a:r>
              <a:rPr dirty="0" sz="4050" spc="-260" b="1">
                <a:solidFill>
                  <a:srgbClr val="DEAB0D"/>
                </a:solidFill>
                <a:latin typeface="Tahoma"/>
                <a:cs typeface="Tahoma"/>
              </a:rPr>
              <a:t> </a:t>
            </a:r>
            <a:r>
              <a:rPr dirty="0" sz="4050" spc="5" b="1">
                <a:solidFill>
                  <a:srgbClr val="DEAB0D"/>
                </a:solidFill>
                <a:latin typeface="Tahoma"/>
                <a:cs typeface="Tahoma"/>
              </a:rPr>
              <a:t>Tool</a:t>
            </a:r>
            <a:endParaRPr sz="4050">
              <a:latin typeface="Tahoma"/>
              <a:cs typeface="Tahoma"/>
            </a:endParaRPr>
          </a:p>
          <a:p>
            <a:pPr marL="294005">
              <a:lnSpc>
                <a:spcPct val="100000"/>
              </a:lnSpc>
              <a:spcBef>
                <a:spcPts val="1025"/>
              </a:spcBef>
            </a:pPr>
            <a:r>
              <a:rPr dirty="0" sz="2450" spc="-15">
                <a:solidFill>
                  <a:srgbClr val="FFFFFF"/>
                </a:solidFill>
                <a:latin typeface="Trebuchet MS"/>
                <a:cs typeface="Trebuchet MS"/>
              </a:rPr>
              <a:t>Heap.io</a:t>
            </a:r>
            <a:endParaRPr sz="2450">
              <a:latin typeface="Trebuchet MS"/>
              <a:cs typeface="Trebuchet MS"/>
            </a:endParaRPr>
          </a:p>
          <a:p>
            <a:pPr marL="294005">
              <a:lnSpc>
                <a:spcPct val="100000"/>
              </a:lnSpc>
              <a:spcBef>
                <a:spcPts val="1925"/>
              </a:spcBef>
            </a:pPr>
            <a:r>
              <a:rPr dirty="0" sz="2450" spc="60">
                <a:solidFill>
                  <a:srgbClr val="FFFFFF"/>
                </a:solidFill>
                <a:latin typeface="Trebuchet MS"/>
                <a:cs typeface="Trebuchet MS"/>
              </a:rPr>
              <a:t>google</a:t>
            </a:r>
            <a:r>
              <a:rPr dirty="0" sz="245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110">
                <a:solidFill>
                  <a:srgbClr val="FFFFFF"/>
                </a:solidFill>
                <a:latin typeface="Trebuchet MS"/>
                <a:cs typeface="Trebuchet MS"/>
              </a:rPr>
              <a:t>Workspace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00706" y="1828800"/>
            <a:ext cx="1285875" cy="323850"/>
          </a:xfrm>
          <a:custGeom>
            <a:avLst/>
            <a:gdLst/>
            <a:ahLst/>
            <a:cxnLst/>
            <a:rect l="l" t="t" r="r" b="b"/>
            <a:pathLst>
              <a:path w="1285875" h="323850">
                <a:moveTo>
                  <a:pt x="160715" y="323849"/>
                </a:moveTo>
                <a:lnTo>
                  <a:pt x="117979" y="318068"/>
                </a:lnTo>
                <a:lnTo>
                  <a:pt x="79584" y="301750"/>
                </a:lnTo>
                <a:lnTo>
                  <a:pt x="47059" y="276436"/>
                </a:lnTo>
                <a:lnTo>
                  <a:pt x="21934" y="243667"/>
                </a:lnTo>
                <a:lnTo>
                  <a:pt x="5738" y="204983"/>
                </a:lnTo>
                <a:lnTo>
                  <a:pt x="0" y="161924"/>
                </a:lnTo>
                <a:lnTo>
                  <a:pt x="5738" y="118866"/>
                </a:lnTo>
                <a:lnTo>
                  <a:pt x="21934" y="80182"/>
                </a:lnTo>
                <a:lnTo>
                  <a:pt x="47059" y="47413"/>
                </a:lnTo>
                <a:lnTo>
                  <a:pt x="79584" y="22099"/>
                </a:lnTo>
                <a:lnTo>
                  <a:pt x="117979" y="5781"/>
                </a:lnTo>
                <a:lnTo>
                  <a:pt x="160715" y="0"/>
                </a:lnTo>
                <a:lnTo>
                  <a:pt x="203452" y="5781"/>
                </a:lnTo>
                <a:lnTo>
                  <a:pt x="241847" y="22099"/>
                </a:lnTo>
                <a:lnTo>
                  <a:pt x="274371" y="47413"/>
                </a:lnTo>
                <a:lnTo>
                  <a:pt x="299496" y="80182"/>
                </a:lnTo>
                <a:lnTo>
                  <a:pt x="315693" y="118866"/>
                </a:lnTo>
                <a:lnTo>
                  <a:pt x="321431" y="161924"/>
                </a:lnTo>
                <a:lnTo>
                  <a:pt x="315693" y="204983"/>
                </a:lnTo>
                <a:lnTo>
                  <a:pt x="299496" y="243667"/>
                </a:lnTo>
                <a:lnTo>
                  <a:pt x="274371" y="276436"/>
                </a:lnTo>
                <a:lnTo>
                  <a:pt x="241847" y="301750"/>
                </a:lnTo>
                <a:lnTo>
                  <a:pt x="203452" y="318068"/>
                </a:lnTo>
                <a:lnTo>
                  <a:pt x="160715" y="323849"/>
                </a:lnTo>
                <a:close/>
              </a:path>
              <a:path w="1285875" h="323850">
                <a:moveTo>
                  <a:pt x="1125010" y="323849"/>
                </a:moveTo>
                <a:lnTo>
                  <a:pt x="1082273" y="318068"/>
                </a:lnTo>
                <a:lnTo>
                  <a:pt x="1043878" y="301750"/>
                </a:lnTo>
                <a:lnTo>
                  <a:pt x="1011354" y="276436"/>
                </a:lnTo>
                <a:lnTo>
                  <a:pt x="986229" y="243667"/>
                </a:lnTo>
                <a:lnTo>
                  <a:pt x="970033" y="204983"/>
                </a:lnTo>
                <a:lnTo>
                  <a:pt x="964294" y="161924"/>
                </a:lnTo>
                <a:lnTo>
                  <a:pt x="970033" y="118866"/>
                </a:lnTo>
                <a:lnTo>
                  <a:pt x="986229" y="80182"/>
                </a:lnTo>
                <a:lnTo>
                  <a:pt x="1011354" y="47413"/>
                </a:lnTo>
                <a:lnTo>
                  <a:pt x="1043878" y="22099"/>
                </a:lnTo>
                <a:lnTo>
                  <a:pt x="1082273" y="5781"/>
                </a:lnTo>
                <a:lnTo>
                  <a:pt x="1125010" y="0"/>
                </a:lnTo>
                <a:lnTo>
                  <a:pt x="1167747" y="5781"/>
                </a:lnTo>
                <a:lnTo>
                  <a:pt x="1206142" y="22099"/>
                </a:lnTo>
                <a:lnTo>
                  <a:pt x="1238666" y="47413"/>
                </a:lnTo>
                <a:lnTo>
                  <a:pt x="1263791" y="80182"/>
                </a:lnTo>
                <a:lnTo>
                  <a:pt x="1279987" y="118866"/>
                </a:lnTo>
                <a:lnTo>
                  <a:pt x="1285726" y="161924"/>
                </a:lnTo>
                <a:lnTo>
                  <a:pt x="1279987" y="204983"/>
                </a:lnTo>
                <a:lnTo>
                  <a:pt x="1263791" y="243667"/>
                </a:lnTo>
                <a:lnTo>
                  <a:pt x="1238666" y="276436"/>
                </a:lnTo>
                <a:lnTo>
                  <a:pt x="1206142" y="301750"/>
                </a:lnTo>
                <a:lnTo>
                  <a:pt x="1167747" y="318068"/>
                </a:lnTo>
                <a:lnTo>
                  <a:pt x="1125010" y="323849"/>
                </a:lnTo>
                <a:close/>
              </a:path>
              <a:path w="1285875" h="323850">
                <a:moveTo>
                  <a:pt x="642863" y="323849"/>
                </a:moveTo>
                <a:lnTo>
                  <a:pt x="600126" y="318068"/>
                </a:lnTo>
                <a:lnTo>
                  <a:pt x="561731" y="301750"/>
                </a:lnTo>
                <a:lnTo>
                  <a:pt x="529206" y="276436"/>
                </a:lnTo>
                <a:lnTo>
                  <a:pt x="504082" y="243667"/>
                </a:lnTo>
                <a:lnTo>
                  <a:pt x="487885" y="204983"/>
                </a:lnTo>
                <a:lnTo>
                  <a:pt x="482147" y="161924"/>
                </a:lnTo>
                <a:lnTo>
                  <a:pt x="487885" y="118866"/>
                </a:lnTo>
                <a:lnTo>
                  <a:pt x="504082" y="80182"/>
                </a:lnTo>
                <a:lnTo>
                  <a:pt x="529206" y="47413"/>
                </a:lnTo>
                <a:lnTo>
                  <a:pt x="561731" y="22099"/>
                </a:lnTo>
                <a:lnTo>
                  <a:pt x="600126" y="5781"/>
                </a:lnTo>
                <a:lnTo>
                  <a:pt x="642863" y="0"/>
                </a:lnTo>
                <a:lnTo>
                  <a:pt x="685599" y="5781"/>
                </a:lnTo>
                <a:lnTo>
                  <a:pt x="723994" y="22099"/>
                </a:lnTo>
                <a:lnTo>
                  <a:pt x="756519" y="47413"/>
                </a:lnTo>
                <a:lnTo>
                  <a:pt x="781644" y="80182"/>
                </a:lnTo>
                <a:lnTo>
                  <a:pt x="797840" y="118866"/>
                </a:lnTo>
                <a:lnTo>
                  <a:pt x="803578" y="161924"/>
                </a:lnTo>
                <a:lnTo>
                  <a:pt x="797840" y="204983"/>
                </a:lnTo>
                <a:lnTo>
                  <a:pt x="781644" y="243667"/>
                </a:lnTo>
                <a:lnTo>
                  <a:pt x="756519" y="276436"/>
                </a:lnTo>
                <a:lnTo>
                  <a:pt x="723994" y="301750"/>
                </a:lnTo>
                <a:lnTo>
                  <a:pt x="685599" y="318068"/>
                </a:lnTo>
                <a:lnTo>
                  <a:pt x="642863" y="323849"/>
                </a:lnTo>
                <a:close/>
              </a:path>
            </a:pathLst>
          </a:custGeom>
          <a:solidFill>
            <a:srgbClr val="ECB92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9730" y="237888"/>
            <a:ext cx="1362074" cy="9810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2122540"/>
            <a:ext cx="530542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7200" spc="125">
                <a:solidFill>
                  <a:srgbClr val="FFFFFF"/>
                </a:solidFill>
                <a:uFill>
                  <a:solidFill>
                    <a:srgbClr val="FBBE00"/>
                  </a:solidFill>
                </a:uFill>
                <a:latin typeface="Tahoma"/>
                <a:cs typeface="Tahoma"/>
              </a:rPr>
              <a:t>References</a:t>
            </a:r>
            <a:endParaRPr sz="7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3776" y="3675604"/>
            <a:ext cx="14940915" cy="482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5605" marR="5080" indent="-363855">
              <a:lnSpc>
                <a:spcPct val="140600"/>
              </a:lnSpc>
              <a:spcBef>
                <a:spcPts val="100"/>
              </a:spcBef>
              <a:buAutoNum type="arabicPeriod"/>
              <a:tabLst>
                <a:tab pos="396240" algn="l"/>
              </a:tabLst>
            </a:pPr>
            <a:r>
              <a:rPr dirty="0" sz="3200" spc="-85">
                <a:solidFill>
                  <a:srgbClr val="FFFFFF"/>
                </a:solidFill>
                <a:latin typeface="Verdana"/>
                <a:cs typeface="Verdana"/>
              </a:rPr>
              <a:t>Ashraf,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229">
                <a:solidFill>
                  <a:srgbClr val="FFFFFF"/>
                </a:solidFill>
                <a:latin typeface="Verdana"/>
                <a:cs typeface="Verdana"/>
              </a:rPr>
              <a:t>A.,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05">
                <a:solidFill>
                  <a:srgbClr val="FFFFFF"/>
                </a:solidFill>
                <a:latin typeface="Verdana"/>
                <a:cs typeface="Verdana"/>
              </a:rPr>
              <a:t>Tayyib,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55">
                <a:solidFill>
                  <a:srgbClr val="FFFFFF"/>
                </a:solidFill>
                <a:latin typeface="Verdana"/>
                <a:cs typeface="Verdana"/>
              </a:rPr>
              <a:t>M.,</a:t>
            </a:r>
            <a:r>
              <a:rPr dirty="0" sz="32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25">
                <a:solidFill>
                  <a:srgbClr val="FFFFFF"/>
                </a:solidFill>
                <a:latin typeface="Verdana"/>
                <a:cs typeface="Verdana"/>
              </a:rPr>
              <a:t>Awais,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55">
                <a:solidFill>
                  <a:srgbClr val="FFFFFF"/>
                </a:solidFill>
                <a:latin typeface="Verdana"/>
                <a:cs typeface="Verdana"/>
              </a:rPr>
              <a:t>M.,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204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85">
                <a:solidFill>
                  <a:srgbClr val="FFFFFF"/>
                </a:solidFill>
                <a:latin typeface="Verdana"/>
                <a:cs typeface="Verdana"/>
              </a:rPr>
              <a:t>Ali,</a:t>
            </a:r>
            <a:r>
              <a:rPr dirty="0" sz="32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80">
                <a:solidFill>
                  <a:srgbClr val="FFFFFF"/>
                </a:solidFill>
                <a:latin typeface="Verdana"/>
                <a:cs typeface="Verdana"/>
              </a:rPr>
              <a:t>F.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90">
                <a:solidFill>
                  <a:srgbClr val="FFFFFF"/>
                </a:solidFill>
                <a:latin typeface="Verdana"/>
                <a:cs typeface="Verdana"/>
              </a:rPr>
              <a:t>(2020).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10">
                <a:solidFill>
                  <a:srgbClr val="FFFFFF"/>
                </a:solidFill>
                <a:latin typeface="Verdana"/>
                <a:cs typeface="Verdana"/>
              </a:rPr>
              <a:t>Effects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2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55">
                <a:solidFill>
                  <a:srgbClr val="FFFFFF"/>
                </a:solidFill>
                <a:latin typeface="Verdana"/>
                <a:cs typeface="Verdana"/>
              </a:rPr>
              <a:t>job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Verdana"/>
                <a:cs typeface="Verdana"/>
              </a:rPr>
              <a:t>insecurity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dirty="0" sz="3200" spc="-1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75">
                <a:solidFill>
                  <a:srgbClr val="FFFFFF"/>
                </a:solidFill>
                <a:latin typeface="Verdana"/>
                <a:cs typeface="Verdana"/>
              </a:rPr>
              <a:t>media </a:t>
            </a:r>
            <a:r>
              <a:rPr dirty="0" sz="3200" spc="-25">
                <a:solidFill>
                  <a:srgbClr val="FFFFFF"/>
                </a:solidFill>
                <a:latin typeface="Verdana"/>
                <a:cs typeface="Verdana"/>
              </a:rPr>
              <a:t>professionals </a:t>
            </a:r>
            <a:r>
              <a:rPr dirty="0" sz="3200" spc="6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3200" spc="-100">
                <a:solidFill>
                  <a:srgbClr val="FFFFFF"/>
                </a:solidFill>
                <a:latin typeface="Verdana"/>
                <a:cs typeface="Verdana"/>
              </a:rPr>
              <a:t>Pakistan. </a:t>
            </a:r>
            <a:r>
              <a:rPr dirty="0" sz="3200" spc="10">
                <a:solidFill>
                  <a:srgbClr val="FFFFFF"/>
                </a:solidFill>
                <a:latin typeface="Verdana"/>
                <a:cs typeface="Verdana"/>
              </a:rPr>
              <a:t>Journal </a:t>
            </a:r>
            <a:r>
              <a:rPr dirty="0" sz="3200" spc="6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3200" spc="-70">
                <a:solidFill>
                  <a:srgbClr val="FFFFFF"/>
                </a:solidFill>
                <a:latin typeface="Verdana"/>
                <a:cs typeface="Verdana"/>
              </a:rPr>
              <a:t>Organizational </a:t>
            </a:r>
            <a:r>
              <a:rPr dirty="0" sz="3200" spc="-60">
                <a:solidFill>
                  <a:srgbClr val="FFFFFF"/>
                </a:solidFill>
                <a:latin typeface="Verdana"/>
                <a:cs typeface="Verdana"/>
              </a:rPr>
              <a:t>Culture, </a:t>
            </a:r>
            <a:r>
              <a:rPr dirty="0" sz="320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45">
                <a:solidFill>
                  <a:srgbClr val="FFFFFF"/>
                </a:solidFill>
                <a:latin typeface="Verdana"/>
                <a:cs typeface="Verdana"/>
              </a:rPr>
              <a:t>Communications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4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Verdana"/>
                <a:cs typeface="Verdana"/>
              </a:rPr>
              <a:t>Conflict,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235">
                <a:solidFill>
                  <a:srgbClr val="FFFFFF"/>
                </a:solidFill>
                <a:latin typeface="Verdana"/>
                <a:cs typeface="Verdana"/>
              </a:rPr>
              <a:t>24,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280">
                <a:solidFill>
                  <a:srgbClr val="FFFFFF"/>
                </a:solidFill>
                <a:latin typeface="Verdana"/>
                <a:cs typeface="Verdana"/>
              </a:rPr>
              <a:t>1-15.</a:t>
            </a:r>
            <a:endParaRPr sz="3200">
              <a:latin typeface="Verdana"/>
              <a:cs typeface="Verdana"/>
            </a:endParaRPr>
          </a:p>
          <a:p>
            <a:pPr marL="395605" marR="313055" indent="-370840">
              <a:lnSpc>
                <a:spcPct val="140600"/>
              </a:lnSpc>
              <a:buAutoNum type="arabicPeriod"/>
              <a:tabLst>
                <a:tab pos="396240" algn="l"/>
              </a:tabLst>
            </a:pPr>
            <a:r>
              <a:rPr dirty="0" sz="3200" spc="-70">
                <a:solidFill>
                  <a:srgbClr val="FFFFFF"/>
                </a:solidFill>
                <a:latin typeface="Verdana"/>
                <a:cs typeface="Verdana"/>
              </a:rPr>
              <a:t>Westlund,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70">
                <a:solidFill>
                  <a:srgbClr val="FFFFFF"/>
                </a:solidFill>
                <a:latin typeface="Verdana"/>
                <a:cs typeface="Verdana"/>
              </a:rPr>
              <a:t>O.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254">
                <a:solidFill>
                  <a:srgbClr val="FFFFFF"/>
                </a:solidFill>
                <a:latin typeface="Verdana"/>
                <a:cs typeface="Verdana"/>
              </a:rPr>
              <a:t>(2013).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35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85">
                <a:solidFill>
                  <a:srgbClr val="FFFFFF"/>
                </a:solidFill>
                <a:latin typeface="Verdana"/>
                <a:cs typeface="Verdana"/>
              </a:rPr>
              <a:t>news: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70">
                <a:solidFill>
                  <a:srgbClr val="FFFFFF"/>
                </a:solidFill>
                <a:latin typeface="Verdana"/>
                <a:cs typeface="Verdana"/>
              </a:rPr>
              <a:t>review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4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75">
                <a:solidFill>
                  <a:srgbClr val="FFFFFF"/>
                </a:solidFill>
                <a:latin typeface="Verdana"/>
                <a:cs typeface="Verdana"/>
              </a:rPr>
              <a:t>journalism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3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95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dirty="0" sz="3200" spc="-1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200" spc="-23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200" spc="-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200" spc="10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8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2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200" spc="5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20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200" spc="5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200" spc="-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8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2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200" spc="5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20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200" spc="-1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200" spc="-32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4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20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200" spc="-23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20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2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200" spc="-1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200" spc="5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254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32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200" spc="-7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20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2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200" spc="-1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200" spc="5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20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2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200" spc="-18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200" spc="-32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3200" spc="-42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3200" spc="-42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dirty="0" sz="3200" spc="-32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15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dirty="0" sz="3200" spc="-25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3200" spc="-285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3200" spc="15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dirty="0" sz="3200" spc="-32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200">
              <a:latin typeface="Verdana"/>
              <a:cs typeface="Verdana"/>
            </a:endParaRPr>
          </a:p>
          <a:p>
            <a:pPr marL="395605" marR="282575" indent="-383540">
              <a:lnSpc>
                <a:spcPct val="140600"/>
              </a:lnSpc>
              <a:buAutoNum type="arabicPeriod"/>
              <a:tabLst>
                <a:tab pos="396240" algn="l"/>
              </a:tabLst>
            </a:pPr>
            <a:r>
              <a:rPr dirty="0" sz="3200" spc="-5">
                <a:solidFill>
                  <a:srgbClr val="FFFFFF"/>
                </a:solidFill>
                <a:latin typeface="Verdana"/>
                <a:cs typeface="Verdana"/>
              </a:rPr>
              <a:t>Allcott,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215">
                <a:solidFill>
                  <a:srgbClr val="FFFFFF"/>
                </a:solidFill>
                <a:latin typeface="Verdana"/>
                <a:cs typeface="Verdana"/>
              </a:rPr>
              <a:t>H.,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204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20">
                <a:solidFill>
                  <a:srgbClr val="FFFFFF"/>
                </a:solidFill>
                <a:latin typeface="Verdana"/>
                <a:cs typeface="Verdana"/>
              </a:rPr>
              <a:t>Gentzkow,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70">
                <a:solidFill>
                  <a:srgbClr val="FFFFFF"/>
                </a:solidFill>
                <a:latin typeface="Verdana"/>
                <a:cs typeface="Verdana"/>
              </a:rPr>
              <a:t>M.</a:t>
            </a:r>
            <a:r>
              <a:rPr dirty="0" sz="32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295">
                <a:solidFill>
                  <a:srgbClr val="FFFFFF"/>
                </a:solidFill>
                <a:latin typeface="Verdana"/>
                <a:cs typeface="Verdana"/>
              </a:rPr>
              <a:t>(2017).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40">
                <a:solidFill>
                  <a:srgbClr val="FFFFFF"/>
                </a:solidFill>
                <a:latin typeface="Verdana"/>
                <a:cs typeface="Verdana"/>
              </a:rPr>
              <a:t>Social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75">
                <a:solidFill>
                  <a:srgbClr val="FFFFFF"/>
                </a:solidFill>
                <a:latin typeface="Verdana"/>
                <a:cs typeface="Verdana"/>
              </a:rPr>
              <a:t>media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4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2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05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80">
                <a:solidFill>
                  <a:srgbClr val="FFFFFF"/>
                </a:solidFill>
                <a:latin typeface="Verdana"/>
                <a:cs typeface="Verdana"/>
              </a:rPr>
              <a:t>news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3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2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00">
                <a:solidFill>
                  <a:srgbClr val="FFFFFF"/>
                </a:solidFill>
                <a:latin typeface="Verdana"/>
                <a:cs typeface="Verdana"/>
              </a:rPr>
              <a:t>2016 </a:t>
            </a:r>
            <a:r>
              <a:rPr dirty="0" sz="3200" spc="-1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35">
                <a:solidFill>
                  <a:srgbClr val="FFFFFF"/>
                </a:solidFill>
                <a:latin typeface="Verdana"/>
                <a:cs typeface="Verdana"/>
              </a:rPr>
              <a:t>election.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10">
                <a:solidFill>
                  <a:srgbClr val="FFFFFF"/>
                </a:solidFill>
                <a:latin typeface="Verdana"/>
                <a:cs typeface="Verdana"/>
              </a:rPr>
              <a:t>Journal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Verdana"/>
                <a:cs typeface="Verdana"/>
              </a:rPr>
              <a:t>economic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45">
                <a:solidFill>
                  <a:srgbClr val="FFFFFF"/>
                </a:solidFill>
                <a:latin typeface="Verdana"/>
                <a:cs typeface="Verdana"/>
              </a:rPr>
              <a:t>perspectives,</a:t>
            </a:r>
            <a:r>
              <a:rPr dirty="0" sz="32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330">
                <a:solidFill>
                  <a:srgbClr val="FFFFFF"/>
                </a:solidFill>
                <a:latin typeface="Verdana"/>
                <a:cs typeface="Verdana"/>
              </a:rPr>
              <a:t>31(2),</a:t>
            </a:r>
            <a:r>
              <a:rPr dirty="0" sz="32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245">
                <a:solidFill>
                  <a:srgbClr val="FFFFFF"/>
                </a:solidFill>
                <a:latin typeface="Verdana"/>
                <a:cs typeface="Verdana"/>
              </a:rPr>
              <a:t>211-36.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91" y="237889"/>
            <a:ext cx="16913225" cy="8391525"/>
            <a:chOff x="1028791" y="237889"/>
            <a:chExt cx="16913225" cy="8391525"/>
          </a:xfrm>
        </p:grpSpPr>
        <p:sp>
          <p:nvSpPr>
            <p:cNvPr id="3" name="object 3"/>
            <p:cNvSpPr/>
            <p:nvPr/>
          </p:nvSpPr>
          <p:spPr>
            <a:xfrm>
              <a:off x="1028788" y="1028712"/>
              <a:ext cx="16230600" cy="7600950"/>
            </a:xfrm>
            <a:custGeom>
              <a:avLst/>
              <a:gdLst/>
              <a:ahLst/>
              <a:cxnLst/>
              <a:rect l="l" t="t" r="r" b="b"/>
              <a:pathLst>
                <a:path w="16230600" h="7600950">
                  <a:moveTo>
                    <a:pt x="1623041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0" y="7551102"/>
                  </a:lnTo>
                  <a:lnTo>
                    <a:pt x="0" y="7600645"/>
                  </a:lnTo>
                  <a:lnTo>
                    <a:pt x="16230410" y="7600645"/>
                  </a:lnTo>
                  <a:lnTo>
                    <a:pt x="16230410" y="7551140"/>
                  </a:lnTo>
                  <a:lnTo>
                    <a:pt x="16230410" y="48755"/>
                  </a:lnTo>
                  <a:lnTo>
                    <a:pt x="16180626" y="48755"/>
                  </a:lnTo>
                  <a:lnTo>
                    <a:pt x="16180626" y="7551102"/>
                  </a:lnTo>
                  <a:lnTo>
                    <a:pt x="48742" y="7551102"/>
                  </a:lnTo>
                  <a:lnTo>
                    <a:pt x="48742" y="48260"/>
                  </a:lnTo>
                  <a:lnTo>
                    <a:pt x="16230410" y="48260"/>
                  </a:lnTo>
                  <a:lnTo>
                    <a:pt x="16230410" y="0"/>
                  </a:lnTo>
                  <a:close/>
                </a:path>
              </a:pathLst>
            </a:custGeom>
            <a:solidFill>
              <a:srgbClr val="F9BF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500694" y="1828812"/>
              <a:ext cx="1285875" cy="5810250"/>
            </a:xfrm>
            <a:custGeom>
              <a:avLst/>
              <a:gdLst/>
              <a:ahLst/>
              <a:cxnLst/>
              <a:rect l="l" t="t" r="r" b="b"/>
              <a:pathLst>
                <a:path w="1285875" h="5810250">
                  <a:moveTo>
                    <a:pt x="321437" y="5648325"/>
                  </a:moveTo>
                  <a:lnTo>
                    <a:pt x="315696" y="5605259"/>
                  </a:lnTo>
                  <a:lnTo>
                    <a:pt x="299504" y="5566575"/>
                  </a:lnTo>
                  <a:lnTo>
                    <a:pt x="274383" y="5533809"/>
                  </a:lnTo>
                  <a:lnTo>
                    <a:pt x="241858" y="5508498"/>
                  </a:lnTo>
                  <a:lnTo>
                    <a:pt x="203454" y="5492178"/>
                  </a:lnTo>
                  <a:lnTo>
                    <a:pt x="160718" y="5486400"/>
                  </a:lnTo>
                  <a:lnTo>
                    <a:pt x="117983" y="5492178"/>
                  </a:lnTo>
                  <a:lnTo>
                    <a:pt x="79590" y="5508498"/>
                  </a:lnTo>
                  <a:lnTo>
                    <a:pt x="47066" y="5533809"/>
                  </a:lnTo>
                  <a:lnTo>
                    <a:pt x="21945" y="5566575"/>
                  </a:lnTo>
                  <a:lnTo>
                    <a:pt x="5740" y="5605259"/>
                  </a:lnTo>
                  <a:lnTo>
                    <a:pt x="0" y="5648325"/>
                  </a:lnTo>
                  <a:lnTo>
                    <a:pt x="5740" y="5691378"/>
                  </a:lnTo>
                  <a:lnTo>
                    <a:pt x="21945" y="5730062"/>
                  </a:lnTo>
                  <a:lnTo>
                    <a:pt x="47066" y="5762828"/>
                  </a:lnTo>
                  <a:lnTo>
                    <a:pt x="79590" y="5788139"/>
                  </a:lnTo>
                  <a:lnTo>
                    <a:pt x="117983" y="5804459"/>
                  </a:lnTo>
                  <a:lnTo>
                    <a:pt x="160718" y="5810250"/>
                  </a:lnTo>
                  <a:lnTo>
                    <a:pt x="203454" y="5804459"/>
                  </a:lnTo>
                  <a:lnTo>
                    <a:pt x="241858" y="5788139"/>
                  </a:lnTo>
                  <a:lnTo>
                    <a:pt x="274383" y="5762828"/>
                  </a:lnTo>
                  <a:lnTo>
                    <a:pt x="299504" y="5730062"/>
                  </a:lnTo>
                  <a:lnTo>
                    <a:pt x="315696" y="5691378"/>
                  </a:lnTo>
                  <a:lnTo>
                    <a:pt x="321437" y="5648325"/>
                  </a:lnTo>
                  <a:close/>
                </a:path>
                <a:path w="1285875" h="5810250">
                  <a:moveTo>
                    <a:pt x="321437" y="161925"/>
                  </a:moveTo>
                  <a:lnTo>
                    <a:pt x="315696" y="118859"/>
                  </a:lnTo>
                  <a:lnTo>
                    <a:pt x="299504" y="80175"/>
                  </a:lnTo>
                  <a:lnTo>
                    <a:pt x="274383" y="47409"/>
                  </a:lnTo>
                  <a:lnTo>
                    <a:pt x="241858" y="22098"/>
                  </a:lnTo>
                  <a:lnTo>
                    <a:pt x="203454" y="5778"/>
                  </a:lnTo>
                  <a:lnTo>
                    <a:pt x="160718" y="0"/>
                  </a:lnTo>
                  <a:lnTo>
                    <a:pt x="117983" y="5778"/>
                  </a:lnTo>
                  <a:lnTo>
                    <a:pt x="79590" y="22098"/>
                  </a:lnTo>
                  <a:lnTo>
                    <a:pt x="47066" y="47409"/>
                  </a:lnTo>
                  <a:lnTo>
                    <a:pt x="21945" y="80175"/>
                  </a:lnTo>
                  <a:lnTo>
                    <a:pt x="5740" y="118859"/>
                  </a:lnTo>
                  <a:lnTo>
                    <a:pt x="0" y="161925"/>
                  </a:lnTo>
                  <a:lnTo>
                    <a:pt x="5740" y="204978"/>
                  </a:lnTo>
                  <a:lnTo>
                    <a:pt x="21945" y="243662"/>
                  </a:lnTo>
                  <a:lnTo>
                    <a:pt x="47066" y="276428"/>
                  </a:lnTo>
                  <a:lnTo>
                    <a:pt x="79590" y="301739"/>
                  </a:lnTo>
                  <a:lnTo>
                    <a:pt x="117983" y="318058"/>
                  </a:lnTo>
                  <a:lnTo>
                    <a:pt x="160718" y="323850"/>
                  </a:lnTo>
                  <a:lnTo>
                    <a:pt x="203454" y="318058"/>
                  </a:lnTo>
                  <a:lnTo>
                    <a:pt x="241858" y="301739"/>
                  </a:lnTo>
                  <a:lnTo>
                    <a:pt x="274383" y="276428"/>
                  </a:lnTo>
                  <a:lnTo>
                    <a:pt x="299504" y="243662"/>
                  </a:lnTo>
                  <a:lnTo>
                    <a:pt x="315696" y="204978"/>
                  </a:lnTo>
                  <a:lnTo>
                    <a:pt x="321437" y="161925"/>
                  </a:lnTo>
                  <a:close/>
                </a:path>
                <a:path w="1285875" h="5810250">
                  <a:moveTo>
                    <a:pt x="803579" y="5648325"/>
                  </a:moveTo>
                  <a:lnTo>
                    <a:pt x="797852" y="5605259"/>
                  </a:lnTo>
                  <a:lnTo>
                    <a:pt x="781646" y="5566575"/>
                  </a:lnTo>
                  <a:lnTo>
                    <a:pt x="756526" y="5533809"/>
                  </a:lnTo>
                  <a:lnTo>
                    <a:pt x="724001" y="5508498"/>
                  </a:lnTo>
                  <a:lnTo>
                    <a:pt x="685609" y="5492178"/>
                  </a:lnTo>
                  <a:lnTo>
                    <a:pt x="642874" y="5486400"/>
                  </a:lnTo>
                  <a:lnTo>
                    <a:pt x="600138" y="5492178"/>
                  </a:lnTo>
                  <a:lnTo>
                    <a:pt x="561733" y="5508498"/>
                  </a:lnTo>
                  <a:lnTo>
                    <a:pt x="529209" y="5533809"/>
                  </a:lnTo>
                  <a:lnTo>
                    <a:pt x="504088" y="5566575"/>
                  </a:lnTo>
                  <a:lnTo>
                    <a:pt x="487895" y="5605259"/>
                  </a:lnTo>
                  <a:lnTo>
                    <a:pt x="482155" y="5648325"/>
                  </a:lnTo>
                  <a:lnTo>
                    <a:pt x="487895" y="5691378"/>
                  </a:lnTo>
                  <a:lnTo>
                    <a:pt x="504088" y="5730062"/>
                  </a:lnTo>
                  <a:lnTo>
                    <a:pt x="529209" y="5762828"/>
                  </a:lnTo>
                  <a:lnTo>
                    <a:pt x="561733" y="5788139"/>
                  </a:lnTo>
                  <a:lnTo>
                    <a:pt x="600138" y="5804459"/>
                  </a:lnTo>
                  <a:lnTo>
                    <a:pt x="642874" y="5810250"/>
                  </a:lnTo>
                  <a:lnTo>
                    <a:pt x="685609" y="5804459"/>
                  </a:lnTo>
                  <a:lnTo>
                    <a:pt x="724001" y="5788139"/>
                  </a:lnTo>
                  <a:lnTo>
                    <a:pt x="756526" y="5762828"/>
                  </a:lnTo>
                  <a:lnTo>
                    <a:pt x="781646" y="5730062"/>
                  </a:lnTo>
                  <a:lnTo>
                    <a:pt x="797852" y="5691378"/>
                  </a:lnTo>
                  <a:lnTo>
                    <a:pt x="803579" y="5648325"/>
                  </a:lnTo>
                  <a:close/>
                </a:path>
                <a:path w="1285875" h="5810250">
                  <a:moveTo>
                    <a:pt x="803579" y="161925"/>
                  </a:moveTo>
                  <a:lnTo>
                    <a:pt x="797852" y="118859"/>
                  </a:lnTo>
                  <a:lnTo>
                    <a:pt x="781646" y="80175"/>
                  </a:lnTo>
                  <a:lnTo>
                    <a:pt x="756526" y="47409"/>
                  </a:lnTo>
                  <a:lnTo>
                    <a:pt x="724001" y="22098"/>
                  </a:lnTo>
                  <a:lnTo>
                    <a:pt x="685609" y="5778"/>
                  </a:lnTo>
                  <a:lnTo>
                    <a:pt x="642874" y="0"/>
                  </a:lnTo>
                  <a:lnTo>
                    <a:pt x="600138" y="5778"/>
                  </a:lnTo>
                  <a:lnTo>
                    <a:pt x="561733" y="22098"/>
                  </a:lnTo>
                  <a:lnTo>
                    <a:pt x="529209" y="47409"/>
                  </a:lnTo>
                  <a:lnTo>
                    <a:pt x="504088" y="80175"/>
                  </a:lnTo>
                  <a:lnTo>
                    <a:pt x="487895" y="118859"/>
                  </a:lnTo>
                  <a:lnTo>
                    <a:pt x="482155" y="161925"/>
                  </a:lnTo>
                  <a:lnTo>
                    <a:pt x="487895" y="204978"/>
                  </a:lnTo>
                  <a:lnTo>
                    <a:pt x="504088" y="243662"/>
                  </a:lnTo>
                  <a:lnTo>
                    <a:pt x="529209" y="276428"/>
                  </a:lnTo>
                  <a:lnTo>
                    <a:pt x="561733" y="301739"/>
                  </a:lnTo>
                  <a:lnTo>
                    <a:pt x="600138" y="318058"/>
                  </a:lnTo>
                  <a:lnTo>
                    <a:pt x="642874" y="323850"/>
                  </a:lnTo>
                  <a:lnTo>
                    <a:pt x="685609" y="318058"/>
                  </a:lnTo>
                  <a:lnTo>
                    <a:pt x="724001" y="301739"/>
                  </a:lnTo>
                  <a:lnTo>
                    <a:pt x="756526" y="276428"/>
                  </a:lnTo>
                  <a:lnTo>
                    <a:pt x="781646" y="243662"/>
                  </a:lnTo>
                  <a:lnTo>
                    <a:pt x="797852" y="204978"/>
                  </a:lnTo>
                  <a:lnTo>
                    <a:pt x="803579" y="161925"/>
                  </a:lnTo>
                  <a:close/>
                </a:path>
                <a:path w="1285875" h="5810250">
                  <a:moveTo>
                    <a:pt x="1285735" y="5648325"/>
                  </a:moveTo>
                  <a:lnTo>
                    <a:pt x="1279994" y="5605259"/>
                  </a:lnTo>
                  <a:lnTo>
                    <a:pt x="1263802" y="5566575"/>
                  </a:lnTo>
                  <a:lnTo>
                    <a:pt x="1238669" y="5533809"/>
                  </a:lnTo>
                  <a:lnTo>
                    <a:pt x="1206144" y="5508498"/>
                  </a:lnTo>
                  <a:lnTo>
                    <a:pt x="1167752" y="5492178"/>
                  </a:lnTo>
                  <a:lnTo>
                    <a:pt x="1125016" y="5486400"/>
                  </a:lnTo>
                  <a:lnTo>
                    <a:pt x="1082281" y="5492178"/>
                  </a:lnTo>
                  <a:lnTo>
                    <a:pt x="1043889" y="5508498"/>
                  </a:lnTo>
                  <a:lnTo>
                    <a:pt x="1011364" y="5533809"/>
                  </a:lnTo>
                  <a:lnTo>
                    <a:pt x="986231" y="5566575"/>
                  </a:lnTo>
                  <a:lnTo>
                    <a:pt x="970038" y="5605259"/>
                  </a:lnTo>
                  <a:lnTo>
                    <a:pt x="964298" y="5648325"/>
                  </a:lnTo>
                  <a:lnTo>
                    <a:pt x="970038" y="5691378"/>
                  </a:lnTo>
                  <a:lnTo>
                    <a:pt x="986231" y="5730062"/>
                  </a:lnTo>
                  <a:lnTo>
                    <a:pt x="1011364" y="5762828"/>
                  </a:lnTo>
                  <a:lnTo>
                    <a:pt x="1043889" y="5788139"/>
                  </a:lnTo>
                  <a:lnTo>
                    <a:pt x="1082281" y="5804459"/>
                  </a:lnTo>
                  <a:lnTo>
                    <a:pt x="1125016" y="5810250"/>
                  </a:lnTo>
                  <a:lnTo>
                    <a:pt x="1167752" y="5804459"/>
                  </a:lnTo>
                  <a:lnTo>
                    <a:pt x="1206144" y="5788139"/>
                  </a:lnTo>
                  <a:lnTo>
                    <a:pt x="1238669" y="5762828"/>
                  </a:lnTo>
                  <a:lnTo>
                    <a:pt x="1263802" y="5730062"/>
                  </a:lnTo>
                  <a:lnTo>
                    <a:pt x="1279994" y="5691378"/>
                  </a:lnTo>
                  <a:lnTo>
                    <a:pt x="1285735" y="5648325"/>
                  </a:lnTo>
                  <a:close/>
                </a:path>
                <a:path w="1285875" h="5810250">
                  <a:moveTo>
                    <a:pt x="1285735" y="161925"/>
                  </a:moveTo>
                  <a:lnTo>
                    <a:pt x="1279994" y="118859"/>
                  </a:lnTo>
                  <a:lnTo>
                    <a:pt x="1263802" y="80175"/>
                  </a:lnTo>
                  <a:lnTo>
                    <a:pt x="1238669" y="47409"/>
                  </a:lnTo>
                  <a:lnTo>
                    <a:pt x="1206144" y="22098"/>
                  </a:lnTo>
                  <a:lnTo>
                    <a:pt x="1167752" y="5778"/>
                  </a:lnTo>
                  <a:lnTo>
                    <a:pt x="1125016" y="0"/>
                  </a:lnTo>
                  <a:lnTo>
                    <a:pt x="1082281" y="5778"/>
                  </a:lnTo>
                  <a:lnTo>
                    <a:pt x="1043889" y="22098"/>
                  </a:lnTo>
                  <a:lnTo>
                    <a:pt x="1011364" y="47409"/>
                  </a:lnTo>
                  <a:lnTo>
                    <a:pt x="986231" y="80175"/>
                  </a:lnTo>
                  <a:lnTo>
                    <a:pt x="970038" y="118859"/>
                  </a:lnTo>
                  <a:lnTo>
                    <a:pt x="964298" y="161925"/>
                  </a:lnTo>
                  <a:lnTo>
                    <a:pt x="970038" y="204978"/>
                  </a:lnTo>
                  <a:lnTo>
                    <a:pt x="986231" y="243662"/>
                  </a:lnTo>
                  <a:lnTo>
                    <a:pt x="1011364" y="276428"/>
                  </a:lnTo>
                  <a:lnTo>
                    <a:pt x="1043889" y="301739"/>
                  </a:lnTo>
                  <a:lnTo>
                    <a:pt x="1082281" y="318058"/>
                  </a:lnTo>
                  <a:lnTo>
                    <a:pt x="1125016" y="323850"/>
                  </a:lnTo>
                  <a:lnTo>
                    <a:pt x="1167752" y="318058"/>
                  </a:lnTo>
                  <a:lnTo>
                    <a:pt x="1206144" y="301739"/>
                  </a:lnTo>
                  <a:lnTo>
                    <a:pt x="1238669" y="276428"/>
                  </a:lnTo>
                  <a:lnTo>
                    <a:pt x="1263802" y="243662"/>
                  </a:lnTo>
                  <a:lnTo>
                    <a:pt x="1279994" y="204978"/>
                  </a:lnTo>
                  <a:lnTo>
                    <a:pt x="1285735" y="161925"/>
                  </a:lnTo>
                  <a:close/>
                </a:path>
              </a:pathLst>
            </a:custGeom>
            <a:solidFill>
              <a:srgbClr val="ECB9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79731" y="237889"/>
              <a:ext cx="1362074" cy="9810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70274" y="4378261"/>
            <a:ext cx="3347720" cy="14465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300" spc="465" b="1">
                <a:solidFill>
                  <a:srgbClr val="F9BF40"/>
                </a:solidFill>
                <a:latin typeface="Tahoma"/>
                <a:cs typeface="Tahoma"/>
              </a:rPr>
              <a:t>Q</a:t>
            </a:r>
            <a:r>
              <a:rPr dirty="0" sz="9300" spc="-240" b="1">
                <a:solidFill>
                  <a:srgbClr val="F9BF40"/>
                </a:solidFill>
                <a:latin typeface="Tahoma"/>
                <a:cs typeface="Tahoma"/>
              </a:rPr>
              <a:t> </a:t>
            </a:r>
            <a:r>
              <a:rPr dirty="0" sz="9300" spc="-370" b="1">
                <a:solidFill>
                  <a:srgbClr val="F9BF40"/>
                </a:solidFill>
                <a:latin typeface="Tahoma"/>
                <a:cs typeface="Tahoma"/>
              </a:rPr>
              <a:t>&amp;</a:t>
            </a:r>
            <a:r>
              <a:rPr dirty="0" sz="9300" spc="-235" b="1">
                <a:solidFill>
                  <a:srgbClr val="F9BF40"/>
                </a:solidFill>
                <a:latin typeface="Tahoma"/>
                <a:cs typeface="Tahoma"/>
              </a:rPr>
              <a:t> </a:t>
            </a:r>
            <a:r>
              <a:rPr dirty="0" sz="9300" spc="195" b="1">
                <a:solidFill>
                  <a:srgbClr val="F9BF40"/>
                </a:solidFill>
                <a:latin typeface="Tahoma"/>
                <a:cs typeface="Tahoma"/>
              </a:rPr>
              <a:t>A</a:t>
            </a:r>
            <a:endParaRPr sz="9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91" y="237886"/>
            <a:ext cx="16913225" cy="8391525"/>
            <a:chOff x="1028791" y="237886"/>
            <a:chExt cx="16913225" cy="8391525"/>
          </a:xfrm>
        </p:grpSpPr>
        <p:sp>
          <p:nvSpPr>
            <p:cNvPr id="3" name="object 3"/>
            <p:cNvSpPr/>
            <p:nvPr/>
          </p:nvSpPr>
          <p:spPr>
            <a:xfrm>
              <a:off x="1028788" y="1028712"/>
              <a:ext cx="16230600" cy="7600950"/>
            </a:xfrm>
            <a:custGeom>
              <a:avLst/>
              <a:gdLst/>
              <a:ahLst/>
              <a:cxnLst/>
              <a:rect l="l" t="t" r="r" b="b"/>
              <a:pathLst>
                <a:path w="16230600" h="7600950">
                  <a:moveTo>
                    <a:pt x="1623041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0" y="7551102"/>
                  </a:lnTo>
                  <a:lnTo>
                    <a:pt x="0" y="7600645"/>
                  </a:lnTo>
                  <a:lnTo>
                    <a:pt x="16230410" y="7600645"/>
                  </a:lnTo>
                  <a:lnTo>
                    <a:pt x="16230410" y="7551140"/>
                  </a:lnTo>
                  <a:lnTo>
                    <a:pt x="16230410" y="48755"/>
                  </a:lnTo>
                  <a:lnTo>
                    <a:pt x="16180626" y="48755"/>
                  </a:lnTo>
                  <a:lnTo>
                    <a:pt x="16180626" y="7551102"/>
                  </a:lnTo>
                  <a:lnTo>
                    <a:pt x="48742" y="7551102"/>
                  </a:lnTo>
                  <a:lnTo>
                    <a:pt x="48742" y="48260"/>
                  </a:lnTo>
                  <a:lnTo>
                    <a:pt x="16230410" y="48260"/>
                  </a:lnTo>
                  <a:lnTo>
                    <a:pt x="16230410" y="0"/>
                  </a:lnTo>
                  <a:close/>
                </a:path>
              </a:pathLst>
            </a:custGeom>
            <a:solidFill>
              <a:srgbClr val="F9BF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500694" y="1828812"/>
              <a:ext cx="1285875" cy="5810250"/>
            </a:xfrm>
            <a:custGeom>
              <a:avLst/>
              <a:gdLst/>
              <a:ahLst/>
              <a:cxnLst/>
              <a:rect l="l" t="t" r="r" b="b"/>
              <a:pathLst>
                <a:path w="1285875" h="5810250">
                  <a:moveTo>
                    <a:pt x="321437" y="5648312"/>
                  </a:moveTo>
                  <a:lnTo>
                    <a:pt x="315696" y="5605259"/>
                  </a:lnTo>
                  <a:lnTo>
                    <a:pt x="299504" y="5566575"/>
                  </a:lnTo>
                  <a:lnTo>
                    <a:pt x="274383" y="5533809"/>
                  </a:lnTo>
                  <a:lnTo>
                    <a:pt x="241858" y="5508498"/>
                  </a:lnTo>
                  <a:lnTo>
                    <a:pt x="203454" y="5492178"/>
                  </a:lnTo>
                  <a:lnTo>
                    <a:pt x="160718" y="5486387"/>
                  </a:lnTo>
                  <a:lnTo>
                    <a:pt x="117983" y="5492178"/>
                  </a:lnTo>
                  <a:lnTo>
                    <a:pt x="79590" y="5508498"/>
                  </a:lnTo>
                  <a:lnTo>
                    <a:pt x="47066" y="5533809"/>
                  </a:lnTo>
                  <a:lnTo>
                    <a:pt x="21945" y="5566575"/>
                  </a:lnTo>
                  <a:lnTo>
                    <a:pt x="5740" y="5605259"/>
                  </a:lnTo>
                  <a:lnTo>
                    <a:pt x="0" y="5648312"/>
                  </a:lnTo>
                  <a:lnTo>
                    <a:pt x="5740" y="5691378"/>
                  </a:lnTo>
                  <a:lnTo>
                    <a:pt x="21945" y="5730062"/>
                  </a:lnTo>
                  <a:lnTo>
                    <a:pt x="47066" y="5762828"/>
                  </a:lnTo>
                  <a:lnTo>
                    <a:pt x="79590" y="5788139"/>
                  </a:lnTo>
                  <a:lnTo>
                    <a:pt x="117983" y="5804459"/>
                  </a:lnTo>
                  <a:lnTo>
                    <a:pt x="160718" y="5810237"/>
                  </a:lnTo>
                  <a:lnTo>
                    <a:pt x="203454" y="5804459"/>
                  </a:lnTo>
                  <a:lnTo>
                    <a:pt x="241858" y="5788139"/>
                  </a:lnTo>
                  <a:lnTo>
                    <a:pt x="274383" y="5762828"/>
                  </a:lnTo>
                  <a:lnTo>
                    <a:pt x="299504" y="5730062"/>
                  </a:lnTo>
                  <a:lnTo>
                    <a:pt x="315696" y="5691378"/>
                  </a:lnTo>
                  <a:lnTo>
                    <a:pt x="321437" y="5648312"/>
                  </a:lnTo>
                  <a:close/>
                </a:path>
                <a:path w="1285875" h="5810250">
                  <a:moveTo>
                    <a:pt x="321437" y="161925"/>
                  </a:moveTo>
                  <a:lnTo>
                    <a:pt x="315696" y="118859"/>
                  </a:lnTo>
                  <a:lnTo>
                    <a:pt x="299504" y="80175"/>
                  </a:lnTo>
                  <a:lnTo>
                    <a:pt x="274383" y="47409"/>
                  </a:lnTo>
                  <a:lnTo>
                    <a:pt x="241858" y="22098"/>
                  </a:lnTo>
                  <a:lnTo>
                    <a:pt x="203454" y="5778"/>
                  </a:lnTo>
                  <a:lnTo>
                    <a:pt x="160718" y="0"/>
                  </a:lnTo>
                  <a:lnTo>
                    <a:pt x="117983" y="5778"/>
                  </a:lnTo>
                  <a:lnTo>
                    <a:pt x="79590" y="22098"/>
                  </a:lnTo>
                  <a:lnTo>
                    <a:pt x="47066" y="47409"/>
                  </a:lnTo>
                  <a:lnTo>
                    <a:pt x="21945" y="80175"/>
                  </a:lnTo>
                  <a:lnTo>
                    <a:pt x="5740" y="118859"/>
                  </a:lnTo>
                  <a:lnTo>
                    <a:pt x="0" y="161925"/>
                  </a:lnTo>
                  <a:lnTo>
                    <a:pt x="5740" y="204978"/>
                  </a:lnTo>
                  <a:lnTo>
                    <a:pt x="21945" y="243662"/>
                  </a:lnTo>
                  <a:lnTo>
                    <a:pt x="47066" y="276428"/>
                  </a:lnTo>
                  <a:lnTo>
                    <a:pt x="79590" y="301739"/>
                  </a:lnTo>
                  <a:lnTo>
                    <a:pt x="117983" y="318058"/>
                  </a:lnTo>
                  <a:lnTo>
                    <a:pt x="160718" y="323850"/>
                  </a:lnTo>
                  <a:lnTo>
                    <a:pt x="203454" y="318058"/>
                  </a:lnTo>
                  <a:lnTo>
                    <a:pt x="241858" y="301739"/>
                  </a:lnTo>
                  <a:lnTo>
                    <a:pt x="274383" y="276428"/>
                  </a:lnTo>
                  <a:lnTo>
                    <a:pt x="299504" y="243662"/>
                  </a:lnTo>
                  <a:lnTo>
                    <a:pt x="315696" y="204978"/>
                  </a:lnTo>
                  <a:lnTo>
                    <a:pt x="321437" y="161925"/>
                  </a:lnTo>
                  <a:close/>
                </a:path>
                <a:path w="1285875" h="5810250">
                  <a:moveTo>
                    <a:pt x="803579" y="5648312"/>
                  </a:moveTo>
                  <a:lnTo>
                    <a:pt x="797852" y="5605259"/>
                  </a:lnTo>
                  <a:lnTo>
                    <a:pt x="781646" y="5566575"/>
                  </a:lnTo>
                  <a:lnTo>
                    <a:pt x="756526" y="5533809"/>
                  </a:lnTo>
                  <a:lnTo>
                    <a:pt x="724001" y="5508498"/>
                  </a:lnTo>
                  <a:lnTo>
                    <a:pt x="685609" y="5492178"/>
                  </a:lnTo>
                  <a:lnTo>
                    <a:pt x="642874" y="5486387"/>
                  </a:lnTo>
                  <a:lnTo>
                    <a:pt x="600138" y="5492178"/>
                  </a:lnTo>
                  <a:lnTo>
                    <a:pt x="561733" y="5508498"/>
                  </a:lnTo>
                  <a:lnTo>
                    <a:pt x="529209" y="5533809"/>
                  </a:lnTo>
                  <a:lnTo>
                    <a:pt x="504088" y="5566575"/>
                  </a:lnTo>
                  <a:lnTo>
                    <a:pt x="487895" y="5605259"/>
                  </a:lnTo>
                  <a:lnTo>
                    <a:pt x="482155" y="5648312"/>
                  </a:lnTo>
                  <a:lnTo>
                    <a:pt x="487895" y="5691378"/>
                  </a:lnTo>
                  <a:lnTo>
                    <a:pt x="504088" y="5730062"/>
                  </a:lnTo>
                  <a:lnTo>
                    <a:pt x="529209" y="5762828"/>
                  </a:lnTo>
                  <a:lnTo>
                    <a:pt x="561733" y="5788139"/>
                  </a:lnTo>
                  <a:lnTo>
                    <a:pt x="600138" y="5804459"/>
                  </a:lnTo>
                  <a:lnTo>
                    <a:pt x="642874" y="5810237"/>
                  </a:lnTo>
                  <a:lnTo>
                    <a:pt x="685609" y="5804459"/>
                  </a:lnTo>
                  <a:lnTo>
                    <a:pt x="724001" y="5788139"/>
                  </a:lnTo>
                  <a:lnTo>
                    <a:pt x="756526" y="5762828"/>
                  </a:lnTo>
                  <a:lnTo>
                    <a:pt x="781646" y="5730062"/>
                  </a:lnTo>
                  <a:lnTo>
                    <a:pt x="797852" y="5691378"/>
                  </a:lnTo>
                  <a:lnTo>
                    <a:pt x="803579" y="5648312"/>
                  </a:lnTo>
                  <a:close/>
                </a:path>
                <a:path w="1285875" h="5810250">
                  <a:moveTo>
                    <a:pt x="803579" y="161925"/>
                  </a:moveTo>
                  <a:lnTo>
                    <a:pt x="797852" y="118859"/>
                  </a:lnTo>
                  <a:lnTo>
                    <a:pt x="781646" y="80175"/>
                  </a:lnTo>
                  <a:lnTo>
                    <a:pt x="756526" y="47409"/>
                  </a:lnTo>
                  <a:lnTo>
                    <a:pt x="724001" y="22098"/>
                  </a:lnTo>
                  <a:lnTo>
                    <a:pt x="685609" y="5778"/>
                  </a:lnTo>
                  <a:lnTo>
                    <a:pt x="642874" y="0"/>
                  </a:lnTo>
                  <a:lnTo>
                    <a:pt x="600138" y="5778"/>
                  </a:lnTo>
                  <a:lnTo>
                    <a:pt x="561733" y="22098"/>
                  </a:lnTo>
                  <a:lnTo>
                    <a:pt x="529209" y="47409"/>
                  </a:lnTo>
                  <a:lnTo>
                    <a:pt x="504088" y="80175"/>
                  </a:lnTo>
                  <a:lnTo>
                    <a:pt x="487895" y="118859"/>
                  </a:lnTo>
                  <a:lnTo>
                    <a:pt x="482155" y="161925"/>
                  </a:lnTo>
                  <a:lnTo>
                    <a:pt x="487895" y="204978"/>
                  </a:lnTo>
                  <a:lnTo>
                    <a:pt x="504088" y="243662"/>
                  </a:lnTo>
                  <a:lnTo>
                    <a:pt x="529209" y="276428"/>
                  </a:lnTo>
                  <a:lnTo>
                    <a:pt x="561733" y="301739"/>
                  </a:lnTo>
                  <a:lnTo>
                    <a:pt x="600138" y="318058"/>
                  </a:lnTo>
                  <a:lnTo>
                    <a:pt x="642874" y="323850"/>
                  </a:lnTo>
                  <a:lnTo>
                    <a:pt x="685609" y="318058"/>
                  </a:lnTo>
                  <a:lnTo>
                    <a:pt x="724001" y="301739"/>
                  </a:lnTo>
                  <a:lnTo>
                    <a:pt x="756526" y="276428"/>
                  </a:lnTo>
                  <a:lnTo>
                    <a:pt x="781646" y="243662"/>
                  </a:lnTo>
                  <a:lnTo>
                    <a:pt x="797852" y="204978"/>
                  </a:lnTo>
                  <a:lnTo>
                    <a:pt x="803579" y="161925"/>
                  </a:lnTo>
                  <a:close/>
                </a:path>
                <a:path w="1285875" h="5810250">
                  <a:moveTo>
                    <a:pt x="1285735" y="5648312"/>
                  </a:moveTo>
                  <a:lnTo>
                    <a:pt x="1279994" y="5605259"/>
                  </a:lnTo>
                  <a:lnTo>
                    <a:pt x="1263802" y="5566575"/>
                  </a:lnTo>
                  <a:lnTo>
                    <a:pt x="1238669" y="5533809"/>
                  </a:lnTo>
                  <a:lnTo>
                    <a:pt x="1206144" y="5508498"/>
                  </a:lnTo>
                  <a:lnTo>
                    <a:pt x="1167752" y="5492178"/>
                  </a:lnTo>
                  <a:lnTo>
                    <a:pt x="1125016" y="5486387"/>
                  </a:lnTo>
                  <a:lnTo>
                    <a:pt x="1082281" y="5492178"/>
                  </a:lnTo>
                  <a:lnTo>
                    <a:pt x="1043889" y="5508498"/>
                  </a:lnTo>
                  <a:lnTo>
                    <a:pt x="1011364" y="5533809"/>
                  </a:lnTo>
                  <a:lnTo>
                    <a:pt x="986231" y="5566575"/>
                  </a:lnTo>
                  <a:lnTo>
                    <a:pt x="970038" y="5605259"/>
                  </a:lnTo>
                  <a:lnTo>
                    <a:pt x="964298" y="5648312"/>
                  </a:lnTo>
                  <a:lnTo>
                    <a:pt x="970038" y="5691378"/>
                  </a:lnTo>
                  <a:lnTo>
                    <a:pt x="986231" y="5730062"/>
                  </a:lnTo>
                  <a:lnTo>
                    <a:pt x="1011364" y="5762828"/>
                  </a:lnTo>
                  <a:lnTo>
                    <a:pt x="1043889" y="5788139"/>
                  </a:lnTo>
                  <a:lnTo>
                    <a:pt x="1082281" y="5804459"/>
                  </a:lnTo>
                  <a:lnTo>
                    <a:pt x="1125016" y="5810237"/>
                  </a:lnTo>
                  <a:lnTo>
                    <a:pt x="1167752" y="5804459"/>
                  </a:lnTo>
                  <a:lnTo>
                    <a:pt x="1206144" y="5788139"/>
                  </a:lnTo>
                  <a:lnTo>
                    <a:pt x="1238669" y="5762828"/>
                  </a:lnTo>
                  <a:lnTo>
                    <a:pt x="1263802" y="5730062"/>
                  </a:lnTo>
                  <a:lnTo>
                    <a:pt x="1279994" y="5691378"/>
                  </a:lnTo>
                  <a:lnTo>
                    <a:pt x="1285735" y="5648312"/>
                  </a:lnTo>
                  <a:close/>
                </a:path>
                <a:path w="1285875" h="5810250">
                  <a:moveTo>
                    <a:pt x="1285735" y="161925"/>
                  </a:moveTo>
                  <a:lnTo>
                    <a:pt x="1279994" y="118859"/>
                  </a:lnTo>
                  <a:lnTo>
                    <a:pt x="1263802" y="80175"/>
                  </a:lnTo>
                  <a:lnTo>
                    <a:pt x="1238669" y="47409"/>
                  </a:lnTo>
                  <a:lnTo>
                    <a:pt x="1206144" y="22098"/>
                  </a:lnTo>
                  <a:lnTo>
                    <a:pt x="1167752" y="5778"/>
                  </a:lnTo>
                  <a:lnTo>
                    <a:pt x="1125016" y="0"/>
                  </a:lnTo>
                  <a:lnTo>
                    <a:pt x="1082281" y="5778"/>
                  </a:lnTo>
                  <a:lnTo>
                    <a:pt x="1043889" y="22098"/>
                  </a:lnTo>
                  <a:lnTo>
                    <a:pt x="1011364" y="47409"/>
                  </a:lnTo>
                  <a:lnTo>
                    <a:pt x="986231" y="80175"/>
                  </a:lnTo>
                  <a:lnTo>
                    <a:pt x="970038" y="118859"/>
                  </a:lnTo>
                  <a:lnTo>
                    <a:pt x="964298" y="161925"/>
                  </a:lnTo>
                  <a:lnTo>
                    <a:pt x="970038" y="204978"/>
                  </a:lnTo>
                  <a:lnTo>
                    <a:pt x="986231" y="243662"/>
                  </a:lnTo>
                  <a:lnTo>
                    <a:pt x="1011364" y="276428"/>
                  </a:lnTo>
                  <a:lnTo>
                    <a:pt x="1043889" y="301739"/>
                  </a:lnTo>
                  <a:lnTo>
                    <a:pt x="1082281" y="318058"/>
                  </a:lnTo>
                  <a:lnTo>
                    <a:pt x="1125016" y="323850"/>
                  </a:lnTo>
                  <a:lnTo>
                    <a:pt x="1167752" y="318058"/>
                  </a:lnTo>
                  <a:lnTo>
                    <a:pt x="1206144" y="301739"/>
                  </a:lnTo>
                  <a:lnTo>
                    <a:pt x="1238669" y="276428"/>
                  </a:lnTo>
                  <a:lnTo>
                    <a:pt x="1263802" y="243662"/>
                  </a:lnTo>
                  <a:lnTo>
                    <a:pt x="1279994" y="204978"/>
                  </a:lnTo>
                  <a:lnTo>
                    <a:pt x="1285735" y="161925"/>
                  </a:lnTo>
                  <a:close/>
                </a:path>
              </a:pathLst>
            </a:custGeom>
            <a:solidFill>
              <a:srgbClr val="ECB9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79731" y="237886"/>
              <a:ext cx="1362074" cy="9810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79746" y="3988526"/>
            <a:ext cx="7742555" cy="14465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300" spc="-250">
                <a:solidFill>
                  <a:srgbClr val="FFFFFF"/>
                </a:solidFill>
                <a:latin typeface="Verdana"/>
                <a:cs typeface="Verdana"/>
              </a:rPr>
              <a:t>THANK</a:t>
            </a:r>
            <a:r>
              <a:rPr dirty="0" sz="930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300" spc="-10">
                <a:latin typeface="Verdana"/>
                <a:cs typeface="Verdana"/>
              </a:rPr>
              <a:t>YOU</a:t>
            </a:r>
            <a:endParaRPr sz="9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54840"/>
            <a:ext cx="4192904" cy="4232275"/>
            <a:chOff x="0" y="6054840"/>
            <a:chExt cx="4192904" cy="4232275"/>
          </a:xfrm>
        </p:grpSpPr>
        <p:sp>
          <p:nvSpPr>
            <p:cNvPr id="3" name="object 3"/>
            <p:cNvSpPr/>
            <p:nvPr/>
          </p:nvSpPr>
          <p:spPr>
            <a:xfrm>
              <a:off x="0" y="6054840"/>
              <a:ext cx="4192904" cy="4232275"/>
            </a:xfrm>
            <a:custGeom>
              <a:avLst/>
              <a:gdLst/>
              <a:ahLst/>
              <a:cxnLst/>
              <a:rect l="l" t="t" r="r" b="b"/>
              <a:pathLst>
                <a:path w="4192904" h="4232275">
                  <a:moveTo>
                    <a:pt x="3726006" y="809405"/>
                  </a:moveTo>
                  <a:lnTo>
                    <a:pt x="3758239" y="851243"/>
                  </a:lnTo>
                  <a:lnTo>
                    <a:pt x="3789378" y="894026"/>
                  </a:lnTo>
                  <a:lnTo>
                    <a:pt x="3819421" y="937666"/>
                  </a:lnTo>
                  <a:lnTo>
                    <a:pt x="3848358" y="982072"/>
                  </a:lnTo>
                  <a:lnTo>
                    <a:pt x="3876183" y="1027152"/>
                  </a:lnTo>
                  <a:lnTo>
                    <a:pt x="3902888" y="1072816"/>
                  </a:lnTo>
                  <a:lnTo>
                    <a:pt x="3928466" y="1118972"/>
                  </a:lnTo>
                  <a:lnTo>
                    <a:pt x="3952909" y="1165529"/>
                  </a:lnTo>
                  <a:lnTo>
                    <a:pt x="3976209" y="1212396"/>
                  </a:lnTo>
                  <a:lnTo>
                    <a:pt x="3998360" y="1259481"/>
                  </a:lnTo>
                  <a:lnTo>
                    <a:pt x="4019353" y="1306693"/>
                  </a:lnTo>
                  <a:lnTo>
                    <a:pt x="4039181" y="1353941"/>
                  </a:lnTo>
                  <a:lnTo>
                    <a:pt x="4057837" y="1401134"/>
                  </a:lnTo>
                  <a:lnTo>
                    <a:pt x="4075313" y="1448180"/>
                  </a:lnTo>
                  <a:lnTo>
                    <a:pt x="4090463" y="1493577"/>
                  </a:lnTo>
                  <a:lnTo>
                    <a:pt x="4104556" y="1539202"/>
                  </a:lnTo>
                  <a:lnTo>
                    <a:pt x="4117596" y="1585037"/>
                  </a:lnTo>
                  <a:lnTo>
                    <a:pt x="4129583" y="1631064"/>
                  </a:lnTo>
                  <a:lnTo>
                    <a:pt x="4140521" y="1677265"/>
                  </a:lnTo>
                  <a:lnTo>
                    <a:pt x="4150411" y="1723623"/>
                  </a:lnTo>
                  <a:lnTo>
                    <a:pt x="4159255" y="1770121"/>
                  </a:lnTo>
                  <a:lnTo>
                    <a:pt x="4167057" y="1816740"/>
                  </a:lnTo>
                  <a:lnTo>
                    <a:pt x="4173817" y="1863462"/>
                  </a:lnTo>
                  <a:lnTo>
                    <a:pt x="4179539" y="1910270"/>
                  </a:lnTo>
                  <a:lnTo>
                    <a:pt x="4184224" y="1957146"/>
                  </a:lnTo>
                  <a:lnTo>
                    <a:pt x="4187874" y="2004073"/>
                  </a:lnTo>
                  <a:lnTo>
                    <a:pt x="4190492" y="2051032"/>
                  </a:lnTo>
                  <a:lnTo>
                    <a:pt x="4192079" y="2098006"/>
                  </a:lnTo>
                  <a:lnTo>
                    <a:pt x="4192639" y="2144976"/>
                  </a:lnTo>
                  <a:lnTo>
                    <a:pt x="4192172" y="2191927"/>
                  </a:lnTo>
                  <a:lnTo>
                    <a:pt x="4190682" y="2238838"/>
                  </a:lnTo>
                  <a:lnTo>
                    <a:pt x="4188171" y="2285694"/>
                  </a:lnTo>
                  <a:lnTo>
                    <a:pt x="4184640" y="2332476"/>
                  </a:lnTo>
                  <a:lnTo>
                    <a:pt x="4180091" y="2379165"/>
                  </a:lnTo>
                  <a:lnTo>
                    <a:pt x="4174528" y="2425746"/>
                  </a:lnTo>
                  <a:lnTo>
                    <a:pt x="4167952" y="2472199"/>
                  </a:lnTo>
                  <a:lnTo>
                    <a:pt x="4160365" y="2518507"/>
                  </a:lnTo>
                  <a:lnTo>
                    <a:pt x="4151770" y="2564653"/>
                  </a:lnTo>
                  <a:lnTo>
                    <a:pt x="4142168" y="2610618"/>
                  </a:lnTo>
                  <a:lnTo>
                    <a:pt x="4131562" y="2656385"/>
                  </a:lnTo>
                  <a:lnTo>
                    <a:pt x="4119954" y="2701936"/>
                  </a:lnTo>
                  <a:lnTo>
                    <a:pt x="4107346" y="2747253"/>
                  </a:lnTo>
                  <a:lnTo>
                    <a:pt x="4093740" y="2792319"/>
                  </a:lnTo>
                  <a:lnTo>
                    <a:pt x="4079139" y="2837116"/>
                  </a:lnTo>
                  <a:lnTo>
                    <a:pt x="4063545" y="2881625"/>
                  </a:lnTo>
                  <a:lnTo>
                    <a:pt x="4046959" y="2925830"/>
                  </a:lnTo>
                  <a:lnTo>
                    <a:pt x="4029384" y="2969713"/>
                  </a:lnTo>
                  <a:lnTo>
                    <a:pt x="4010823" y="3013255"/>
                  </a:lnTo>
                  <a:lnTo>
                    <a:pt x="3991276" y="3056439"/>
                  </a:lnTo>
                  <a:lnTo>
                    <a:pt x="3970748" y="3099248"/>
                  </a:lnTo>
                  <a:lnTo>
                    <a:pt x="3949238" y="3141663"/>
                  </a:lnTo>
                  <a:lnTo>
                    <a:pt x="3926751" y="3183667"/>
                  </a:lnTo>
                  <a:lnTo>
                    <a:pt x="3903288" y="3225242"/>
                  </a:lnTo>
                  <a:lnTo>
                    <a:pt x="3878850" y="3266370"/>
                  </a:lnTo>
                  <a:lnTo>
                    <a:pt x="3853441" y="3307034"/>
                  </a:lnTo>
                  <a:lnTo>
                    <a:pt x="3827063" y="3347215"/>
                  </a:lnTo>
                  <a:lnTo>
                    <a:pt x="3799717" y="3386897"/>
                  </a:lnTo>
                  <a:lnTo>
                    <a:pt x="3771406" y="3426061"/>
                  </a:lnTo>
                  <a:lnTo>
                    <a:pt x="3741816" y="3465087"/>
                  </a:lnTo>
                  <a:lnTo>
                    <a:pt x="3711749" y="3502942"/>
                  </a:lnTo>
                  <a:lnTo>
                    <a:pt x="3680704" y="3540269"/>
                  </a:lnTo>
                  <a:lnTo>
                    <a:pt x="3648554" y="3577184"/>
                  </a:lnTo>
                  <a:lnTo>
                    <a:pt x="3615449" y="3613493"/>
                  </a:lnTo>
                  <a:lnTo>
                    <a:pt x="3581393" y="3649178"/>
                  </a:lnTo>
                  <a:lnTo>
                    <a:pt x="3546386" y="3684221"/>
                  </a:lnTo>
                  <a:lnTo>
                    <a:pt x="3510432" y="3718604"/>
                  </a:lnTo>
                  <a:lnTo>
                    <a:pt x="3473532" y="3752310"/>
                  </a:lnTo>
                  <a:lnTo>
                    <a:pt x="3435688" y="3785320"/>
                  </a:lnTo>
                  <a:lnTo>
                    <a:pt x="3399100" y="3815788"/>
                  </a:lnTo>
                  <a:lnTo>
                    <a:pt x="2874114" y="4232159"/>
                  </a:lnTo>
                  <a:lnTo>
                    <a:pt x="0" y="4232159"/>
                  </a:lnTo>
                  <a:lnTo>
                    <a:pt x="0" y="1019636"/>
                  </a:lnTo>
                  <a:lnTo>
                    <a:pt x="725653" y="444235"/>
                  </a:lnTo>
                  <a:lnTo>
                    <a:pt x="765631" y="414089"/>
                  </a:lnTo>
                  <a:lnTo>
                    <a:pt x="806112" y="385027"/>
                  </a:lnTo>
                  <a:lnTo>
                    <a:pt x="847076" y="357046"/>
                  </a:lnTo>
                  <a:lnTo>
                    <a:pt x="888505" y="330142"/>
                  </a:lnTo>
                  <a:lnTo>
                    <a:pt x="930381" y="304314"/>
                  </a:lnTo>
                  <a:lnTo>
                    <a:pt x="972686" y="279559"/>
                  </a:lnTo>
                  <a:lnTo>
                    <a:pt x="1015401" y="255874"/>
                  </a:lnTo>
                  <a:lnTo>
                    <a:pt x="1058507" y="233255"/>
                  </a:lnTo>
                  <a:lnTo>
                    <a:pt x="1102197" y="211603"/>
                  </a:lnTo>
                  <a:lnTo>
                    <a:pt x="1145821" y="191210"/>
                  </a:lnTo>
                  <a:lnTo>
                    <a:pt x="1189991" y="171777"/>
                  </a:lnTo>
                  <a:lnTo>
                    <a:pt x="1234480" y="153401"/>
                  </a:lnTo>
                  <a:lnTo>
                    <a:pt x="1279268" y="136078"/>
                  </a:lnTo>
                  <a:lnTo>
                    <a:pt x="1324337" y="119806"/>
                  </a:lnTo>
                  <a:lnTo>
                    <a:pt x="1369669" y="104582"/>
                  </a:lnTo>
                  <a:lnTo>
                    <a:pt x="1415246" y="90404"/>
                  </a:lnTo>
                  <a:lnTo>
                    <a:pt x="1461048" y="77269"/>
                  </a:lnTo>
                  <a:lnTo>
                    <a:pt x="1507057" y="65174"/>
                  </a:lnTo>
                  <a:lnTo>
                    <a:pt x="1553256" y="54116"/>
                  </a:lnTo>
                  <a:lnTo>
                    <a:pt x="1599625" y="44093"/>
                  </a:lnTo>
                  <a:lnTo>
                    <a:pt x="1646146" y="35102"/>
                  </a:lnTo>
                  <a:lnTo>
                    <a:pt x="1692802" y="27140"/>
                  </a:lnTo>
                  <a:lnTo>
                    <a:pt x="1739572" y="20205"/>
                  </a:lnTo>
                  <a:lnTo>
                    <a:pt x="1786440" y="14294"/>
                  </a:lnTo>
                  <a:lnTo>
                    <a:pt x="1833386" y="9403"/>
                  </a:lnTo>
                  <a:lnTo>
                    <a:pt x="1880392" y="5532"/>
                  </a:lnTo>
                  <a:lnTo>
                    <a:pt x="1927439" y="2675"/>
                  </a:lnTo>
                  <a:lnTo>
                    <a:pt x="1974511" y="832"/>
                  </a:lnTo>
                  <a:lnTo>
                    <a:pt x="2021586" y="0"/>
                  </a:lnTo>
                  <a:lnTo>
                    <a:pt x="2068649" y="174"/>
                  </a:lnTo>
                  <a:lnTo>
                    <a:pt x="2115679" y="1354"/>
                  </a:lnTo>
                  <a:lnTo>
                    <a:pt x="2162659" y="3536"/>
                  </a:lnTo>
                  <a:lnTo>
                    <a:pt x="2209570" y="6717"/>
                  </a:lnTo>
                  <a:lnTo>
                    <a:pt x="2256394" y="10895"/>
                  </a:lnTo>
                  <a:lnTo>
                    <a:pt x="2303113" y="16067"/>
                  </a:lnTo>
                  <a:lnTo>
                    <a:pt x="2349707" y="22230"/>
                  </a:lnTo>
                  <a:lnTo>
                    <a:pt x="2396159" y="29382"/>
                  </a:lnTo>
                  <a:lnTo>
                    <a:pt x="2442450" y="37520"/>
                  </a:lnTo>
                  <a:lnTo>
                    <a:pt x="2488561" y="46641"/>
                  </a:lnTo>
                  <a:lnTo>
                    <a:pt x="2534475" y="56743"/>
                  </a:lnTo>
                  <a:lnTo>
                    <a:pt x="2580173" y="67822"/>
                  </a:lnTo>
                  <a:lnTo>
                    <a:pt x="2625636" y="79876"/>
                  </a:lnTo>
                  <a:lnTo>
                    <a:pt x="2670846" y="92903"/>
                  </a:lnTo>
                  <a:lnTo>
                    <a:pt x="2715785" y="106899"/>
                  </a:lnTo>
                  <a:lnTo>
                    <a:pt x="2760434" y="121863"/>
                  </a:lnTo>
                  <a:lnTo>
                    <a:pt x="2804775" y="137790"/>
                  </a:lnTo>
                  <a:lnTo>
                    <a:pt x="2848789" y="154679"/>
                  </a:lnTo>
                  <a:lnTo>
                    <a:pt x="2892458" y="172527"/>
                  </a:lnTo>
                  <a:lnTo>
                    <a:pt x="2935764" y="191331"/>
                  </a:lnTo>
                  <a:lnTo>
                    <a:pt x="2978687" y="211088"/>
                  </a:lnTo>
                  <a:lnTo>
                    <a:pt x="3021211" y="231796"/>
                  </a:lnTo>
                  <a:lnTo>
                    <a:pt x="3063315" y="253452"/>
                  </a:lnTo>
                  <a:lnTo>
                    <a:pt x="3104983" y="276053"/>
                  </a:lnTo>
                  <a:lnTo>
                    <a:pt x="3146195" y="299597"/>
                  </a:lnTo>
                  <a:lnTo>
                    <a:pt x="3186933" y="324080"/>
                  </a:lnTo>
                  <a:lnTo>
                    <a:pt x="3191640" y="326275"/>
                  </a:lnTo>
                  <a:lnTo>
                    <a:pt x="3194525" y="329914"/>
                  </a:lnTo>
                  <a:lnTo>
                    <a:pt x="3199232" y="332109"/>
                  </a:lnTo>
                  <a:lnTo>
                    <a:pt x="3240563" y="359390"/>
                  </a:lnTo>
                  <a:lnTo>
                    <a:pt x="3281438" y="387732"/>
                  </a:lnTo>
                  <a:lnTo>
                    <a:pt x="3321830" y="417131"/>
                  </a:lnTo>
                  <a:lnTo>
                    <a:pt x="3361708" y="447585"/>
                  </a:lnTo>
                  <a:lnTo>
                    <a:pt x="3401045" y="479091"/>
                  </a:lnTo>
                  <a:lnTo>
                    <a:pt x="3439812" y="511645"/>
                  </a:lnTo>
                  <a:lnTo>
                    <a:pt x="3477981" y="545243"/>
                  </a:lnTo>
                  <a:lnTo>
                    <a:pt x="3515523" y="579883"/>
                  </a:lnTo>
                  <a:lnTo>
                    <a:pt x="3552409" y="615561"/>
                  </a:lnTo>
                  <a:lnTo>
                    <a:pt x="3588612" y="652274"/>
                  </a:lnTo>
                  <a:lnTo>
                    <a:pt x="3624101" y="690019"/>
                  </a:lnTo>
                  <a:lnTo>
                    <a:pt x="3658850" y="728791"/>
                  </a:lnTo>
                  <a:lnTo>
                    <a:pt x="3692829" y="768589"/>
                  </a:lnTo>
                  <a:lnTo>
                    <a:pt x="3726006" y="809405"/>
                  </a:lnTo>
                  <a:close/>
                </a:path>
              </a:pathLst>
            </a:custGeom>
            <a:solidFill>
              <a:srgbClr val="F9BF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29129" y="8181691"/>
              <a:ext cx="266065" cy="1057275"/>
            </a:xfrm>
            <a:custGeom>
              <a:avLst/>
              <a:gdLst/>
              <a:ahLst/>
              <a:cxnLst/>
              <a:rect l="l" t="t" r="r" b="b"/>
              <a:pathLst>
                <a:path w="266065" h="1057275">
                  <a:moveTo>
                    <a:pt x="132920" y="264318"/>
                  </a:moveTo>
                  <a:lnTo>
                    <a:pt x="90896" y="257583"/>
                  </a:lnTo>
                  <a:lnTo>
                    <a:pt x="54407" y="238827"/>
                  </a:lnTo>
                  <a:lnTo>
                    <a:pt x="25637" y="210223"/>
                  </a:lnTo>
                  <a:lnTo>
                    <a:pt x="6773" y="173942"/>
                  </a:lnTo>
                  <a:lnTo>
                    <a:pt x="0" y="132159"/>
                  </a:lnTo>
                  <a:lnTo>
                    <a:pt x="6773" y="90375"/>
                  </a:lnTo>
                  <a:lnTo>
                    <a:pt x="25637" y="54095"/>
                  </a:lnTo>
                  <a:lnTo>
                    <a:pt x="54407" y="25490"/>
                  </a:lnTo>
                  <a:lnTo>
                    <a:pt x="90896" y="6734"/>
                  </a:lnTo>
                  <a:lnTo>
                    <a:pt x="132920" y="0"/>
                  </a:lnTo>
                  <a:lnTo>
                    <a:pt x="174945" y="6734"/>
                  </a:lnTo>
                  <a:lnTo>
                    <a:pt x="211434" y="25490"/>
                  </a:lnTo>
                  <a:lnTo>
                    <a:pt x="240204" y="54095"/>
                  </a:lnTo>
                  <a:lnTo>
                    <a:pt x="259068" y="90375"/>
                  </a:lnTo>
                  <a:lnTo>
                    <a:pt x="265841" y="132159"/>
                  </a:lnTo>
                  <a:lnTo>
                    <a:pt x="259068" y="173942"/>
                  </a:lnTo>
                  <a:lnTo>
                    <a:pt x="240204" y="210223"/>
                  </a:lnTo>
                  <a:lnTo>
                    <a:pt x="211434" y="238827"/>
                  </a:lnTo>
                  <a:lnTo>
                    <a:pt x="174945" y="257583"/>
                  </a:lnTo>
                  <a:lnTo>
                    <a:pt x="132920" y="264318"/>
                  </a:lnTo>
                  <a:close/>
                </a:path>
                <a:path w="266065" h="1057275">
                  <a:moveTo>
                    <a:pt x="132920" y="660796"/>
                  </a:moveTo>
                  <a:lnTo>
                    <a:pt x="90896" y="654062"/>
                  </a:lnTo>
                  <a:lnTo>
                    <a:pt x="54407" y="635305"/>
                  </a:lnTo>
                  <a:lnTo>
                    <a:pt x="25637" y="606701"/>
                  </a:lnTo>
                  <a:lnTo>
                    <a:pt x="6773" y="570421"/>
                  </a:lnTo>
                  <a:lnTo>
                    <a:pt x="0" y="528637"/>
                  </a:lnTo>
                  <a:lnTo>
                    <a:pt x="6773" y="486854"/>
                  </a:lnTo>
                  <a:lnTo>
                    <a:pt x="25637" y="450573"/>
                  </a:lnTo>
                  <a:lnTo>
                    <a:pt x="54407" y="421969"/>
                  </a:lnTo>
                  <a:lnTo>
                    <a:pt x="90896" y="403212"/>
                  </a:lnTo>
                  <a:lnTo>
                    <a:pt x="132920" y="396478"/>
                  </a:lnTo>
                  <a:lnTo>
                    <a:pt x="174945" y="403212"/>
                  </a:lnTo>
                  <a:lnTo>
                    <a:pt x="211434" y="421969"/>
                  </a:lnTo>
                  <a:lnTo>
                    <a:pt x="240204" y="450573"/>
                  </a:lnTo>
                  <a:lnTo>
                    <a:pt x="259068" y="486854"/>
                  </a:lnTo>
                  <a:lnTo>
                    <a:pt x="265841" y="528637"/>
                  </a:lnTo>
                  <a:lnTo>
                    <a:pt x="259068" y="570421"/>
                  </a:lnTo>
                  <a:lnTo>
                    <a:pt x="240204" y="606701"/>
                  </a:lnTo>
                  <a:lnTo>
                    <a:pt x="211434" y="635305"/>
                  </a:lnTo>
                  <a:lnTo>
                    <a:pt x="174945" y="654062"/>
                  </a:lnTo>
                  <a:lnTo>
                    <a:pt x="132920" y="660796"/>
                  </a:lnTo>
                  <a:close/>
                </a:path>
                <a:path w="266065" h="1057275">
                  <a:moveTo>
                    <a:pt x="132920" y="1057275"/>
                  </a:moveTo>
                  <a:lnTo>
                    <a:pt x="90896" y="1050540"/>
                  </a:lnTo>
                  <a:lnTo>
                    <a:pt x="54407" y="1031784"/>
                  </a:lnTo>
                  <a:lnTo>
                    <a:pt x="25637" y="1003179"/>
                  </a:lnTo>
                  <a:lnTo>
                    <a:pt x="6773" y="966899"/>
                  </a:lnTo>
                  <a:lnTo>
                    <a:pt x="0" y="925115"/>
                  </a:lnTo>
                  <a:lnTo>
                    <a:pt x="6773" y="883332"/>
                  </a:lnTo>
                  <a:lnTo>
                    <a:pt x="25637" y="847051"/>
                  </a:lnTo>
                  <a:lnTo>
                    <a:pt x="54407" y="818447"/>
                  </a:lnTo>
                  <a:lnTo>
                    <a:pt x="90896" y="799691"/>
                  </a:lnTo>
                  <a:lnTo>
                    <a:pt x="132920" y="792956"/>
                  </a:lnTo>
                  <a:lnTo>
                    <a:pt x="174945" y="799691"/>
                  </a:lnTo>
                  <a:lnTo>
                    <a:pt x="211434" y="818447"/>
                  </a:lnTo>
                  <a:lnTo>
                    <a:pt x="240204" y="847051"/>
                  </a:lnTo>
                  <a:lnTo>
                    <a:pt x="259068" y="883332"/>
                  </a:lnTo>
                  <a:lnTo>
                    <a:pt x="265841" y="925115"/>
                  </a:lnTo>
                  <a:lnTo>
                    <a:pt x="259068" y="966899"/>
                  </a:lnTo>
                  <a:lnTo>
                    <a:pt x="240204" y="1003179"/>
                  </a:lnTo>
                  <a:lnTo>
                    <a:pt x="211434" y="1031784"/>
                  </a:lnTo>
                  <a:lnTo>
                    <a:pt x="174945" y="1050540"/>
                  </a:lnTo>
                  <a:lnTo>
                    <a:pt x="132920" y="105727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0155" y="345358"/>
            <a:ext cx="1362074" cy="9810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9045" y="606955"/>
            <a:ext cx="539496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-345">
                <a:solidFill>
                  <a:srgbClr val="ECB92A"/>
                </a:solidFill>
                <a:latin typeface="Verdana"/>
                <a:cs typeface="Verdana"/>
              </a:rPr>
              <a:t>Contents</a:t>
            </a:r>
            <a:endParaRPr sz="90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2882" y="3009585"/>
            <a:ext cx="238125" cy="2381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2882" y="3933509"/>
            <a:ext cx="238125" cy="2381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2882" y="4857434"/>
            <a:ext cx="238125" cy="2381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2882" y="5781359"/>
            <a:ext cx="238125" cy="2381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2882" y="6705284"/>
            <a:ext cx="238125" cy="2381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2882" y="7629209"/>
            <a:ext cx="238125" cy="2381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2882" y="8553134"/>
            <a:ext cx="238125" cy="23812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002243" y="2557459"/>
            <a:ext cx="10661650" cy="6492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657725">
              <a:lnSpc>
                <a:spcPct val="116599"/>
              </a:lnSpc>
              <a:spcBef>
                <a:spcPts val="100"/>
              </a:spcBef>
            </a:pPr>
            <a:r>
              <a:rPr dirty="0" sz="5200" spc="-85">
                <a:solidFill>
                  <a:srgbClr val="FFFFFF"/>
                </a:solidFill>
                <a:latin typeface="Lucida Sans Unicode"/>
                <a:cs typeface="Lucida Sans Unicode"/>
              </a:rPr>
              <a:t>Introduction </a:t>
            </a:r>
            <a:r>
              <a:rPr dirty="0" sz="52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200" spc="-15">
                <a:solidFill>
                  <a:srgbClr val="FFFFFF"/>
                </a:solidFill>
                <a:latin typeface="Lucida Sans Unicode"/>
                <a:cs typeface="Lucida Sans Unicode"/>
              </a:rPr>
              <a:t>Problem</a:t>
            </a:r>
            <a:r>
              <a:rPr dirty="0" sz="5200" spc="-3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200" spc="-35">
                <a:solidFill>
                  <a:srgbClr val="FFFFFF"/>
                </a:solidFill>
                <a:latin typeface="Lucida Sans Unicode"/>
                <a:cs typeface="Lucida Sans Unicode"/>
              </a:rPr>
              <a:t>Statement </a:t>
            </a:r>
            <a:r>
              <a:rPr dirty="0" sz="5200" spc="-16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200" spc="-30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5200" spc="-19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5200" spc="-2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5200" spc="-2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200" spc="-30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5200" spc="-4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5200" spc="-9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5200" spc="-2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200" spc="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5200" spc="-95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5200" spc="-270">
                <a:solidFill>
                  <a:srgbClr val="FFFFFF"/>
                </a:solidFill>
                <a:latin typeface="Lucida Sans Unicode"/>
                <a:cs typeface="Lucida Sans Unicode"/>
              </a:rPr>
              <a:t>j</a:t>
            </a:r>
            <a:r>
              <a:rPr dirty="0" sz="5200" spc="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5200" spc="-19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5200" spc="-1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5200" spc="-19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5200" spc="-95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5200" spc="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5200" spc="-17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5200">
              <a:latin typeface="Lucida Sans Unicode"/>
              <a:cs typeface="Lucida Sans Unicode"/>
            </a:endParaRPr>
          </a:p>
          <a:p>
            <a:pPr marL="12700" marR="5080">
              <a:lnSpc>
                <a:spcPct val="116599"/>
              </a:lnSpc>
            </a:pPr>
            <a:r>
              <a:rPr dirty="0" sz="5200" spc="-8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5200" spc="-19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5200" spc="-1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5200" spc="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5200" spc="-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5200" spc="1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5200" spc="-1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5200" spc="-4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5200" spc="-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5200" spc="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5200" spc="-2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200" spc="-8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5200" spc="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5200" spc="-95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5200" spc="-19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5200" spc="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5200" spc="3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dirty="0" sz="5200" spc="-825">
                <a:solidFill>
                  <a:srgbClr val="FFFFFF"/>
                </a:solidFill>
                <a:latin typeface="Lucida Sans Unicode"/>
                <a:cs typeface="Lucida Sans Unicode"/>
              </a:rPr>
              <a:t>/</a:t>
            </a:r>
            <a:r>
              <a:rPr dirty="0" sz="5200" spc="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5200" spc="-470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dirty="0" sz="5200" spc="-19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5200" spc="-18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5200" spc="-1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5200" spc="-19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5200" spc="-4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5200" spc="-39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5200" spc="-2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200" spc="-18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5200" spc="-105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5200" spc="-18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5200" spc="-1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5200" spc="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5200" spc="-2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5200" spc="-130">
                <a:solidFill>
                  <a:srgbClr val="FFFFFF"/>
                </a:solidFill>
                <a:latin typeface="Lucida Sans Unicode"/>
                <a:cs typeface="Lucida Sans Unicode"/>
              </a:rPr>
              <a:t>s  </a:t>
            </a:r>
            <a:r>
              <a:rPr dirty="0" sz="5200" spc="-80">
                <a:solidFill>
                  <a:srgbClr val="FFFFFF"/>
                </a:solidFill>
                <a:latin typeface="Lucida Sans Unicode"/>
                <a:cs typeface="Lucida Sans Unicode"/>
              </a:rPr>
              <a:t>Methodology</a:t>
            </a:r>
            <a:endParaRPr sz="5200">
              <a:latin typeface="Lucida Sans Unicode"/>
              <a:cs typeface="Lucida Sans Unicode"/>
            </a:endParaRPr>
          </a:p>
          <a:p>
            <a:pPr marL="12700" marR="3086100">
              <a:lnSpc>
                <a:spcPct val="116599"/>
              </a:lnSpc>
            </a:pPr>
            <a:r>
              <a:rPr dirty="0" sz="5200" spc="-42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5200" spc="-60">
                <a:solidFill>
                  <a:srgbClr val="FFFFFF"/>
                </a:solidFill>
                <a:latin typeface="Lucida Sans Unicode"/>
                <a:cs typeface="Lucida Sans Unicode"/>
              </a:rPr>
              <a:t>oo</a:t>
            </a:r>
            <a:r>
              <a:rPr dirty="0" sz="5200" spc="-19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5200" spc="-825">
                <a:solidFill>
                  <a:srgbClr val="FFFFFF"/>
                </a:solidFill>
                <a:latin typeface="Lucida Sans Unicode"/>
                <a:cs typeface="Lucida Sans Unicode"/>
              </a:rPr>
              <a:t>/</a:t>
            </a:r>
            <a:r>
              <a:rPr dirty="0" sz="5200" spc="6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5200" spc="-470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dirty="0" sz="5200" spc="-9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5200" spc="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5200" spc="-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5200" spc="-19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5200" spc="-2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5200" spc="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5200" spc="-4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5200" spc="-1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5200" spc="1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5200" spc="-19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5200" spc="-2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200" spc="-18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5200" spc="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5200" spc="-1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5200" spc="-4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5200" spc="-60">
                <a:solidFill>
                  <a:srgbClr val="FFFFFF"/>
                </a:solidFill>
                <a:latin typeface="Lucida Sans Unicode"/>
                <a:cs typeface="Lucida Sans Unicode"/>
              </a:rPr>
              <a:t>p  </a:t>
            </a:r>
            <a:r>
              <a:rPr dirty="0" sz="5200" spc="-60">
                <a:solidFill>
                  <a:srgbClr val="FFFFFF"/>
                </a:solidFill>
                <a:latin typeface="Lucida Sans Unicode"/>
                <a:cs typeface="Lucida Sans Unicode"/>
              </a:rPr>
              <a:t>References</a:t>
            </a:r>
            <a:endParaRPr sz="5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48713" y="124"/>
            <a:ext cx="7439659" cy="10287000"/>
            <a:chOff x="10848713" y="124"/>
            <a:chExt cx="7439659" cy="10287000"/>
          </a:xfrm>
        </p:grpSpPr>
        <p:sp>
          <p:nvSpPr>
            <p:cNvPr id="3" name="object 3"/>
            <p:cNvSpPr/>
            <p:nvPr/>
          </p:nvSpPr>
          <p:spPr>
            <a:xfrm>
              <a:off x="12539227" y="124"/>
              <a:ext cx="5749290" cy="10287000"/>
            </a:xfrm>
            <a:custGeom>
              <a:avLst/>
              <a:gdLst/>
              <a:ahLst/>
              <a:cxnLst/>
              <a:rect l="l" t="t" r="r" b="b"/>
              <a:pathLst>
                <a:path w="5749290" h="10287000">
                  <a:moveTo>
                    <a:pt x="0" y="0"/>
                  </a:moveTo>
                  <a:lnTo>
                    <a:pt x="5748771" y="0"/>
                  </a:lnTo>
                  <a:lnTo>
                    <a:pt x="5748771" y="10286753"/>
                  </a:lnTo>
                  <a:lnTo>
                    <a:pt x="0" y="10286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BF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8713" y="1451045"/>
              <a:ext cx="6980583" cy="7344787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2951753" y="1451045"/>
            <a:ext cx="1285875" cy="323850"/>
          </a:xfrm>
          <a:custGeom>
            <a:avLst/>
            <a:gdLst/>
            <a:ahLst/>
            <a:cxnLst/>
            <a:rect l="l" t="t" r="r" b="b"/>
            <a:pathLst>
              <a:path w="1285875" h="323850">
                <a:moveTo>
                  <a:pt x="160715" y="323849"/>
                </a:moveTo>
                <a:lnTo>
                  <a:pt x="117979" y="318068"/>
                </a:lnTo>
                <a:lnTo>
                  <a:pt x="79584" y="301750"/>
                </a:lnTo>
                <a:lnTo>
                  <a:pt x="47059" y="276436"/>
                </a:lnTo>
                <a:lnTo>
                  <a:pt x="21934" y="243667"/>
                </a:lnTo>
                <a:lnTo>
                  <a:pt x="5738" y="204983"/>
                </a:lnTo>
                <a:lnTo>
                  <a:pt x="0" y="161924"/>
                </a:lnTo>
                <a:lnTo>
                  <a:pt x="5738" y="118866"/>
                </a:lnTo>
                <a:lnTo>
                  <a:pt x="21934" y="80182"/>
                </a:lnTo>
                <a:lnTo>
                  <a:pt x="47059" y="47413"/>
                </a:lnTo>
                <a:lnTo>
                  <a:pt x="79584" y="22099"/>
                </a:lnTo>
                <a:lnTo>
                  <a:pt x="117979" y="5781"/>
                </a:lnTo>
                <a:lnTo>
                  <a:pt x="160715" y="0"/>
                </a:lnTo>
                <a:lnTo>
                  <a:pt x="203452" y="5781"/>
                </a:lnTo>
                <a:lnTo>
                  <a:pt x="241847" y="22099"/>
                </a:lnTo>
                <a:lnTo>
                  <a:pt x="274371" y="47413"/>
                </a:lnTo>
                <a:lnTo>
                  <a:pt x="299496" y="80182"/>
                </a:lnTo>
                <a:lnTo>
                  <a:pt x="315693" y="118866"/>
                </a:lnTo>
                <a:lnTo>
                  <a:pt x="321431" y="161924"/>
                </a:lnTo>
                <a:lnTo>
                  <a:pt x="315693" y="204983"/>
                </a:lnTo>
                <a:lnTo>
                  <a:pt x="299496" y="243667"/>
                </a:lnTo>
                <a:lnTo>
                  <a:pt x="274371" y="276436"/>
                </a:lnTo>
                <a:lnTo>
                  <a:pt x="241847" y="301750"/>
                </a:lnTo>
                <a:lnTo>
                  <a:pt x="203452" y="318068"/>
                </a:lnTo>
                <a:lnTo>
                  <a:pt x="160715" y="323849"/>
                </a:lnTo>
                <a:close/>
              </a:path>
              <a:path w="1285875" h="323850">
                <a:moveTo>
                  <a:pt x="1125010" y="323849"/>
                </a:moveTo>
                <a:lnTo>
                  <a:pt x="1082273" y="318068"/>
                </a:lnTo>
                <a:lnTo>
                  <a:pt x="1043878" y="301750"/>
                </a:lnTo>
                <a:lnTo>
                  <a:pt x="1011354" y="276436"/>
                </a:lnTo>
                <a:lnTo>
                  <a:pt x="986229" y="243667"/>
                </a:lnTo>
                <a:lnTo>
                  <a:pt x="970033" y="204983"/>
                </a:lnTo>
                <a:lnTo>
                  <a:pt x="964294" y="161924"/>
                </a:lnTo>
                <a:lnTo>
                  <a:pt x="970033" y="118866"/>
                </a:lnTo>
                <a:lnTo>
                  <a:pt x="986229" y="80182"/>
                </a:lnTo>
                <a:lnTo>
                  <a:pt x="1011354" y="47413"/>
                </a:lnTo>
                <a:lnTo>
                  <a:pt x="1043878" y="22099"/>
                </a:lnTo>
                <a:lnTo>
                  <a:pt x="1082273" y="5781"/>
                </a:lnTo>
                <a:lnTo>
                  <a:pt x="1125010" y="0"/>
                </a:lnTo>
                <a:lnTo>
                  <a:pt x="1167747" y="5781"/>
                </a:lnTo>
                <a:lnTo>
                  <a:pt x="1206142" y="22099"/>
                </a:lnTo>
                <a:lnTo>
                  <a:pt x="1238666" y="47413"/>
                </a:lnTo>
                <a:lnTo>
                  <a:pt x="1263791" y="80182"/>
                </a:lnTo>
                <a:lnTo>
                  <a:pt x="1279987" y="118866"/>
                </a:lnTo>
                <a:lnTo>
                  <a:pt x="1285726" y="161924"/>
                </a:lnTo>
                <a:lnTo>
                  <a:pt x="1279987" y="204983"/>
                </a:lnTo>
                <a:lnTo>
                  <a:pt x="1263791" y="243667"/>
                </a:lnTo>
                <a:lnTo>
                  <a:pt x="1238666" y="276436"/>
                </a:lnTo>
                <a:lnTo>
                  <a:pt x="1206142" y="301750"/>
                </a:lnTo>
                <a:lnTo>
                  <a:pt x="1167747" y="318068"/>
                </a:lnTo>
                <a:lnTo>
                  <a:pt x="1125010" y="323849"/>
                </a:lnTo>
                <a:close/>
              </a:path>
              <a:path w="1285875" h="323850">
                <a:moveTo>
                  <a:pt x="642863" y="323849"/>
                </a:moveTo>
                <a:lnTo>
                  <a:pt x="600126" y="318068"/>
                </a:lnTo>
                <a:lnTo>
                  <a:pt x="561731" y="301750"/>
                </a:lnTo>
                <a:lnTo>
                  <a:pt x="529206" y="276436"/>
                </a:lnTo>
                <a:lnTo>
                  <a:pt x="504082" y="243667"/>
                </a:lnTo>
                <a:lnTo>
                  <a:pt x="487885" y="204983"/>
                </a:lnTo>
                <a:lnTo>
                  <a:pt x="482147" y="161924"/>
                </a:lnTo>
                <a:lnTo>
                  <a:pt x="487885" y="118866"/>
                </a:lnTo>
                <a:lnTo>
                  <a:pt x="504082" y="80182"/>
                </a:lnTo>
                <a:lnTo>
                  <a:pt x="529206" y="47413"/>
                </a:lnTo>
                <a:lnTo>
                  <a:pt x="561731" y="22099"/>
                </a:lnTo>
                <a:lnTo>
                  <a:pt x="600126" y="5781"/>
                </a:lnTo>
                <a:lnTo>
                  <a:pt x="642863" y="0"/>
                </a:lnTo>
                <a:lnTo>
                  <a:pt x="685599" y="5781"/>
                </a:lnTo>
                <a:lnTo>
                  <a:pt x="723994" y="22099"/>
                </a:lnTo>
                <a:lnTo>
                  <a:pt x="756519" y="47413"/>
                </a:lnTo>
                <a:lnTo>
                  <a:pt x="781644" y="80182"/>
                </a:lnTo>
                <a:lnTo>
                  <a:pt x="797840" y="118866"/>
                </a:lnTo>
                <a:lnTo>
                  <a:pt x="803578" y="161924"/>
                </a:lnTo>
                <a:lnTo>
                  <a:pt x="797840" y="204983"/>
                </a:lnTo>
                <a:lnTo>
                  <a:pt x="781644" y="243667"/>
                </a:lnTo>
                <a:lnTo>
                  <a:pt x="756519" y="276436"/>
                </a:lnTo>
                <a:lnTo>
                  <a:pt x="723994" y="301750"/>
                </a:lnTo>
                <a:lnTo>
                  <a:pt x="685599" y="318068"/>
                </a:lnTo>
                <a:lnTo>
                  <a:pt x="642863" y="323849"/>
                </a:lnTo>
                <a:close/>
              </a:path>
            </a:pathLst>
          </a:custGeom>
          <a:solidFill>
            <a:srgbClr val="ECB9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91529" y="3235071"/>
            <a:ext cx="3315335" cy="3317240"/>
          </a:xfrm>
          <a:custGeom>
            <a:avLst/>
            <a:gdLst/>
            <a:ahLst/>
            <a:cxnLst/>
            <a:rect l="l" t="t" r="r" b="b"/>
            <a:pathLst>
              <a:path w="3315334" h="3317240">
                <a:moveTo>
                  <a:pt x="1416954" y="224461"/>
                </a:moveTo>
                <a:lnTo>
                  <a:pt x="1416964" y="174860"/>
                </a:lnTo>
                <a:lnTo>
                  <a:pt x="1592384" y="174824"/>
                </a:lnTo>
                <a:lnTo>
                  <a:pt x="1591814" y="10"/>
                </a:lnTo>
                <a:lnTo>
                  <a:pt x="1641416" y="0"/>
                </a:lnTo>
                <a:lnTo>
                  <a:pt x="1641380" y="175419"/>
                </a:lnTo>
                <a:lnTo>
                  <a:pt x="1689762" y="223801"/>
                </a:lnTo>
                <a:lnTo>
                  <a:pt x="1641370" y="223811"/>
                </a:lnTo>
                <a:lnTo>
                  <a:pt x="1641531" y="273584"/>
                </a:lnTo>
                <a:lnTo>
                  <a:pt x="1592374" y="224426"/>
                </a:lnTo>
                <a:lnTo>
                  <a:pt x="1416954" y="224461"/>
                </a:lnTo>
                <a:close/>
              </a:path>
              <a:path w="3315334" h="3317240">
                <a:moveTo>
                  <a:pt x="1689762" y="223801"/>
                </a:moveTo>
                <a:lnTo>
                  <a:pt x="1641380" y="175419"/>
                </a:lnTo>
                <a:lnTo>
                  <a:pt x="1816195" y="174779"/>
                </a:lnTo>
                <a:lnTo>
                  <a:pt x="1816790" y="223775"/>
                </a:lnTo>
                <a:lnTo>
                  <a:pt x="1689762" y="223801"/>
                </a:lnTo>
                <a:close/>
              </a:path>
              <a:path w="3315334" h="3317240">
                <a:moveTo>
                  <a:pt x="1592338" y="399846"/>
                </a:moveTo>
                <a:lnTo>
                  <a:pt x="1592374" y="224426"/>
                </a:lnTo>
                <a:lnTo>
                  <a:pt x="1641531" y="273584"/>
                </a:lnTo>
                <a:lnTo>
                  <a:pt x="1641939" y="399836"/>
                </a:lnTo>
                <a:lnTo>
                  <a:pt x="1592338" y="399846"/>
                </a:lnTo>
                <a:close/>
              </a:path>
              <a:path w="3315334" h="3317240">
                <a:moveTo>
                  <a:pt x="1917101" y="724609"/>
                </a:moveTo>
                <a:lnTo>
                  <a:pt x="1917111" y="675008"/>
                </a:lnTo>
                <a:lnTo>
                  <a:pt x="2091321" y="674972"/>
                </a:lnTo>
                <a:lnTo>
                  <a:pt x="2091357" y="499552"/>
                </a:lnTo>
                <a:lnTo>
                  <a:pt x="2140959" y="499542"/>
                </a:lnTo>
                <a:lnTo>
                  <a:pt x="2140318" y="674357"/>
                </a:lnTo>
                <a:lnTo>
                  <a:pt x="2189910" y="723949"/>
                </a:lnTo>
                <a:lnTo>
                  <a:pt x="2141518" y="723959"/>
                </a:lnTo>
                <a:lnTo>
                  <a:pt x="2141508" y="773560"/>
                </a:lnTo>
                <a:lnTo>
                  <a:pt x="2091916" y="723969"/>
                </a:lnTo>
                <a:lnTo>
                  <a:pt x="1917101" y="724609"/>
                </a:lnTo>
                <a:close/>
              </a:path>
              <a:path w="3315334" h="3317240">
                <a:moveTo>
                  <a:pt x="2189910" y="723949"/>
                </a:moveTo>
                <a:lnTo>
                  <a:pt x="2140318" y="674357"/>
                </a:lnTo>
                <a:lnTo>
                  <a:pt x="2315738" y="674322"/>
                </a:lnTo>
                <a:lnTo>
                  <a:pt x="2316938" y="723923"/>
                </a:lnTo>
                <a:lnTo>
                  <a:pt x="2189910" y="723949"/>
                </a:lnTo>
                <a:close/>
              </a:path>
              <a:path w="3315334" h="3317240">
                <a:moveTo>
                  <a:pt x="2091881" y="899389"/>
                </a:moveTo>
                <a:lnTo>
                  <a:pt x="2091916" y="723969"/>
                </a:lnTo>
                <a:lnTo>
                  <a:pt x="2141508" y="773560"/>
                </a:lnTo>
                <a:lnTo>
                  <a:pt x="2141482" y="899379"/>
                </a:lnTo>
                <a:lnTo>
                  <a:pt x="2091881" y="899389"/>
                </a:lnTo>
                <a:close/>
              </a:path>
              <a:path w="3315334" h="3317240">
                <a:moveTo>
                  <a:pt x="2415434" y="1224152"/>
                </a:moveTo>
                <a:lnTo>
                  <a:pt x="2415444" y="1174551"/>
                </a:lnTo>
                <a:lnTo>
                  <a:pt x="2590864" y="1174515"/>
                </a:lnTo>
                <a:lnTo>
                  <a:pt x="2590900" y="999095"/>
                </a:lnTo>
                <a:lnTo>
                  <a:pt x="2640501" y="999085"/>
                </a:lnTo>
                <a:lnTo>
                  <a:pt x="2640466" y="1174505"/>
                </a:lnTo>
                <a:lnTo>
                  <a:pt x="2689453" y="1223492"/>
                </a:lnTo>
                <a:lnTo>
                  <a:pt x="2641061" y="1223502"/>
                </a:lnTo>
                <a:lnTo>
                  <a:pt x="2641051" y="1273103"/>
                </a:lnTo>
                <a:lnTo>
                  <a:pt x="2591459" y="1223512"/>
                </a:lnTo>
                <a:lnTo>
                  <a:pt x="2415434" y="1224152"/>
                </a:lnTo>
                <a:close/>
              </a:path>
              <a:path w="3315334" h="3317240">
                <a:moveTo>
                  <a:pt x="2689453" y="1223492"/>
                </a:moveTo>
                <a:lnTo>
                  <a:pt x="2640466" y="1174505"/>
                </a:lnTo>
                <a:lnTo>
                  <a:pt x="2815886" y="1174470"/>
                </a:lnTo>
                <a:lnTo>
                  <a:pt x="2816481" y="1223466"/>
                </a:lnTo>
                <a:lnTo>
                  <a:pt x="2689453" y="1223492"/>
                </a:lnTo>
                <a:close/>
              </a:path>
              <a:path w="3315334" h="3317240">
                <a:moveTo>
                  <a:pt x="2591424" y="1398931"/>
                </a:moveTo>
                <a:lnTo>
                  <a:pt x="2591459" y="1223512"/>
                </a:lnTo>
                <a:lnTo>
                  <a:pt x="2641051" y="1273103"/>
                </a:lnTo>
                <a:lnTo>
                  <a:pt x="2641025" y="1398921"/>
                </a:lnTo>
                <a:lnTo>
                  <a:pt x="2591424" y="1398931"/>
                </a:lnTo>
                <a:close/>
              </a:path>
              <a:path w="3315334" h="3317240">
                <a:moveTo>
                  <a:pt x="2915582" y="1724300"/>
                </a:moveTo>
                <a:lnTo>
                  <a:pt x="2915592" y="1674698"/>
                </a:lnTo>
                <a:lnTo>
                  <a:pt x="3091012" y="1674663"/>
                </a:lnTo>
                <a:lnTo>
                  <a:pt x="3091047" y="1499243"/>
                </a:lnTo>
                <a:lnTo>
                  <a:pt x="3140649" y="1499233"/>
                </a:lnTo>
                <a:lnTo>
                  <a:pt x="3139404" y="1673443"/>
                </a:lnTo>
                <a:lnTo>
                  <a:pt x="3188995" y="1723035"/>
                </a:lnTo>
                <a:lnTo>
                  <a:pt x="3140604" y="1723044"/>
                </a:lnTo>
                <a:lnTo>
                  <a:pt x="3140594" y="1772646"/>
                </a:lnTo>
                <a:lnTo>
                  <a:pt x="3091002" y="1723054"/>
                </a:lnTo>
                <a:lnTo>
                  <a:pt x="2915582" y="1724300"/>
                </a:lnTo>
                <a:close/>
              </a:path>
              <a:path w="3315334" h="3317240">
                <a:moveTo>
                  <a:pt x="3188995" y="1723035"/>
                </a:moveTo>
                <a:lnTo>
                  <a:pt x="3139404" y="1673443"/>
                </a:lnTo>
                <a:lnTo>
                  <a:pt x="3314824" y="1673408"/>
                </a:lnTo>
                <a:lnTo>
                  <a:pt x="3314814" y="1723009"/>
                </a:lnTo>
                <a:lnTo>
                  <a:pt x="3188995" y="1723035"/>
                </a:lnTo>
                <a:close/>
              </a:path>
              <a:path w="3315334" h="3317240">
                <a:moveTo>
                  <a:pt x="3090967" y="1898474"/>
                </a:moveTo>
                <a:lnTo>
                  <a:pt x="3091002" y="1723054"/>
                </a:lnTo>
                <a:lnTo>
                  <a:pt x="3140594" y="1772646"/>
                </a:lnTo>
                <a:lnTo>
                  <a:pt x="3140568" y="1898464"/>
                </a:lnTo>
                <a:lnTo>
                  <a:pt x="3090967" y="1898474"/>
                </a:lnTo>
                <a:close/>
              </a:path>
              <a:path w="3315334" h="3317240">
                <a:moveTo>
                  <a:pt x="944434" y="696981"/>
                </a:moveTo>
                <a:lnTo>
                  <a:pt x="944444" y="647380"/>
                </a:lnTo>
                <a:lnTo>
                  <a:pt x="1119864" y="647344"/>
                </a:lnTo>
                <a:lnTo>
                  <a:pt x="1119295" y="472529"/>
                </a:lnTo>
                <a:lnTo>
                  <a:pt x="1168896" y="472519"/>
                </a:lnTo>
                <a:lnTo>
                  <a:pt x="1168860" y="647939"/>
                </a:lnTo>
                <a:lnTo>
                  <a:pt x="1217242" y="696321"/>
                </a:lnTo>
                <a:lnTo>
                  <a:pt x="1168851" y="696331"/>
                </a:lnTo>
                <a:lnTo>
                  <a:pt x="1169012" y="746103"/>
                </a:lnTo>
                <a:lnTo>
                  <a:pt x="1119854" y="696945"/>
                </a:lnTo>
                <a:lnTo>
                  <a:pt x="944434" y="696981"/>
                </a:lnTo>
                <a:close/>
              </a:path>
              <a:path w="3315334" h="3317240">
                <a:moveTo>
                  <a:pt x="1217242" y="696321"/>
                </a:moveTo>
                <a:lnTo>
                  <a:pt x="1168860" y="647939"/>
                </a:lnTo>
                <a:lnTo>
                  <a:pt x="1343676" y="647299"/>
                </a:lnTo>
                <a:lnTo>
                  <a:pt x="1344271" y="696295"/>
                </a:lnTo>
                <a:lnTo>
                  <a:pt x="1217242" y="696321"/>
                </a:lnTo>
                <a:close/>
              </a:path>
              <a:path w="3315334" h="3317240">
                <a:moveTo>
                  <a:pt x="1119818" y="872365"/>
                </a:moveTo>
                <a:lnTo>
                  <a:pt x="1119854" y="696945"/>
                </a:lnTo>
                <a:lnTo>
                  <a:pt x="1169012" y="746103"/>
                </a:lnTo>
                <a:lnTo>
                  <a:pt x="1169420" y="872355"/>
                </a:lnTo>
                <a:lnTo>
                  <a:pt x="1119818" y="872365"/>
                </a:lnTo>
                <a:close/>
              </a:path>
              <a:path w="3315334" h="3317240">
                <a:moveTo>
                  <a:pt x="1443372" y="1197129"/>
                </a:moveTo>
                <a:lnTo>
                  <a:pt x="1443382" y="1147527"/>
                </a:lnTo>
                <a:lnTo>
                  <a:pt x="1618802" y="1147492"/>
                </a:lnTo>
                <a:lnTo>
                  <a:pt x="1618837" y="972072"/>
                </a:lnTo>
                <a:lnTo>
                  <a:pt x="1668439" y="972062"/>
                </a:lnTo>
                <a:lnTo>
                  <a:pt x="1668403" y="1147482"/>
                </a:lnTo>
                <a:lnTo>
                  <a:pt x="1716785" y="1195864"/>
                </a:lnTo>
                <a:lnTo>
                  <a:pt x="1668394" y="1195874"/>
                </a:lnTo>
                <a:lnTo>
                  <a:pt x="1668383" y="1246685"/>
                </a:lnTo>
                <a:lnTo>
                  <a:pt x="1618792" y="1197093"/>
                </a:lnTo>
                <a:lnTo>
                  <a:pt x="1443372" y="1197129"/>
                </a:lnTo>
                <a:close/>
              </a:path>
              <a:path w="3315334" h="3317240">
                <a:moveTo>
                  <a:pt x="1716785" y="1195864"/>
                </a:moveTo>
                <a:lnTo>
                  <a:pt x="1668403" y="1147482"/>
                </a:lnTo>
                <a:lnTo>
                  <a:pt x="1843218" y="1146841"/>
                </a:lnTo>
                <a:lnTo>
                  <a:pt x="1843813" y="1195838"/>
                </a:lnTo>
                <a:lnTo>
                  <a:pt x="1716785" y="1195864"/>
                </a:lnTo>
                <a:close/>
              </a:path>
              <a:path w="3315334" h="3317240">
                <a:moveTo>
                  <a:pt x="1618756" y="1372513"/>
                </a:moveTo>
                <a:lnTo>
                  <a:pt x="1618792" y="1197093"/>
                </a:lnTo>
                <a:lnTo>
                  <a:pt x="1668383" y="1246685"/>
                </a:lnTo>
                <a:lnTo>
                  <a:pt x="1668358" y="1372503"/>
                </a:lnTo>
                <a:lnTo>
                  <a:pt x="1618756" y="1372513"/>
                </a:lnTo>
                <a:close/>
              </a:path>
              <a:path w="3315334" h="3317240">
                <a:moveTo>
                  <a:pt x="1942915" y="1696672"/>
                </a:moveTo>
                <a:lnTo>
                  <a:pt x="1942925" y="1647070"/>
                </a:lnTo>
                <a:lnTo>
                  <a:pt x="2118345" y="1647035"/>
                </a:lnTo>
                <a:lnTo>
                  <a:pt x="2118380" y="1471615"/>
                </a:lnTo>
                <a:lnTo>
                  <a:pt x="2167982" y="1471605"/>
                </a:lnTo>
                <a:lnTo>
                  <a:pt x="2167946" y="1647025"/>
                </a:lnTo>
                <a:lnTo>
                  <a:pt x="2216933" y="1696011"/>
                </a:lnTo>
                <a:lnTo>
                  <a:pt x="2168541" y="1696021"/>
                </a:lnTo>
                <a:lnTo>
                  <a:pt x="2168357" y="1746658"/>
                </a:lnTo>
                <a:lnTo>
                  <a:pt x="2118335" y="1696636"/>
                </a:lnTo>
                <a:lnTo>
                  <a:pt x="1942915" y="1696672"/>
                </a:lnTo>
                <a:close/>
              </a:path>
              <a:path w="3315334" h="3317240">
                <a:moveTo>
                  <a:pt x="2216933" y="1696011"/>
                </a:moveTo>
                <a:lnTo>
                  <a:pt x="2167946" y="1647025"/>
                </a:lnTo>
                <a:lnTo>
                  <a:pt x="2343366" y="1646989"/>
                </a:lnTo>
                <a:lnTo>
                  <a:pt x="2343961" y="1695986"/>
                </a:lnTo>
                <a:lnTo>
                  <a:pt x="2216933" y="1696011"/>
                </a:lnTo>
                <a:close/>
              </a:path>
              <a:path w="3315334" h="3317240">
                <a:moveTo>
                  <a:pt x="2118299" y="1872056"/>
                </a:moveTo>
                <a:lnTo>
                  <a:pt x="2118335" y="1696636"/>
                </a:lnTo>
                <a:lnTo>
                  <a:pt x="2168357" y="1746658"/>
                </a:lnTo>
                <a:lnTo>
                  <a:pt x="2167901" y="1872046"/>
                </a:lnTo>
                <a:lnTo>
                  <a:pt x="2118299" y="1872056"/>
                </a:lnTo>
                <a:close/>
              </a:path>
              <a:path w="3315334" h="3317240">
                <a:moveTo>
                  <a:pt x="2442458" y="2196215"/>
                </a:moveTo>
                <a:lnTo>
                  <a:pt x="2442468" y="2146613"/>
                </a:lnTo>
                <a:lnTo>
                  <a:pt x="2617888" y="2146578"/>
                </a:lnTo>
                <a:lnTo>
                  <a:pt x="2617923" y="1971158"/>
                </a:lnTo>
                <a:lnTo>
                  <a:pt x="2667525" y="1971148"/>
                </a:lnTo>
                <a:lnTo>
                  <a:pt x="2667489" y="2146568"/>
                </a:lnTo>
                <a:lnTo>
                  <a:pt x="2716476" y="2195554"/>
                </a:lnTo>
                <a:lnTo>
                  <a:pt x="2668084" y="2195564"/>
                </a:lnTo>
                <a:lnTo>
                  <a:pt x="2667900" y="2246201"/>
                </a:lnTo>
                <a:lnTo>
                  <a:pt x="2617877" y="2196179"/>
                </a:lnTo>
                <a:lnTo>
                  <a:pt x="2442458" y="2196215"/>
                </a:lnTo>
                <a:close/>
              </a:path>
              <a:path w="3315334" h="3317240">
                <a:moveTo>
                  <a:pt x="2716476" y="2195554"/>
                </a:moveTo>
                <a:lnTo>
                  <a:pt x="2667489" y="2146568"/>
                </a:lnTo>
                <a:lnTo>
                  <a:pt x="2842909" y="2146532"/>
                </a:lnTo>
                <a:lnTo>
                  <a:pt x="2843504" y="2195528"/>
                </a:lnTo>
                <a:lnTo>
                  <a:pt x="2716476" y="2195554"/>
                </a:lnTo>
                <a:close/>
              </a:path>
              <a:path w="3315334" h="3317240">
                <a:moveTo>
                  <a:pt x="2617842" y="2371599"/>
                </a:moveTo>
                <a:lnTo>
                  <a:pt x="2617877" y="2196179"/>
                </a:lnTo>
                <a:lnTo>
                  <a:pt x="2667900" y="2246201"/>
                </a:lnTo>
                <a:lnTo>
                  <a:pt x="2667443" y="2371589"/>
                </a:lnTo>
                <a:lnTo>
                  <a:pt x="2617842" y="2371599"/>
                </a:lnTo>
                <a:close/>
              </a:path>
              <a:path w="3315334" h="3317240">
                <a:moveTo>
                  <a:pt x="471914" y="1169501"/>
                </a:moveTo>
                <a:lnTo>
                  <a:pt x="471924" y="1119899"/>
                </a:lnTo>
                <a:lnTo>
                  <a:pt x="646739" y="1120469"/>
                </a:lnTo>
                <a:lnTo>
                  <a:pt x="646170" y="944445"/>
                </a:lnTo>
                <a:lnTo>
                  <a:pt x="695772" y="944434"/>
                </a:lnTo>
                <a:lnTo>
                  <a:pt x="695736" y="1119854"/>
                </a:lnTo>
                <a:lnTo>
                  <a:pt x="745327" y="1169445"/>
                </a:lnTo>
                <a:lnTo>
                  <a:pt x="696936" y="1169455"/>
                </a:lnTo>
                <a:lnTo>
                  <a:pt x="696926" y="1219057"/>
                </a:lnTo>
                <a:lnTo>
                  <a:pt x="647334" y="1169465"/>
                </a:lnTo>
                <a:lnTo>
                  <a:pt x="471914" y="1169501"/>
                </a:lnTo>
                <a:close/>
              </a:path>
              <a:path w="3315334" h="3317240">
                <a:moveTo>
                  <a:pt x="745327" y="1169445"/>
                </a:moveTo>
                <a:lnTo>
                  <a:pt x="695736" y="1119854"/>
                </a:lnTo>
                <a:lnTo>
                  <a:pt x="871156" y="1119818"/>
                </a:lnTo>
                <a:lnTo>
                  <a:pt x="872356" y="1169420"/>
                </a:lnTo>
                <a:lnTo>
                  <a:pt x="745327" y="1169445"/>
                </a:lnTo>
                <a:close/>
              </a:path>
              <a:path w="3315334" h="3317240">
                <a:moveTo>
                  <a:pt x="647299" y="1344885"/>
                </a:moveTo>
                <a:lnTo>
                  <a:pt x="647334" y="1169465"/>
                </a:lnTo>
                <a:lnTo>
                  <a:pt x="696926" y="1219057"/>
                </a:lnTo>
                <a:lnTo>
                  <a:pt x="696900" y="1344875"/>
                </a:lnTo>
                <a:lnTo>
                  <a:pt x="647299" y="1344885"/>
                </a:lnTo>
                <a:close/>
              </a:path>
              <a:path w="3315334" h="3317240">
                <a:moveTo>
                  <a:pt x="970247" y="1669044"/>
                </a:moveTo>
                <a:lnTo>
                  <a:pt x="970258" y="1619442"/>
                </a:lnTo>
                <a:lnTo>
                  <a:pt x="1145677" y="1619407"/>
                </a:lnTo>
                <a:lnTo>
                  <a:pt x="1145713" y="1443987"/>
                </a:lnTo>
                <a:lnTo>
                  <a:pt x="1195314" y="1443977"/>
                </a:lnTo>
                <a:lnTo>
                  <a:pt x="1195279" y="1619397"/>
                </a:lnTo>
                <a:lnTo>
                  <a:pt x="1244870" y="1668988"/>
                </a:lnTo>
                <a:lnTo>
                  <a:pt x="1195269" y="1668998"/>
                </a:lnTo>
                <a:lnTo>
                  <a:pt x="1195259" y="1718600"/>
                </a:lnTo>
                <a:lnTo>
                  <a:pt x="1145667" y="1669008"/>
                </a:lnTo>
                <a:lnTo>
                  <a:pt x="970247" y="1669044"/>
                </a:lnTo>
                <a:close/>
              </a:path>
              <a:path w="3315334" h="3317240">
                <a:moveTo>
                  <a:pt x="1244870" y="1668988"/>
                </a:moveTo>
                <a:lnTo>
                  <a:pt x="1195279" y="1619397"/>
                </a:lnTo>
                <a:lnTo>
                  <a:pt x="1370699" y="1619361"/>
                </a:lnTo>
                <a:lnTo>
                  <a:pt x="1370689" y="1668963"/>
                </a:lnTo>
                <a:lnTo>
                  <a:pt x="1244870" y="1668988"/>
                </a:lnTo>
                <a:close/>
              </a:path>
              <a:path w="3315334" h="3317240">
                <a:moveTo>
                  <a:pt x="1145632" y="1844428"/>
                </a:moveTo>
                <a:lnTo>
                  <a:pt x="1145667" y="1669008"/>
                </a:lnTo>
                <a:lnTo>
                  <a:pt x="1195259" y="1718600"/>
                </a:lnTo>
                <a:lnTo>
                  <a:pt x="1195233" y="1844418"/>
                </a:lnTo>
                <a:lnTo>
                  <a:pt x="1145632" y="1844428"/>
                </a:lnTo>
                <a:close/>
              </a:path>
              <a:path w="3315334" h="3317240">
                <a:moveTo>
                  <a:pt x="1470395" y="2169192"/>
                </a:moveTo>
                <a:lnTo>
                  <a:pt x="1470405" y="2119590"/>
                </a:lnTo>
                <a:lnTo>
                  <a:pt x="1645825" y="2119554"/>
                </a:lnTo>
                <a:lnTo>
                  <a:pt x="1645861" y="1944135"/>
                </a:lnTo>
                <a:lnTo>
                  <a:pt x="1695462" y="1944125"/>
                </a:lnTo>
                <a:lnTo>
                  <a:pt x="1695427" y="2119544"/>
                </a:lnTo>
                <a:lnTo>
                  <a:pt x="1745018" y="2169136"/>
                </a:lnTo>
                <a:lnTo>
                  <a:pt x="1695417" y="2169146"/>
                </a:lnTo>
                <a:lnTo>
                  <a:pt x="1695406" y="2218748"/>
                </a:lnTo>
                <a:lnTo>
                  <a:pt x="1645815" y="2169156"/>
                </a:lnTo>
                <a:lnTo>
                  <a:pt x="1470395" y="2169192"/>
                </a:lnTo>
                <a:close/>
              </a:path>
              <a:path w="3315334" h="3317240">
                <a:moveTo>
                  <a:pt x="1745018" y="2169136"/>
                </a:moveTo>
                <a:lnTo>
                  <a:pt x="1695427" y="2119544"/>
                </a:lnTo>
                <a:lnTo>
                  <a:pt x="1870846" y="2119509"/>
                </a:lnTo>
                <a:lnTo>
                  <a:pt x="1870836" y="2169110"/>
                </a:lnTo>
                <a:lnTo>
                  <a:pt x="1745018" y="2169136"/>
                </a:lnTo>
                <a:close/>
              </a:path>
              <a:path w="3315334" h="3317240">
                <a:moveTo>
                  <a:pt x="1645779" y="2344576"/>
                </a:moveTo>
                <a:lnTo>
                  <a:pt x="1645815" y="2169156"/>
                </a:lnTo>
                <a:lnTo>
                  <a:pt x="1695406" y="2218748"/>
                </a:lnTo>
                <a:lnTo>
                  <a:pt x="1695381" y="2344566"/>
                </a:lnTo>
                <a:lnTo>
                  <a:pt x="1645779" y="2344576"/>
                </a:lnTo>
                <a:close/>
              </a:path>
              <a:path w="3315334" h="3317240">
                <a:moveTo>
                  <a:pt x="1969938" y="2668734"/>
                </a:moveTo>
                <a:lnTo>
                  <a:pt x="1969948" y="2619133"/>
                </a:lnTo>
                <a:lnTo>
                  <a:pt x="2145368" y="2619097"/>
                </a:lnTo>
                <a:lnTo>
                  <a:pt x="2145403" y="2443677"/>
                </a:lnTo>
                <a:lnTo>
                  <a:pt x="2195005" y="2443667"/>
                </a:lnTo>
                <a:lnTo>
                  <a:pt x="2194969" y="2619087"/>
                </a:lnTo>
                <a:lnTo>
                  <a:pt x="2243956" y="2668074"/>
                </a:lnTo>
                <a:lnTo>
                  <a:pt x="2195564" y="2668084"/>
                </a:lnTo>
                <a:lnTo>
                  <a:pt x="2195380" y="2718721"/>
                </a:lnTo>
                <a:lnTo>
                  <a:pt x="2145358" y="2668699"/>
                </a:lnTo>
                <a:lnTo>
                  <a:pt x="1969938" y="2668734"/>
                </a:lnTo>
                <a:close/>
              </a:path>
              <a:path w="3315334" h="3317240">
                <a:moveTo>
                  <a:pt x="2243956" y="2668074"/>
                </a:moveTo>
                <a:lnTo>
                  <a:pt x="2194969" y="2619087"/>
                </a:lnTo>
                <a:lnTo>
                  <a:pt x="2370389" y="2619052"/>
                </a:lnTo>
                <a:lnTo>
                  <a:pt x="2370984" y="2668048"/>
                </a:lnTo>
                <a:lnTo>
                  <a:pt x="2243956" y="2668074"/>
                </a:lnTo>
                <a:close/>
              </a:path>
              <a:path w="3315334" h="3317240">
                <a:moveTo>
                  <a:pt x="2145322" y="2844119"/>
                </a:moveTo>
                <a:lnTo>
                  <a:pt x="2145358" y="2668699"/>
                </a:lnTo>
                <a:lnTo>
                  <a:pt x="2195380" y="2718721"/>
                </a:lnTo>
                <a:lnTo>
                  <a:pt x="2194924" y="2844109"/>
                </a:lnTo>
                <a:lnTo>
                  <a:pt x="2145322" y="2844119"/>
                </a:lnTo>
                <a:close/>
              </a:path>
              <a:path w="3315334" h="3317240">
                <a:moveTo>
                  <a:pt x="0" y="1642625"/>
                </a:moveTo>
                <a:lnTo>
                  <a:pt x="10" y="1593024"/>
                </a:lnTo>
                <a:lnTo>
                  <a:pt x="174220" y="1592988"/>
                </a:lnTo>
                <a:lnTo>
                  <a:pt x="173651" y="1416964"/>
                </a:lnTo>
                <a:lnTo>
                  <a:pt x="223252" y="1416954"/>
                </a:lnTo>
                <a:lnTo>
                  <a:pt x="223216" y="1592373"/>
                </a:lnTo>
                <a:lnTo>
                  <a:pt x="273413" y="1642570"/>
                </a:lnTo>
                <a:lnTo>
                  <a:pt x="225021" y="1642580"/>
                </a:lnTo>
                <a:lnTo>
                  <a:pt x="225011" y="1692181"/>
                </a:lnTo>
                <a:lnTo>
                  <a:pt x="175419" y="1642590"/>
                </a:lnTo>
                <a:lnTo>
                  <a:pt x="0" y="1642625"/>
                </a:lnTo>
                <a:close/>
              </a:path>
              <a:path w="3315334" h="3317240">
                <a:moveTo>
                  <a:pt x="273413" y="1642570"/>
                </a:moveTo>
                <a:lnTo>
                  <a:pt x="223216" y="1592373"/>
                </a:lnTo>
                <a:lnTo>
                  <a:pt x="398636" y="1592338"/>
                </a:lnTo>
                <a:lnTo>
                  <a:pt x="400441" y="1642544"/>
                </a:lnTo>
                <a:lnTo>
                  <a:pt x="273413" y="1642570"/>
                </a:lnTo>
                <a:close/>
              </a:path>
              <a:path w="3315334" h="3317240">
                <a:moveTo>
                  <a:pt x="175384" y="1818010"/>
                </a:moveTo>
                <a:lnTo>
                  <a:pt x="175419" y="1642590"/>
                </a:lnTo>
                <a:lnTo>
                  <a:pt x="225011" y="1692181"/>
                </a:lnTo>
                <a:lnTo>
                  <a:pt x="224985" y="1817999"/>
                </a:lnTo>
                <a:lnTo>
                  <a:pt x="175384" y="1818010"/>
                </a:lnTo>
                <a:close/>
              </a:path>
              <a:path w="3315334" h="3317240">
                <a:moveTo>
                  <a:pt x="498333" y="2142168"/>
                </a:moveTo>
                <a:lnTo>
                  <a:pt x="498343" y="2092567"/>
                </a:lnTo>
                <a:lnTo>
                  <a:pt x="673763" y="2092531"/>
                </a:lnTo>
                <a:lnTo>
                  <a:pt x="673798" y="1917111"/>
                </a:lnTo>
                <a:lnTo>
                  <a:pt x="723400" y="1917101"/>
                </a:lnTo>
                <a:lnTo>
                  <a:pt x="723364" y="2092521"/>
                </a:lnTo>
                <a:lnTo>
                  <a:pt x="772955" y="2142112"/>
                </a:lnTo>
                <a:lnTo>
                  <a:pt x="723354" y="2142122"/>
                </a:lnTo>
                <a:lnTo>
                  <a:pt x="723344" y="2191724"/>
                </a:lnTo>
                <a:lnTo>
                  <a:pt x="673753" y="2142133"/>
                </a:lnTo>
                <a:lnTo>
                  <a:pt x="498333" y="2142168"/>
                </a:lnTo>
                <a:close/>
              </a:path>
              <a:path w="3315334" h="3317240">
                <a:moveTo>
                  <a:pt x="772955" y="2142112"/>
                </a:moveTo>
                <a:lnTo>
                  <a:pt x="723364" y="2092521"/>
                </a:lnTo>
                <a:lnTo>
                  <a:pt x="898784" y="2092486"/>
                </a:lnTo>
                <a:lnTo>
                  <a:pt x="898774" y="2142087"/>
                </a:lnTo>
                <a:lnTo>
                  <a:pt x="772955" y="2142112"/>
                </a:lnTo>
                <a:close/>
              </a:path>
              <a:path w="3315334" h="3317240">
                <a:moveTo>
                  <a:pt x="673717" y="2317552"/>
                </a:moveTo>
                <a:lnTo>
                  <a:pt x="673753" y="2142133"/>
                </a:lnTo>
                <a:lnTo>
                  <a:pt x="723344" y="2191724"/>
                </a:lnTo>
                <a:lnTo>
                  <a:pt x="723319" y="2317542"/>
                </a:lnTo>
                <a:lnTo>
                  <a:pt x="673717" y="2317552"/>
                </a:lnTo>
                <a:close/>
              </a:path>
              <a:path w="3315334" h="3317240">
                <a:moveTo>
                  <a:pt x="997876" y="2641711"/>
                </a:moveTo>
                <a:lnTo>
                  <a:pt x="997886" y="2592110"/>
                </a:lnTo>
                <a:lnTo>
                  <a:pt x="1173306" y="2592074"/>
                </a:lnTo>
                <a:lnTo>
                  <a:pt x="1173341" y="2416654"/>
                </a:lnTo>
                <a:lnTo>
                  <a:pt x="1222943" y="2416644"/>
                </a:lnTo>
                <a:lnTo>
                  <a:pt x="1222907" y="2592064"/>
                </a:lnTo>
                <a:lnTo>
                  <a:pt x="1272498" y="2641655"/>
                </a:lnTo>
                <a:lnTo>
                  <a:pt x="1222897" y="2641665"/>
                </a:lnTo>
                <a:lnTo>
                  <a:pt x="1222887" y="2691267"/>
                </a:lnTo>
                <a:lnTo>
                  <a:pt x="1173295" y="2641675"/>
                </a:lnTo>
                <a:lnTo>
                  <a:pt x="997876" y="2641711"/>
                </a:lnTo>
                <a:close/>
              </a:path>
              <a:path w="3315334" h="3317240">
                <a:moveTo>
                  <a:pt x="1272498" y="2641655"/>
                </a:moveTo>
                <a:lnTo>
                  <a:pt x="1222907" y="2592064"/>
                </a:lnTo>
                <a:lnTo>
                  <a:pt x="1398327" y="2592028"/>
                </a:lnTo>
                <a:lnTo>
                  <a:pt x="1398317" y="2641630"/>
                </a:lnTo>
                <a:lnTo>
                  <a:pt x="1272498" y="2641655"/>
                </a:lnTo>
                <a:close/>
              </a:path>
              <a:path w="3315334" h="3317240">
                <a:moveTo>
                  <a:pt x="1173260" y="2817095"/>
                </a:moveTo>
                <a:lnTo>
                  <a:pt x="1173295" y="2641675"/>
                </a:lnTo>
                <a:lnTo>
                  <a:pt x="1222887" y="2691267"/>
                </a:lnTo>
                <a:lnTo>
                  <a:pt x="1222861" y="2817085"/>
                </a:lnTo>
                <a:lnTo>
                  <a:pt x="1173260" y="2817095"/>
                </a:lnTo>
                <a:close/>
              </a:path>
              <a:path w="3315334" h="3317240">
                <a:moveTo>
                  <a:pt x="1497418" y="3141254"/>
                </a:moveTo>
                <a:lnTo>
                  <a:pt x="1497428" y="3091652"/>
                </a:lnTo>
                <a:lnTo>
                  <a:pt x="1672848" y="3091617"/>
                </a:lnTo>
                <a:lnTo>
                  <a:pt x="1672884" y="2916197"/>
                </a:lnTo>
                <a:lnTo>
                  <a:pt x="1722485" y="2916187"/>
                </a:lnTo>
                <a:lnTo>
                  <a:pt x="1722450" y="3091607"/>
                </a:lnTo>
                <a:lnTo>
                  <a:pt x="1771437" y="3140594"/>
                </a:lnTo>
                <a:lnTo>
                  <a:pt x="1723045" y="3140603"/>
                </a:lnTo>
                <a:lnTo>
                  <a:pt x="1722860" y="3191240"/>
                </a:lnTo>
                <a:lnTo>
                  <a:pt x="1672838" y="3141218"/>
                </a:lnTo>
                <a:lnTo>
                  <a:pt x="1497418" y="3141254"/>
                </a:lnTo>
                <a:close/>
              </a:path>
              <a:path w="3315334" h="3317240">
                <a:moveTo>
                  <a:pt x="1771437" y="3140594"/>
                </a:moveTo>
                <a:lnTo>
                  <a:pt x="1722450" y="3091607"/>
                </a:lnTo>
                <a:lnTo>
                  <a:pt x="1897870" y="3091571"/>
                </a:lnTo>
                <a:lnTo>
                  <a:pt x="1898465" y="3140568"/>
                </a:lnTo>
                <a:lnTo>
                  <a:pt x="1771437" y="3140594"/>
                </a:lnTo>
                <a:close/>
              </a:path>
              <a:path w="3315334" h="3317240">
                <a:moveTo>
                  <a:pt x="1672803" y="3316638"/>
                </a:moveTo>
                <a:lnTo>
                  <a:pt x="1672838" y="3141218"/>
                </a:lnTo>
                <a:lnTo>
                  <a:pt x="1722860" y="3191240"/>
                </a:lnTo>
                <a:lnTo>
                  <a:pt x="1722404" y="3316628"/>
                </a:lnTo>
                <a:lnTo>
                  <a:pt x="1672803" y="3316638"/>
                </a:lnTo>
                <a:close/>
              </a:path>
            </a:pathLst>
          </a:custGeom>
          <a:solidFill>
            <a:srgbClr val="FFFFFF">
              <a:alpha val="2862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70155" y="210398"/>
            <a:ext cx="1362074" cy="9810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41123" y="2189106"/>
            <a:ext cx="6230620" cy="93789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950" spc="560">
                <a:solidFill>
                  <a:srgbClr val="FBBE00"/>
                </a:solidFill>
              </a:rPr>
              <a:t>INTRODUCTION</a:t>
            </a:r>
            <a:endParaRPr sz="5950"/>
          </a:p>
        </p:txBody>
      </p:sp>
      <p:sp>
        <p:nvSpPr>
          <p:cNvPr id="9" name="object 9"/>
          <p:cNvSpPr txBox="1"/>
          <p:nvPr/>
        </p:nvSpPr>
        <p:spPr>
          <a:xfrm>
            <a:off x="358897" y="3426224"/>
            <a:ext cx="9489440" cy="3625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100"/>
              </a:spcBef>
            </a:pPr>
            <a:r>
              <a:rPr dirty="0" sz="3000" spc="185">
                <a:solidFill>
                  <a:srgbClr val="FDFDFD"/>
                </a:solidFill>
                <a:latin typeface="Verdana"/>
                <a:cs typeface="Verdana"/>
              </a:rPr>
              <a:t>N</a:t>
            </a:r>
            <a:r>
              <a:rPr dirty="0" sz="3000" spc="15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000" spc="175">
                <a:solidFill>
                  <a:srgbClr val="FDFDFD"/>
                </a:solidFill>
                <a:latin typeface="Verdana"/>
                <a:cs typeface="Verdana"/>
              </a:rPr>
              <a:t>w</a:t>
            </a:r>
            <a:r>
              <a:rPr dirty="0" sz="3000" spc="-100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330">
                <a:solidFill>
                  <a:srgbClr val="FDFDFD"/>
                </a:solidFill>
                <a:latin typeface="Verdana"/>
                <a:cs typeface="Verdana"/>
              </a:rPr>
              <a:t>M</a:t>
            </a:r>
            <a:r>
              <a:rPr dirty="0" sz="3000" spc="-40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000" spc="-155">
                <a:solidFill>
                  <a:srgbClr val="FDFDFD"/>
                </a:solidFill>
                <a:latin typeface="Verdana"/>
                <a:cs typeface="Verdana"/>
              </a:rPr>
              <a:t>v</a:t>
            </a:r>
            <a:r>
              <a:rPr dirty="0" sz="3000" spc="15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000" spc="125">
                <a:solidFill>
                  <a:srgbClr val="FDFDFD"/>
                </a:solidFill>
                <a:latin typeface="Verdana"/>
                <a:cs typeface="Verdana"/>
              </a:rPr>
              <a:t>n</a:t>
            </a:r>
            <a:r>
              <a:rPr dirty="0" sz="3000" spc="-100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175">
                <a:solidFill>
                  <a:srgbClr val="FDFDFD"/>
                </a:solidFill>
                <a:latin typeface="Verdana"/>
                <a:cs typeface="Verdana"/>
              </a:rPr>
              <a:t>w</a:t>
            </a:r>
            <a:r>
              <a:rPr dirty="0" sz="3000" spc="-25">
                <a:solidFill>
                  <a:srgbClr val="FDFDFD"/>
                </a:solidFill>
                <a:latin typeface="Verdana"/>
                <a:cs typeface="Verdana"/>
              </a:rPr>
              <a:t>il</a:t>
            </a:r>
            <a:r>
              <a:rPr dirty="0" sz="3000" spc="-20">
                <a:solidFill>
                  <a:srgbClr val="FDFDFD"/>
                </a:solidFill>
                <a:latin typeface="Verdana"/>
                <a:cs typeface="Verdana"/>
              </a:rPr>
              <a:t>l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155">
                <a:solidFill>
                  <a:srgbClr val="FDFDFD"/>
                </a:solidFill>
                <a:latin typeface="Verdana"/>
                <a:cs typeface="Verdana"/>
              </a:rPr>
              <a:t>b</a:t>
            </a:r>
            <a:r>
              <a:rPr dirty="0" sz="3000" spc="20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30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000" spc="125">
                <a:solidFill>
                  <a:srgbClr val="FDFDFD"/>
                </a:solidFill>
                <a:latin typeface="Verdana"/>
                <a:cs typeface="Verdana"/>
              </a:rPr>
              <a:t>h</a:t>
            </a:r>
            <a:r>
              <a:rPr dirty="0" sz="3000" spc="20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-45">
                <a:solidFill>
                  <a:srgbClr val="FDFDFD"/>
                </a:solidFill>
                <a:latin typeface="Verdana"/>
                <a:cs typeface="Verdana"/>
              </a:rPr>
              <a:t>f</a:t>
            </a:r>
            <a:r>
              <a:rPr dirty="0" sz="3000" spc="-25">
                <a:solidFill>
                  <a:srgbClr val="FDFDFD"/>
                </a:solidFill>
                <a:latin typeface="Verdana"/>
                <a:cs typeface="Verdana"/>
              </a:rPr>
              <a:t>i</a:t>
            </a:r>
            <a:r>
              <a:rPr dirty="0" sz="3000" spc="-85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000" spc="-105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000" spc="35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000" spc="125">
                <a:solidFill>
                  <a:srgbClr val="FDFDFD"/>
                </a:solidFill>
                <a:latin typeface="Verdana"/>
                <a:cs typeface="Verdana"/>
              </a:rPr>
              <a:t>n</a:t>
            </a:r>
            <a:r>
              <a:rPr dirty="0" sz="3000" spc="160">
                <a:solidFill>
                  <a:srgbClr val="FDFDFD"/>
                </a:solidFill>
                <a:latin typeface="Verdana"/>
                <a:cs typeface="Verdana"/>
              </a:rPr>
              <a:t>d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155">
                <a:solidFill>
                  <a:srgbClr val="FDFDFD"/>
                </a:solidFill>
                <a:latin typeface="Verdana"/>
                <a:cs typeface="Verdana"/>
              </a:rPr>
              <a:t>b</a:t>
            </a:r>
            <a:r>
              <a:rPr dirty="0" sz="3000" spc="15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000" spc="-105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000" spc="35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155">
                <a:solidFill>
                  <a:srgbClr val="FDFDFD"/>
                </a:solidFill>
                <a:latin typeface="Verdana"/>
                <a:cs typeface="Verdana"/>
              </a:rPr>
              <a:t>p</a:t>
            </a:r>
            <a:r>
              <a:rPr dirty="0" sz="3000" spc="-25">
                <a:solidFill>
                  <a:srgbClr val="FDFDFD"/>
                </a:solidFill>
                <a:latin typeface="Verdana"/>
                <a:cs typeface="Verdana"/>
              </a:rPr>
              <a:t>l</a:t>
            </a:r>
            <a:r>
              <a:rPr dirty="0" sz="3000" spc="-40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000" spc="30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000" spc="-45">
                <a:solidFill>
                  <a:srgbClr val="FDFDFD"/>
                </a:solidFill>
                <a:latin typeface="Verdana"/>
                <a:cs typeface="Verdana"/>
              </a:rPr>
              <a:t>f</a:t>
            </a:r>
            <a:r>
              <a:rPr dirty="0" sz="3000" spc="55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000" spc="-85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000" spc="150">
                <a:solidFill>
                  <a:srgbClr val="FDFDFD"/>
                </a:solidFill>
                <a:latin typeface="Verdana"/>
                <a:cs typeface="Verdana"/>
              </a:rPr>
              <a:t>m  </a:t>
            </a:r>
            <a:r>
              <a:rPr dirty="0" sz="3000" spc="-45">
                <a:solidFill>
                  <a:srgbClr val="FDFDFD"/>
                </a:solidFill>
                <a:latin typeface="Verdana"/>
                <a:cs typeface="Verdana"/>
              </a:rPr>
              <a:t>f</a:t>
            </a:r>
            <a:r>
              <a:rPr dirty="0" sz="3000" spc="55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000" spc="-80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15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000" spc="-155">
                <a:solidFill>
                  <a:srgbClr val="FDFDFD"/>
                </a:solidFill>
                <a:latin typeface="Verdana"/>
                <a:cs typeface="Verdana"/>
              </a:rPr>
              <a:t>v</a:t>
            </a:r>
            <a:r>
              <a:rPr dirty="0" sz="3000" spc="15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000" spc="-85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000" spc="-155">
                <a:solidFill>
                  <a:srgbClr val="FDFDFD"/>
                </a:solidFill>
                <a:latin typeface="Verdana"/>
                <a:cs typeface="Verdana"/>
              </a:rPr>
              <a:t>y</a:t>
            </a:r>
            <a:r>
              <a:rPr dirty="0" sz="3000" spc="55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000" spc="125">
                <a:solidFill>
                  <a:srgbClr val="FDFDFD"/>
                </a:solidFill>
                <a:latin typeface="Verdana"/>
                <a:cs typeface="Verdana"/>
              </a:rPr>
              <a:t>n</a:t>
            </a:r>
            <a:r>
              <a:rPr dirty="0" sz="3000" spc="20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30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000" spc="60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20">
                <a:solidFill>
                  <a:srgbClr val="FDFDFD"/>
                </a:solidFill>
                <a:latin typeface="Verdana"/>
                <a:cs typeface="Verdana"/>
              </a:rPr>
              <a:t>k</a:t>
            </a:r>
            <a:r>
              <a:rPr dirty="0" sz="3000" spc="15">
                <a:solidFill>
                  <a:srgbClr val="FDFDFD"/>
                </a:solidFill>
                <a:latin typeface="Verdana"/>
                <a:cs typeface="Verdana"/>
              </a:rPr>
              <a:t>ee</a:t>
            </a:r>
            <a:r>
              <a:rPr dirty="0" sz="3000" spc="160">
                <a:solidFill>
                  <a:srgbClr val="FDFDFD"/>
                </a:solidFill>
                <a:latin typeface="Verdana"/>
                <a:cs typeface="Verdana"/>
              </a:rPr>
              <a:t>p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30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000" spc="125">
                <a:solidFill>
                  <a:srgbClr val="FDFDFD"/>
                </a:solidFill>
                <a:latin typeface="Verdana"/>
                <a:cs typeface="Verdana"/>
              </a:rPr>
              <a:t>h</a:t>
            </a:r>
            <a:r>
              <a:rPr dirty="0" sz="3000" spc="15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000" spc="260">
                <a:solidFill>
                  <a:srgbClr val="FDFDFD"/>
                </a:solidFill>
                <a:latin typeface="Verdana"/>
                <a:cs typeface="Verdana"/>
              </a:rPr>
              <a:t>m</a:t>
            </a:r>
            <a:r>
              <a:rPr dirty="0" sz="3000" spc="-105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000" spc="15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000" spc="-25">
                <a:solidFill>
                  <a:srgbClr val="FDFDFD"/>
                </a:solidFill>
                <a:latin typeface="Verdana"/>
                <a:cs typeface="Verdana"/>
              </a:rPr>
              <a:t>l</a:t>
            </a:r>
            <a:r>
              <a:rPr dirty="0" sz="3000" spc="-40">
                <a:solidFill>
                  <a:srgbClr val="FDFDFD"/>
                </a:solidFill>
                <a:latin typeface="Verdana"/>
                <a:cs typeface="Verdana"/>
              </a:rPr>
              <a:t>f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114">
                <a:solidFill>
                  <a:srgbClr val="FDFDFD"/>
                </a:solidFill>
                <a:latin typeface="Verdana"/>
                <a:cs typeface="Verdana"/>
              </a:rPr>
              <a:t>u</a:t>
            </a:r>
            <a:r>
              <a:rPr dirty="0" sz="3000" spc="160">
                <a:solidFill>
                  <a:srgbClr val="FDFDFD"/>
                </a:solidFill>
                <a:latin typeface="Verdana"/>
                <a:cs typeface="Verdana"/>
              </a:rPr>
              <a:t>p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30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000" spc="60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155">
                <a:solidFill>
                  <a:srgbClr val="FDFDFD"/>
                </a:solidFill>
                <a:latin typeface="Verdana"/>
                <a:cs typeface="Verdana"/>
              </a:rPr>
              <a:t>d</a:t>
            </a:r>
            <a:r>
              <a:rPr dirty="0" sz="3000" spc="-40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000" spc="30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000" spc="20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000" spc="155">
                <a:solidFill>
                  <a:srgbClr val="FDFDFD"/>
                </a:solidFill>
                <a:latin typeface="Verdana"/>
                <a:cs typeface="Verdana"/>
              </a:rPr>
              <a:t>b</a:t>
            </a:r>
            <a:r>
              <a:rPr dirty="0" sz="3000" spc="55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000" spc="114">
                <a:solidFill>
                  <a:srgbClr val="FDFDFD"/>
                </a:solidFill>
                <a:latin typeface="Verdana"/>
                <a:cs typeface="Verdana"/>
              </a:rPr>
              <a:t>u</a:t>
            </a:r>
            <a:r>
              <a:rPr dirty="0" sz="3000" spc="30">
                <a:solidFill>
                  <a:srgbClr val="FDFDFD"/>
                </a:solidFill>
                <a:latin typeface="Verdana"/>
                <a:cs typeface="Verdana"/>
              </a:rPr>
              <a:t>t  </a:t>
            </a:r>
            <a:r>
              <a:rPr dirty="0" sz="3000" spc="155">
                <a:solidFill>
                  <a:srgbClr val="FDFDFD"/>
                </a:solidFill>
                <a:latin typeface="Verdana"/>
                <a:cs typeface="Verdana"/>
              </a:rPr>
              <a:t>d</a:t>
            </a:r>
            <a:r>
              <a:rPr dirty="0" sz="3000" spc="-40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000" spc="-25">
                <a:solidFill>
                  <a:srgbClr val="FDFDFD"/>
                </a:solidFill>
                <a:latin typeface="Verdana"/>
                <a:cs typeface="Verdana"/>
              </a:rPr>
              <a:t>il</a:t>
            </a:r>
            <a:r>
              <a:rPr dirty="0" sz="3000" spc="-150">
                <a:solidFill>
                  <a:srgbClr val="FDFDFD"/>
                </a:solidFill>
                <a:latin typeface="Verdana"/>
                <a:cs typeface="Verdana"/>
              </a:rPr>
              <a:t>y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125">
                <a:solidFill>
                  <a:srgbClr val="FDFDFD"/>
                </a:solidFill>
                <a:latin typeface="Verdana"/>
                <a:cs typeface="Verdana"/>
              </a:rPr>
              <a:t>n</a:t>
            </a:r>
            <a:r>
              <a:rPr dirty="0" sz="3000" spc="15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000" spc="175">
                <a:solidFill>
                  <a:srgbClr val="FDFDFD"/>
                </a:solidFill>
                <a:latin typeface="Verdana"/>
                <a:cs typeface="Verdana"/>
              </a:rPr>
              <a:t>w</a:t>
            </a:r>
            <a:r>
              <a:rPr dirty="0" sz="3000" spc="-100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-85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000" spc="15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000" spc="155">
                <a:solidFill>
                  <a:srgbClr val="FDFDFD"/>
                </a:solidFill>
                <a:latin typeface="Verdana"/>
                <a:cs typeface="Verdana"/>
              </a:rPr>
              <a:t>p</a:t>
            </a:r>
            <a:r>
              <a:rPr dirty="0" sz="3000" spc="55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000" spc="-85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000" spc="30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000" spc="-105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000" spc="-459">
                <a:solidFill>
                  <a:srgbClr val="FDFDFD"/>
                </a:solidFill>
                <a:latin typeface="Verdana"/>
                <a:cs typeface="Verdana"/>
              </a:rPr>
              <a:t>.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150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000" spc="114">
                <a:solidFill>
                  <a:srgbClr val="FDFDFD"/>
                </a:solidFill>
                <a:latin typeface="Verdana"/>
                <a:cs typeface="Verdana"/>
              </a:rPr>
              <a:t>u</a:t>
            </a:r>
            <a:r>
              <a:rPr dirty="0" sz="3000" spc="-80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155">
                <a:solidFill>
                  <a:srgbClr val="FDFDFD"/>
                </a:solidFill>
                <a:latin typeface="Verdana"/>
                <a:cs typeface="Verdana"/>
              </a:rPr>
              <a:t>p</a:t>
            </a:r>
            <a:r>
              <a:rPr dirty="0" sz="3000" spc="-25">
                <a:solidFill>
                  <a:srgbClr val="FDFDFD"/>
                </a:solidFill>
                <a:latin typeface="Verdana"/>
                <a:cs typeface="Verdana"/>
              </a:rPr>
              <a:t>l</a:t>
            </a:r>
            <a:r>
              <a:rPr dirty="0" sz="3000" spc="-40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000" spc="30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000" spc="-45">
                <a:solidFill>
                  <a:srgbClr val="FDFDFD"/>
                </a:solidFill>
                <a:latin typeface="Verdana"/>
                <a:cs typeface="Verdana"/>
              </a:rPr>
              <a:t>f</a:t>
            </a:r>
            <a:r>
              <a:rPr dirty="0" sz="3000" spc="55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000" spc="-85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000" spc="265">
                <a:solidFill>
                  <a:srgbClr val="FDFDFD"/>
                </a:solidFill>
                <a:latin typeface="Verdana"/>
                <a:cs typeface="Verdana"/>
              </a:rPr>
              <a:t>m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175">
                <a:solidFill>
                  <a:srgbClr val="FDFDFD"/>
                </a:solidFill>
                <a:latin typeface="Verdana"/>
                <a:cs typeface="Verdana"/>
              </a:rPr>
              <a:t>w</a:t>
            </a:r>
            <a:r>
              <a:rPr dirty="0" sz="3000" spc="-25">
                <a:solidFill>
                  <a:srgbClr val="FDFDFD"/>
                </a:solidFill>
                <a:latin typeface="Verdana"/>
                <a:cs typeface="Verdana"/>
              </a:rPr>
              <a:t>il</a:t>
            </a:r>
            <a:r>
              <a:rPr dirty="0" sz="3000" spc="-20">
                <a:solidFill>
                  <a:srgbClr val="FDFDFD"/>
                </a:solidFill>
                <a:latin typeface="Verdana"/>
                <a:cs typeface="Verdana"/>
              </a:rPr>
              <a:t>l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155">
                <a:solidFill>
                  <a:srgbClr val="FDFDFD"/>
                </a:solidFill>
                <a:latin typeface="Verdana"/>
                <a:cs typeface="Verdana"/>
              </a:rPr>
              <a:t>p</a:t>
            </a:r>
            <a:r>
              <a:rPr dirty="0" sz="3000" spc="-85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000" spc="55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000" spc="-155">
                <a:solidFill>
                  <a:srgbClr val="FDFDFD"/>
                </a:solidFill>
                <a:latin typeface="Verdana"/>
                <a:cs typeface="Verdana"/>
              </a:rPr>
              <a:t>v</a:t>
            </a:r>
            <a:r>
              <a:rPr dirty="0" sz="3000" spc="-25">
                <a:solidFill>
                  <a:srgbClr val="FDFDFD"/>
                </a:solidFill>
                <a:latin typeface="Verdana"/>
                <a:cs typeface="Verdana"/>
              </a:rPr>
              <a:t>i</a:t>
            </a:r>
            <a:r>
              <a:rPr dirty="0" sz="3000" spc="155">
                <a:solidFill>
                  <a:srgbClr val="FDFDFD"/>
                </a:solidFill>
                <a:latin typeface="Verdana"/>
                <a:cs typeface="Verdana"/>
              </a:rPr>
              <a:t>d</a:t>
            </a:r>
            <a:r>
              <a:rPr dirty="0" sz="3000" spc="15">
                <a:solidFill>
                  <a:srgbClr val="FDFDFD"/>
                </a:solidFill>
                <a:latin typeface="Verdana"/>
                <a:cs typeface="Verdana"/>
              </a:rPr>
              <a:t>e  </a:t>
            </a:r>
            <a:r>
              <a:rPr dirty="0" sz="3000" spc="-85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000" spc="15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000" spc="260">
                <a:solidFill>
                  <a:srgbClr val="FDFDFD"/>
                </a:solidFill>
                <a:latin typeface="Verdana"/>
                <a:cs typeface="Verdana"/>
              </a:rPr>
              <a:t>m</a:t>
            </a:r>
            <a:r>
              <a:rPr dirty="0" sz="3000" spc="55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000" spc="30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000" spc="20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175">
                <a:solidFill>
                  <a:srgbClr val="FDFDFD"/>
                </a:solidFill>
                <a:latin typeface="Verdana"/>
                <a:cs typeface="Verdana"/>
              </a:rPr>
              <a:t>w</a:t>
            </a:r>
            <a:r>
              <a:rPr dirty="0" sz="3000" spc="55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000" spc="-85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000" spc="25">
                <a:solidFill>
                  <a:srgbClr val="FDFDFD"/>
                </a:solidFill>
                <a:latin typeface="Verdana"/>
                <a:cs typeface="Verdana"/>
              </a:rPr>
              <a:t>k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-45">
                <a:solidFill>
                  <a:srgbClr val="FDFDFD"/>
                </a:solidFill>
                <a:latin typeface="Verdana"/>
                <a:cs typeface="Verdana"/>
              </a:rPr>
              <a:t>f</a:t>
            </a:r>
            <a:r>
              <a:rPr dirty="0" sz="3000" spc="55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000" spc="-80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-220">
                <a:solidFill>
                  <a:srgbClr val="FDFDFD"/>
                </a:solidFill>
                <a:latin typeface="Verdana"/>
                <a:cs typeface="Verdana"/>
              </a:rPr>
              <a:t>j</a:t>
            </a:r>
            <a:r>
              <a:rPr dirty="0" sz="3000" spc="55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000" spc="114">
                <a:solidFill>
                  <a:srgbClr val="FDFDFD"/>
                </a:solidFill>
                <a:latin typeface="Verdana"/>
                <a:cs typeface="Verdana"/>
              </a:rPr>
              <a:t>u</a:t>
            </a:r>
            <a:r>
              <a:rPr dirty="0" sz="3000" spc="-85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000" spc="125">
                <a:solidFill>
                  <a:srgbClr val="FDFDFD"/>
                </a:solidFill>
                <a:latin typeface="Verdana"/>
                <a:cs typeface="Verdana"/>
              </a:rPr>
              <a:t>n</a:t>
            </a:r>
            <a:r>
              <a:rPr dirty="0" sz="3000" spc="-40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000" spc="-25">
                <a:solidFill>
                  <a:srgbClr val="FDFDFD"/>
                </a:solidFill>
                <a:latin typeface="Verdana"/>
                <a:cs typeface="Verdana"/>
              </a:rPr>
              <a:t>li</a:t>
            </a:r>
            <a:r>
              <a:rPr dirty="0" sz="3000" spc="-105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000" spc="30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000" spc="-100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000" spc="-100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260">
                <a:solidFill>
                  <a:srgbClr val="FDFDFD"/>
                </a:solidFill>
                <a:latin typeface="Verdana"/>
                <a:cs typeface="Verdana"/>
              </a:rPr>
              <a:t>m</a:t>
            </a:r>
            <a:r>
              <a:rPr dirty="0" sz="3000" spc="-40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000" spc="125">
                <a:solidFill>
                  <a:srgbClr val="FDFDFD"/>
                </a:solidFill>
                <a:latin typeface="Verdana"/>
                <a:cs typeface="Verdana"/>
              </a:rPr>
              <a:t>n</a:t>
            </a:r>
            <a:r>
              <a:rPr dirty="0" sz="3000" spc="-150">
                <a:solidFill>
                  <a:srgbClr val="FDFDFD"/>
                </a:solidFill>
                <a:latin typeface="Verdana"/>
                <a:cs typeface="Verdana"/>
              </a:rPr>
              <a:t>y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155">
                <a:solidFill>
                  <a:srgbClr val="FDFDFD"/>
                </a:solidFill>
                <a:latin typeface="Verdana"/>
                <a:cs typeface="Verdana"/>
              </a:rPr>
              <a:t>b</a:t>
            </a:r>
            <a:r>
              <a:rPr dirty="0" sz="3000" spc="-25">
                <a:solidFill>
                  <a:srgbClr val="FDFDFD"/>
                </a:solidFill>
                <a:latin typeface="Verdana"/>
                <a:cs typeface="Verdana"/>
              </a:rPr>
              <a:t>i</a:t>
            </a:r>
            <a:r>
              <a:rPr dirty="0" sz="3000" spc="130">
                <a:solidFill>
                  <a:srgbClr val="FDFDFD"/>
                </a:solidFill>
                <a:latin typeface="Verdana"/>
                <a:cs typeface="Verdana"/>
              </a:rPr>
              <a:t>g  </a:t>
            </a:r>
            <a:r>
              <a:rPr dirty="0" sz="3000" spc="120">
                <a:solidFill>
                  <a:srgbClr val="FDFDFD"/>
                </a:solidFill>
                <a:latin typeface="Verdana"/>
                <a:cs typeface="Verdana"/>
              </a:rPr>
              <a:t>c</a:t>
            </a:r>
            <a:r>
              <a:rPr dirty="0" sz="3000" spc="55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000" spc="260">
                <a:solidFill>
                  <a:srgbClr val="FDFDFD"/>
                </a:solidFill>
                <a:latin typeface="Verdana"/>
                <a:cs typeface="Verdana"/>
              </a:rPr>
              <a:t>m</a:t>
            </a:r>
            <a:r>
              <a:rPr dirty="0" sz="3000" spc="155">
                <a:solidFill>
                  <a:srgbClr val="FDFDFD"/>
                </a:solidFill>
                <a:latin typeface="Verdana"/>
                <a:cs typeface="Verdana"/>
              </a:rPr>
              <a:t>p</a:t>
            </a:r>
            <a:r>
              <a:rPr dirty="0" sz="3000" spc="-40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000" spc="125">
                <a:solidFill>
                  <a:srgbClr val="FDFDFD"/>
                </a:solidFill>
                <a:latin typeface="Verdana"/>
                <a:cs typeface="Verdana"/>
              </a:rPr>
              <a:t>n</a:t>
            </a:r>
            <a:r>
              <a:rPr dirty="0" sz="3000" spc="-25">
                <a:solidFill>
                  <a:srgbClr val="FDFDFD"/>
                </a:solidFill>
                <a:latin typeface="Verdana"/>
                <a:cs typeface="Verdana"/>
              </a:rPr>
              <a:t>i</a:t>
            </a:r>
            <a:r>
              <a:rPr dirty="0" sz="3000" spc="15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000" spc="-100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55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000" spc="-80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260">
                <a:solidFill>
                  <a:srgbClr val="FDFDFD"/>
                </a:solidFill>
                <a:latin typeface="Verdana"/>
                <a:cs typeface="Verdana"/>
              </a:rPr>
              <a:t>m</a:t>
            </a:r>
            <a:r>
              <a:rPr dirty="0" sz="3000" spc="15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000" spc="155">
                <a:solidFill>
                  <a:srgbClr val="FDFDFD"/>
                </a:solidFill>
                <a:latin typeface="Verdana"/>
                <a:cs typeface="Verdana"/>
              </a:rPr>
              <a:t>d</a:t>
            </a:r>
            <a:r>
              <a:rPr dirty="0" sz="3000" spc="-25">
                <a:solidFill>
                  <a:srgbClr val="FDFDFD"/>
                </a:solidFill>
                <a:latin typeface="Verdana"/>
                <a:cs typeface="Verdana"/>
              </a:rPr>
              <a:t>i</a:t>
            </a:r>
            <a:r>
              <a:rPr dirty="0" sz="3000" spc="-35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125">
                <a:solidFill>
                  <a:srgbClr val="FDFDFD"/>
                </a:solidFill>
                <a:latin typeface="Verdana"/>
                <a:cs typeface="Verdana"/>
              </a:rPr>
              <a:t>h</a:t>
            </a:r>
            <a:r>
              <a:rPr dirty="0" sz="3000" spc="55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000" spc="114">
                <a:solidFill>
                  <a:srgbClr val="FDFDFD"/>
                </a:solidFill>
                <a:latin typeface="Verdana"/>
                <a:cs typeface="Verdana"/>
              </a:rPr>
              <a:t>u</a:t>
            </a:r>
            <a:r>
              <a:rPr dirty="0" sz="3000" spc="-105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000" spc="15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000" spc="-100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120">
                <a:solidFill>
                  <a:srgbClr val="FDFDFD"/>
                </a:solidFill>
                <a:latin typeface="Verdana"/>
                <a:cs typeface="Verdana"/>
              </a:rPr>
              <a:t>c</a:t>
            </a:r>
            <a:r>
              <a:rPr dirty="0" sz="3000" spc="-40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000" spc="130">
                <a:solidFill>
                  <a:srgbClr val="FDFDFD"/>
                </a:solidFill>
                <a:latin typeface="Verdana"/>
                <a:cs typeface="Verdana"/>
              </a:rPr>
              <a:t>n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125">
                <a:solidFill>
                  <a:srgbClr val="FDFDFD"/>
                </a:solidFill>
                <a:latin typeface="Verdana"/>
                <a:cs typeface="Verdana"/>
              </a:rPr>
              <a:t>h</a:t>
            </a:r>
            <a:r>
              <a:rPr dirty="0" sz="3000" spc="-25">
                <a:solidFill>
                  <a:srgbClr val="FDFDFD"/>
                </a:solidFill>
                <a:latin typeface="Verdana"/>
                <a:cs typeface="Verdana"/>
              </a:rPr>
              <a:t>i</a:t>
            </a:r>
            <a:r>
              <a:rPr dirty="0" sz="3000" spc="-85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000" spc="20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30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000" spc="125">
                <a:solidFill>
                  <a:srgbClr val="FDFDFD"/>
                </a:solidFill>
                <a:latin typeface="Verdana"/>
                <a:cs typeface="Verdana"/>
              </a:rPr>
              <a:t>h</a:t>
            </a:r>
            <a:r>
              <a:rPr dirty="0" sz="3000" spc="15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000" spc="265">
                <a:solidFill>
                  <a:srgbClr val="FDFDFD"/>
                </a:solidFill>
                <a:latin typeface="Verdana"/>
                <a:cs typeface="Verdana"/>
              </a:rPr>
              <a:t>m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55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000" spc="90">
                <a:solidFill>
                  <a:srgbClr val="FDFDFD"/>
                </a:solidFill>
                <a:latin typeface="Verdana"/>
                <a:cs typeface="Verdana"/>
              </a:rPr>
              <a:t>n  </a:t>
            </a:r>
            <a:r>
              <a:rPr dirty="0" sz="3000" spc="-85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000" spc="15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000" spc="260">
                <a:solidFill>
                  <a:srgbClr val="FDFDFD"/>
                </a:solidFill>
                <a:latin typeface="Verdana"/>
                <a:cs typeface="Verdana"/>
              </a:rPr>
              <a:t>m</a:t>
            </a:r>
            <a:r>
              <a:rPr dirty="0" sz="3000" spc="55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000" spc="30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000" spc="20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155">
                <a:solidFill>
                  <a:srgbClr val="FDFDFD"/>
                </a:solidFill>
                <a:latin typeface="Verdana"/>
                <a:cs typeface="Verdana"/>
              </a:rPr>
              <a:t>b</a:t>
            </a:r>
            <a:r>
              <a:rPr dirty="0" sz="3000" spc="-40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000" spc="-105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000" spc="-25">
                <a:solidFill>
                  <a:srgbClr val="FDFDFD"/>
                </a:solidFill>
                <a:latin typeface="Verdana"/>
                <a:cs typeface="Verdana"/>
              </a:rPr>
              <a:t>i</a:t>
            </a:r>
            <a:r>
              <a:rPr dirty="0" sz="3000" spc="-100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175">
                <a:solidFill>
                  <a:srgbClr val="FDFDFD"/>
                </a:solidFill>
                <a:latin typeface="Verdana"/>
                <a:cs typeface="Verdana"/>
              </a:rPr>
              <a:t>w</a:t>
            </a:r>
            <a:r>
              <a:rPr dirty="0" sz="3000" spc="55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000" spc="-85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000" spc="25">
                <a:solidFill>
                  <a:srgbClr val="FDFDFD"/>
                </a:solidFill>
                <a:latin typeface="Verdana"/>
                <a:cs typeface="Verdana"/>
              </a:rPr>
              <a:t>k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-385">
                <a:solidFill>
                  <a:srgbClr val="FDFDFD"/>
                </a:solidFill>
                <a:latin typeface="Verdana"/>
                <a:cs typeface="Verdana"/>
              </a:rPr>
              <a:t>(</a:t>
            </a:r>
            <a:r>
              <a:rPr dirty="0" sz="3000" spc="-105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000" spc="260">
                <a:solidFill>
                  <a:srgbClr val="FDFDFD"/>
                </a:solidFill>
                <a:latin typeface="Verdana"/>
                <a:cs typeface="Verdana"/>
              </a:rPr>
              <a:t>m</a:t>
            </a:r>
            <a:r>
              <a:rPr dirty="0" sz="3000" spc="-40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000" spc="-25">
                <a:solidFill>
                  <a:srgbClr val="FDFDFD"/>
                </a:solidFill>
                <a:latin typeface="Verdana"/>
                <a:cs typeface="Verdana"/>
              </a:rPr>
              <a:t>l</a:t>
            </a:r>
            <a:r>
              <a:rPr dirty="0" sz="3000" spc="-20">
                <a:solidFill>
                  <a:srgbClr val="FDFDFD"/>
                </a:solidFill>
                <a:latin typeface="Verdana"/>
                <a:cs typeface="Verdana"/>
              </a:rPr>
              <a:t>l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155">
                <a:solidFill>
                  <a:srgbClr val="FDFDFD"/>
                </a:solidFill>
                <a:latin typeface="Verdana"/>
                <a:cs typeface="Verdana"/>
              </a:rPr>
              <a:t>p</a:t>
            </a:r>
            <a:r>
              <a:rPr dirty="0" sz="3000" spc="-85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000" spc="55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000" spc="-220">
                <a:solidFill>
                  <a:srgbClr val="FDFDFD"/>
                </a:solidFill>
                <a:latin typeface="Verdana"/>
                <a:cs typeface="Verdana"/>
              </a:rPr>
              <a:t>j</a:t>
            </a:r>
            <a:r>
              <a:rPr dirty="0" sz="3000" spc="15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000" spc="120">
                <a:solidFill>
                  <a:srgbClr val="FDFDFD"/>
                </a:solidFill>
                <a:latin typeface="Verdana"/>
                <a:cs typeface="Verdana"/>
              </a:rPr>
              <a:t>c</a:t>
            </a:r>
            <a:r>
              <a:rPr dirty="0" sz="3000" spc="30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000" spc="-105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000" spc="-459">
                <a:solidFill>
                  <a:srgbClr val="FDFDFD"/>
                </a:solidFill>
                <a:latin typeface="Verdana"/>
                <a:cs typeface="Verdana"/>
              </a:rPr>
              <a:t>,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120">
                <a:solidFill>
                  <a:srgbClr val="FDFDFD"/>
                </a:solidFill>
                <a:latin typeface="Verdana"/>
                <a:cs typeface="Verdana"/>
              </a:rPr>
              <a:t>c</a:t>
            </a:r>
            <a:r>
              <a:rPr dirty="0" sz="3000" spc="55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000" spc="125">
                <a:solidFill>
                  <a:srgbClr val="FDFDFD"/>
                </a:solidFill>
                <a:latin typeface="Verdana"/>
                <a:cs typeface="Verdana"/>
              </a:rPr>
              <a:t>n</a:t>
            </a:r>
            <a:r>
              <a:rPr dirty="0" sz="3000" spc="30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000" spc="-85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000" spc="-40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000" spc="120">
                <a:solidFill>
                  <a:srgbClr val="FDFDFD"/>
                </a:solidFill>
                <a:latin typeface="Verdana"/>
                <a:cs typeface="Verdana"/>
              </a:rPr>
              <a:t>c</a:t>
            </a:r>
            <a:r>
              <a:rPr dirty="0" sz="3000" spc="35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000" spc="-27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000" spc="155">
                <a:solidFill>
                  <a:srgbClr val="FDFDFD"/>
                </a:solidFill>
                <a:latin typeface="Verdana"/>
                <a:cs typeface="Verdana"/>
              </a:rPr>
              <a:t>b</a:t>
            </a:r>
            <a:r>
              <a:rPr dirty="0" sz="3000" spc="-40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000" spc="-105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000" spc="-25">
                <a:solidFill>
                  <a:srgbClr val="FDFDFD"/>
                </a:solidFill>
                <a:latin typeface="Verdana"/>
                <a:cs typeface="Verdana"/>
              </a:rPr>
              <a:t>i</a:t>
            </a:r>
            <a:r>
              <a:rPr dirty="0" sz="3000" spc="-105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000" spc="-385">
                <a:solidFill>
                  <a:srgbClr val="FDFDFD"/>
                </a:solidFill>
                <a:latin typeface="Verdana"/>
                <a:cs typeface="Verdana"/>
              </a:rPr>
              <a:t>)</a:t>
            </a:r>
            <a:r>
              <a:rPr dirty="0" sz="3000" spc="-459">
                <a:solidFill>
                  <a:srgbClr val="FDFDFD"/>
                </a:solidFill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0203" y="675358"/>
            <a:ext cx="1285875" cy="323850"/>
          </a:xfrm>
          <a:custGeom>
            <a:avLst/>
            <a:gdLst/>
            <a:ahLst/>
            <a:cxnLst/>
            <a:rect l="l" t="t" r="r" b="b"/>
            <a:pathLst>
              <a:path w="1285875" h="323850">
                <a:moveTo>
                  <a:pt x="160715" y="323849"/>
                </a:moveTo>
                <a:lnTo>
                  <a:pt x="117979" y="318068"/>
                </a:lnTo>
                <a:lnTo>
                  <a:pt x="79584" y="301750"/>
                </a:lnTo>
                <a:lnTo>
                  <a:pt x="47059" y="276436"/>
                </a:lnTo>
                <a:lnTo>
                  <a:pt x="21934" y="243667"/>
                </a:lnTo>
                <a:lnTo>
                  <a:pt x="5738" y="204983"/>
                </a:lnTo>
                <a:lnTo>
                  <a:pt x="0" y="161924"/>
                </a:lnTo>
                <a:lnTo>
                  <a:pt x="5738" y="118866"/>
                </a:lnTo>
                <a:lnTo>
                  <a:pt x="21934" y="80182"/>
                </a:lnTo>
                <a:lnTo>
                  <a:pt x="47059" y="47413"/>
                </a:lnTo>
                <a:lnTo>
                  <a:pt x="79584" y="22099"/>
                </a:lnTo>
                <a:lnTo>
                  <a:pt x="117979" y="5781"/>
                </a:lnTo>
                <a:lnTo>
                  <a:pt x="160715" y="0"/>
                </a:lnTo>
                <a:lnTo>
                  <a:pt x="203452" y="5781"/>
                </a:lnTo>
                <a:lnTo>
                  <a:pt x="241847" y="22099"/>
                </a:lnTo>
                <a:lnTo>
                  <a:pt x="274371" y="47413"/>
                </a:lnTo>
                <a:lnTo>
                  <a:pt x="299496" y="80182"/>
                </a:lnTo>
                <a:lnTo>
                  <a:pt x="315693" y="118866"/>
                </a:lnTo>
                <a:lnTo>
                  <a:pt x="321431" y="161924"/>
                </a:lnTo>
                <a:lnTo>
                  <a:pt x="315693" y="204983"/>
                </a:lnTo>
                <a:lnTo>
                  <a:pt x="299496" y="243667"/>
                </a:lnTo>
                <a:lnTo>
                  <a:pt x="274371" y="276436"/>
                </a:lnTo>
                <a:lnTo>
                  <a:pt x="241847" y="301750"/>
                </a:lnTo>
                <a:lnTo>
                  <a:pt x="203452" y="318068"/>
                </a:lnTo>
                <a:lnTo>
                  <a:pt x="160715" y="323849"/>
                </a:lnTo>
                <a:close/>
              </a:path>
              <a:path w="1285875" h="323850">
                <a:moveTo>
                  <a:pt x="1125010" y="323849"/>
                </a:moveTo>
                <a:lnTo>
                  <a:pt x="1082273" y="318068"/>
                </a:lnTo>
                <a:lnTo>
                  <a:pt x="1043878" y="301750"/>
                </a:lnTo>
                <a:lnTo>
                  <a:pt x="1011354" y="276436"/>
                </a:lnTo>
                <a:lnTo>
                  <a:pt x="986229" y="243667"/>
                </a:lnTo>
                <a:lnTo>
                  <a:pt x="970033" y="204983"/>
                </a:lnTo>
                <a:lnTo>
                  <a:pt x="964294" y="161924"/>
                </a:lnTo>
                <a:lnTo>
                  <a:pt x="970033" y="118866"/>
                </a:lnTo>
                <a:lnTo>
                  <a:pt x="986229" y="80182"/>
                </a:lnTo>
                <a:lnTo>
                  <a:pt x="1011354" y="47413"/>
                </a:lnTo>
                <a:lnTo>
                  <a:pt x="1043878" y="22099"/>
                </a:lnTo>
                <a:lnTo>
                  <a:pt x="1082273" y="5781"/>
                </a:lnTo>
                <a:lnTo>
                  <a:pt x="1125010" y="0"/>
                </a:lnTo>
                <a:lnTo>
                  <a:pt x="1167747" y="5781"/>
                </a:lnTo>
                <a:lnTo>
                  <a:pt x="1206142" y="22099"/>
                </a:lnTo>
                <a:lnTo>
                  <a:pt x="1238666" y="47413"/>
                </a:lnTo>
                <a:lnTo>
                  <a:pt x="1263791" y="80182"/>
                </a:lnTo>
                <a:lnTo>
                  <a:pt x="1279987" y="118866"/>
                </a:lnTo>
                <a:lnTo>
                  <a:pt x="1285726" y="161924"/>
                </a:lnTo>
                <a:lnTo>
                  <a:pt x="1279987" y="204983"/>
                </a:lnTo>
                <a:lnTo>
                  <a:pt x="1263791" y="243667"/>
                </a:lnTo>
                <a:lnTo>
                  <a:pt x="1238666" y="276436"/>
                </a:lnTo>
                <a:lnTo>
                  <a:pt x="1206142" y="301750"/>
                </a:lnTo>
                <a:lnTo>
                  <a:pt x="1167747" y="318068"/>
                </a:lnTo>
                <a:lnTo>
                  <a:pt x="1125010" y="323849"/>
                </a:lnTo>
                <a:close/>
              </a:path>
              <a:path w="1285875" h="323850">
                <a:moveTo>
                  <a:pt x="642863" y="323849"/>
                </a:moveTo>
                <a:lnTo>
                  <a:pt x="600126" y="318068"/>
                </a:lnTo>
                <a:lnTo>
                  <a:pt x="561731" y="301750"/>
                </a:lnTo>
                <a:lnTo>
                  <a:pt x="529206" y="276436"/>
                </a:lnTo>
                <a:lnTo>
                  <a:pt x="504082" y="243667"/>
                </a:lnTo>
                <a:lnTo>
                  <a:pt x="487885" y="204983"/>
                </a:lnTo>
                <a:lnTo>
                  <a:pt x="482147" y="161924"/>
                </a:lnTo>
                <a:lnTo>
                  <a:pt x="487885" y="118866"/>
                </a:lnTo>
                <a:lnTo>
                  <a:pt x="504082" y="80182"/>
                </a:lnTo>
                <a:lnTo>
                  <a:pt x="529206" y="47413"/>
                </a:lnTo>
                <a:lnTo>
                  <a:pt x="561731" y="22099"/>
                </a:lnTo>
                <a:lnTo>
                  <a:pt x="600126" y="5781"/>
                </a:lnTo>
                <a:lnTo>
                  <a:pt x="642863" y="0"/>
                </a:lnTo>
                <a:lnTo>
                  <a:pt x="685599" y="5781"/>
                </a:lnTo>
                <a:lnTo>
                  <a:pt x="723994" y="22099"/>
                </a:lnTo>
                <a:lnTo>
                  <a:pt x="756519" y="47413"/>
                </a:lnTo>
                <a:lnTo>
                  <a:pt x="781644" y="80182"/>
                </a:lnTo>
                <a:lnTo>
                  <a:pt x="797840" y="118866"/>
                </a:lnTo>
                <a:lnTo>
                  <a:pt x="803578" y="161924"/>
                </a:lnTo>
                <a:lnTo>
                  <a:pt x="797840" y="204983"/>
                </a:lnTo>
                <a:lnTo>
                  <a:pt x="781644" y="243667"/>
                </a:lnTo>
                <a:lnTo>
                  <a:pt x="756519" y="276436"/>
                </a:lnTo>
                <a:lnTo>
                  <a:pt x="723994" y="301750"/>
                </a:lnTo>
                <a:lnTo>
                  <a:pt x="685599" y="318068"/>
                </a:lnTo>
                <a:lnTo>
                  <a:pt x="642863" y="323849"/>
                </a:lnTo>
                <a:close/>
              </a:path>
            </a:pathLst>
          </a:custGeom>
          <a:solidFill>
            <a:srgbClr val="ECB9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664814" y="7618297"/>
            <a:ext cx="2623185" cy="2668905"/>
          </a:xfrm>
          <a:custGeom>
            <a:avLst/>
            <a:gdLst/>
            <a:ahLst/>
            <a:cxnLst/>
            <a:rect l="l" t="t" r="r" b="b"/>
            <a:pathLst>
              <a:path w="2623184" h="2668904">
                <a:moveTo>
                  <a:pt x="1907" y="2173746"/>
                </a:moveTo>
                <a:lnTo>
                  <a:pt x="804" y="2142555"/>
                </a:lnTo>
                <a:lnTo>
                  <a:pt x="237" y="2111721"/>
                </a:lnTo>
                <a:lnTo>
                  <a:pt x="29" y="2080887"/>
                </a:lnTo>
                <a:lnTo>
                  <a:pt x="0" y="2049695"/>
                </a:lnTo>
                <a:lnTo>
                  <a:pt x="2049695" y="0"/>
                </a:lnTo>
                <a:lnTo>
                  <a:pt x="2110766" y="238"/>
                </a:lnTo>
                <a:lnTo>
                  <a:pt x="2141481" y="805"/>
                </a:lnTo>
                <a:lnTo>
                  <a:pt x="2171837" y="1908"/>
                </a:lnTo>
                <a:lnTo>
                  <a:pt x="1907" y="2173746"/>
                </a:lnTo>
                <a:close/>
              </a:path>
              <a:path w="2623184" h="2668904">
                <a:moveTo>
                  <a:pt x="7633" y="1918011"/>
                </a:moveTo>
                <a:lnTo>
                  <a:pt x="14789" y="1847398"/>
                </a:lnTo>
                <a:lnTo>
                  <a:pt x="24809" y="1776785"/>
                </a:lnTo>
                <a:lnTo>
                  <a:pt x="1776784" y="24810"/>
                </a:lnTo>
                <a:lnTo>
                  <a:pt x="1847397" y="14790"/>
                </a:lnTo>
                <a:lnTo>
                  <a:pt x="1918011" y="7633"/>
                </a:lnTo>
                <a:lnTo>
                  <a:pt x="7633" y="1918011"/>
                </a:lnTo>
                <a:close/>
              </a:path>
              <a:path w="2623184" h="2668904">
                <a:moveTo>
                  <a:pt x="22900" y="2400854"/>
                </a:moveTo>
                <a:lnTo>
                  <a:pt x="18934" y="2373360"/>
                </a:lnTo>
                <a:lnTo>
                  <a:pt x="15505" y="2345509"/>
                </a:lnTo>
                <a:lnTo>
                  <a:pt x="12434" y="2317657"/>
                </a:lnTo>
                <a:lnTo>
                  <a:pt x="9541" y="2290163"/>
                </a:lnTo>
                <a:lnTo>
                  <a:pt x="2290162" y="9542"/>
                </a:lnTo>
                <a:lnTo>
                  <a:pt x="2345508" y="15506"/>
                </a:lnTo>
                <a:lnTo>
                  <a:pt x="2373360" y="18935"/>
                </a:lnTo>
                <a:lnTo>
                  <a:pt x="2400854" y="22901"/>
                </a:lnTo>
                <a:lnTo>
                  <a:pt x="22900" y="2400854"/>
                </a:lnTo>
                <a:close/>
              </a:path>
              <a:path w="2623184" h="2668904">
                <a:moveTo>
                  <a:pt x="62978" y="2606969"/>
                </a:moveTo>
                <a:lnTo>
                  <a:pt x="57253" y="2581503"/>
                </a:lnTo>
                <a:lnTo>
                  <a:pt x="45802" y="2531286"/>
                </a:lnTo>
                <a:lnTo>
                  <a:pt x="40077" y="2505820"/>
                </a:lnTo>
                <a:lnTo>
                  <a:pt x="2505819" y="40077"/>
                </a:lnTo>
                <a:lnTo>
                  <a:pt x="2606968" y="62979"/>
                </a:lnTo>
                <a:lnTo>
                  <a:pt x="62978" y="2606969"/>
                </a:lnTo>
                <a:close/>
              </a:path>
              <a:path w="2623184" h="2668904">
                <a:moveTo>
                  <a:pt x="51527" y="1624107"/>
                </a:moveTo>
                <a:lnTo>
                  <a:pt x="62203" y="1580361"/>
                </a:lnTo>
                <a:lnTo>
                  <a:pt x="74020" y="1537278"/>
                </a:lnTo>
                <a:lnTo>
                  <a:pt x="86417" y="1495017"/>
                </a:lnTo>
                <a:lnTo>
                  <a:pt x="99239" y="1452345"/>
                </a:lnTo>
                <a:lnTo>
                  <a:pt x="1452344" y="101148"/>
                </a:lnTo>
                <a:lnTo>
                  <a:pt x="1495285" y="87521"/>
                </a:lnTo>
                <a:lnTo>
                  <a:pt x="1538225" y="75145"/>
                </a:lnTo>
                <a:lnTo>
                  <a:pt x="1581166" y="63844"/>
                </a:lnTo>
                <a:lnTo>
                  <a:pt x="1624106" y="53437"/>
                </a:lnTo>
                <a:lnTo>
                  <a:pt x="51527" y="1624107"/>
                </a:lnTo>
                <a:close/>
              </a:path>
              <a:path w="2623184" h="2668904">
                <a:moveTo>
                  <a:pt x="251255" y="2668702"/>
                </a:moveTo>
                <a:lnTo>
                  <a:pt x="127205" y="2668702"/>
                </a:lnTo>
                <a:lnTo>
                  <a:pt x="2623184" y="172722"/>
                </a:lnTo>
                <a:lnTo>
                  <a:pt x="2623184" y="296772"/>
                </a:lnTo>
                <a:lnTo>
                  <a:pt x="251255" y="2668702"/>
                </a:lnTo>
                <a:close/>
              </a:path>
              <a:path w="2623184" h="2668904">
                <a:moveTo>
                  <a:pt x="175578" y="1253864"/>
                </a:moveTo>
                <a:lnTo>
                  <a:pt x="195299" y="1209183"/>
                </a:lnTo>
                <a:lnTo>
                  <a:pt x="216292" y="1164873"/>
                </a:lnTo>
                <a:lnTo>
                  <a:pt x="238557" y="1120987"/>
                </a:lnTo>
                <a:lnTo>
                  <a:pt x="262095" y="1077578"/>
                </a:lnTo>
                <a:lnTo>
                  <a:pt x="286905" y="1034699"/>
                </a:lnTo>
                <a:lnTo>
                  <a:pt x="312988" y="992404"/>
                </a:lnTo>
                <a:lnTo>
                  <a:pt x="992403" y="312988"/>
                </a:lnTo>
                <a:lnTo>
                  <a:pt x="1034698" y="287701"/>
                </a:lnTo>
                <a:lnTo>
                  <a:pt x="1077577" y="263368"/>
                </a:lnTo>
                <a:lnTo>
                  <a:pt x="1120986" y="239990"/>
                </a:lnTo>
                <a:lnTo>
                  <a:pt x="1164872" y="217565"/>
                </a:lnTo>
                <a:lnTo>
                  <a:pt x="1209182" y="196095"/>
                </a:lnTo>
                <a:lnTo>
                  <a:pt x="1253863" y="175579"/>
                </a:lnTo>
                <a:lnTo>
                  <a:pt x="175578" y="1253864"/>
                </a:lnTo>
                <a:close/>
              </a:path>
              <a:path w="2623184" h="2668904">
                <a:moveTo>
                  <a:pt x="499356" y="2668702"/>
                </a:moveTo>
                <a:lnTo>
                  <a:pt x="375305" y="2668702"/>
                </a:lnTo>
                <a:lnTo>
                  <a:pt x="2623184" y="420823"/>
                </a:lnTo>
                <a:lnTo>
                  <a:pt x="2623184" y="544873"/>
                </a:lnTo>
                <a:lnTo>
                  <a:pt x="499356" y="2668702"/>
                </a:lnTo>
                <a:close/>
              </a:path>
              <a:path w="2623184" h="2668904">
                <a:moveTo>
                  <a:pt x="747457" y="2668702"/>
                </a:moveTo>
                <a:lnTo>
                  <a:pt x="623406" y="2668702"/>
                </a:lnTo>
                <a:lnTo>
                  <a:pt x="2623184" y="668924"/>
                </a:lnTo>
                <a:lnTo>
                  <a:pt x="2623184" y="792974"/>
                </a:lnTo>
                <a:lnTo>
                  <a:pt x="747457" y="2668702"/>
                </a:lnTo>
                <a:close/>
              </a:path>
              <a:path w="2623184" h="2668904">
                <a:moveTo>
                  <a:pt x="995558" y="2668702"/>
                </a:moveTo>
                <a:lnTo>
                  <a:pt x="871507" y="2668702"/>
                </a:lnTo>
                <a:lnTo>
                  <a:pt x="2623184" y="917025"/>
                </a:lnTo>
                <a:lnTo>
                  <a:pt x="2623184" y="1041075"/>
                </a:lnTo>
                <a:lnTo>
                  <a:pt x="995558" y="2668702"/>
                </a:lnTo>
                <a:close/>
              </a:path>
              <a:path w="2623184" h="2668904">
                <a:moveTo>
                  <a:pt x="1245567" y="2668702"/>
                </a:moveTo>
                <a:lnTo>
                  <a:pt x="1121517" y="2668702"/>
                </a:lnTo>
                <a:lnTo>
                  <a:pt x="2623184" y="1167034"/>
                </a:lnTo>
                <a:lnTo>
                  <a:pt x="2623184" y="1291085"/>
                </a:lnTo>
                <a:lnTo>
                  <a:pt x="1245567" y="2668702"/>
                </a:lnTo>
                <a:close/>
              </a:path>
              <a:path w="2623184" h="2668904">
                <a:moveTo>
                  <a:pt x="1491760" y="2668702"/>
                </a:moveTo>
                <a:lnTo>
                  <a:pt x="1367710" y="2668702"/>
                </a:lnTo>
                <a:lnTo>
                  <a:pt x="2623184" y="1413227"/>
                </a:lnTo>
                <a:lnTo>
                  <a:pt x="2623184" y="1537278"/>
                </a:lnTo>
                <a:lnTo>
                  <a:pt x="1491760" y="2668702"/>
                </a:lnTo>
                <a:close/>
              </a:path>
              <a:path w="2623184" h="2668904">
                <a:moveTo>
                  <a:pt x="1739861" y="2668702"/>
                </a:moveTo>
                <a:lnTo>
                  <a:pt x="1615811" y="2668702"/>
                </a:lnTo>
                <a:lnTo>
                  <a:pt x="2623184" y="1661328"/>
                </a:lnTo>
                <a:lnTo>
                  <a:pt x="2623184" y="1785378"/>
                </a:lnTo>
                <a:lnTo>
                  <a:pt x="1739861" y="2668702"/>
                </a:lnTo>
                <a:close/>
              </a:path>
              <a:path w="2623184" h="2668904">
                <a:moveTo>
                  <a:pt x="1988694" y="2668702"/>
                </a:moveTo>
                <a:lnTo>
                  <a:pt x="1864605" y="2668702"/>
                </a:lnTo>
                <a:lnTo>
                  <a:pt x="2623184" y="1910614"/>
                </a:lnTo>
                <a:lnTo>
                  <a:pt x="2623184" y="2034626"/>
                </a:lnTo>
                <a:lnTo>
                  <a:pt x="1988694" y="2668702"/>
                </a:lnTo>
                <a:close/>
              </a:path>
              <a:path w="2623184" h="2668904">
                <a:moveTo>
                  <a:pt x="2236063" y="2668702"/>
                </a:moveTo>
                <a:lnTo>
                  <a:pt x="2112013" y="2668702"/>
                </a:lnTo>
                <a:lnTo>
                  <a:pt x="2623184" y="2157530"/>
                </a:lnTo>
                <a:lnTo>
                  <a:pt x="2623184" y="2281581"/>
                </a:lnTo>
                <a:lnTo>
                  <a:pt x="2236063" y="2668702"/>
                </a:lnTo>
                <a:close/>
              </a:path>
              <a:path w="2623184" h="2668904">
                <a:moveTo>
                  <a:pt x="2486072" y="2668702"/>
                </a:moveTo>
                <a:lnTo>
                  <a:pt x="2362022" y="2668702"/>
                </a:lnTo>
                <a:lnTo>
                  <a:pt x="2623184" y="2407540"/>
                </a:lnTo>
                <a:lnTo>
                  <a:pt x="2623184" y="2531590"/>
                </a:lnTo>
                <a:lnTo>
                  <a:pt x="2486072" y="2668702"/>
                </a:lnTo>
                <a:close/>
              </a:path>
              <a:path w="2623184" h="2668904">
                <a:moveTo>
                  <a:pt x="2623184" y="2668702"/>
                </a:moveTo>
                <a:lnTo>
                  <a:pt x="2610123" y="2668702"/>
                </a:lnTo>
                <a:lnTo>
                  <a:pt x="2623184" y="2655641"/>
                </a:lnTo>
                <a:lnTo>
                  <a:pt x="2623184" y="2668702"/>
                </a:lnTo>
                <a:close/>
              </a:path>
            </a:pathLst>
          </a:custGeom>
          <a:solidFill>
            <a:srgbClr val="FFFFFF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95461" y="346626"/>
            <a:ext cx="1362074" cy="9810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05773" y="1203669"/>
            <a:ext cx="9466580" cy="101409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450" spc="620">
                <a:solidFill>
                  <a:srgbClr val="FBBE00"/>
                </a:solidFill>
              </a:rPr>
              <a:t>PROBLEM</a:t>
            </a:r>
            <a:r>
              <a:rPr dirty="0" sz="6450" spc="-235">
                <a:solidFill>
                  <a:srgbClr val="FBBE00"/>
                </a:solidFill>
              </a:rPr>
              <a:t> </a:t>
            </a:r>
            <a:r>
              <a:rPr dirty="0" sz="6450" spc="480">
                <a:solidFill>
                  <a:srgbClr val="FBBE00"/>
                </a:solidFill>
              </a:rPr>
              <a:t>STATEMENT</a:t>
            </a:r>
            <a:endParaRPr sz="645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9737" y="2662987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9737" y="3205912"/>
            <a:ext cx="142875" cy="142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9737" y="4291762"/>
            <a:ext cx="142875" cy="142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9737" y="4834687"/>
            <a:ext cx="142875" cy="1428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15122" y="2395646"/>
            <a:ext cx="16382365" cy="6870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9905" marR="255270">
              <a:lnSpc>
                <a:spcPct val="114900"/>
              </a:lnSpc>
              <a:spcBef>
                <a:spcPts val="100"/>
              </a:spcBef>
            </a:pPr>
            <a:r>
              <a:rPr dirty="0" sz="3100" spc="130">
                <a:solidFill>
                  <a:srgbClr val="FFFFFF"/>
                </a:solidFill>
                <a:latin typeface="Verdana"/>
                <a:cs typeface="Verdana"/>
              </a:rPr>
              <a:t>Job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30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5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3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6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1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45">
                <a:solidFill>
                  <a:srgbClr val="FFFFFF"/>
                </a:solidFill>
                <a:latin typeface="Verdana"/>
                <a:cs typeface="Verdana"/>
              </a:rPr>
              <a:t>most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55">
                <a:solidFill>
                  <a:srgbClr val="FFFFFF"/>
                </a:solidFill>
                <a:latin typeface="Verdana"/>
                <a:cs typeface="Verdana"/>
              </a:rPr>
              <a:t>challenging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Verdana"/>
                <a:cs typeface="Verdana"/>
              </a:rPr>
              <a:t>aspects</a:t>
            </a:r>
            <a:r>
              <a:rPr dirty="0" sz="31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6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65">
                <a:solidFill>
                  <a:srgbClr val="FFFFFF"/>
                </a:solidFill>
                <a:latin typeface="Verdana"/>
                <a:cs typeface="Verdana"/>
              </a:rPr>
              <a:t>being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50">
                <a:solidFill>
                  <a:srgbClr val="FFFFFF"/>
                </a:solidFill>
                <a:latin typeface="Verdana"/>
                <a:cs typeface="Verdana"/>
              </a:rPr>
              <a:t>journalist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95">
                <a:solidFill>
                  <a:srgbClr val="FFFFFF"/>
                </a:solidFill>
                <a:latin typeface="Verdana"/>
                <a:cs typeface="Verdana"/>
              </a:rPr>
              <a:t>nowadays. </a:t>
            </a:r>
            <a:r>
              <a:rPr dirty="0" sz="3100" spc="-10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20">
                <a:solidFill>
                  <a:srgbClr val="FFFFFF"/>
                </a:solidFill>
                <a:latin typeface="Verdana"/>
                <a:cs typeface="Verdana"/>
              </a:rPr>
              <a:t>People </a:t>
            </a:r>
            <a:r>
              <a:rPr dirty="0" sz="3100" spc="-65">
                <a:solidFill>
                  <a:srgbClr val="FFFFFF"/>
                </a:solidFill>
                <a:latin typeface="Verdana"/>
                <a:cs typeface="Verdana"/>
              </a:rPr>
              <a:t>nowadays </a:t>
            </a:r>
            <a:r>
              <a:rPr dirty="0" sz="3100" spc="-35">
                <a:solidFill>
                  <a:srgbClr val="FFFFFF"/>
                </a:solidFill>
                <a:latin typeface="Verdana"/>
                <a:cs typeface="Verdana"/>
              </a:rPr>
              <a:t>rely </a:t>
            </a:r>
            <a:r>
              <a:rPr dirty="0" sz="3100" spc="-5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dirty="0" sz="3100" spc="-10">
                <a:solidFill>
                  <a:srgbClr val="FFFFFF"/>
                </a:solidFill>
                <a:latin typeface="Verdana"/>
                <a:cs typeface="Verdana"/>
              </a:rPr>
              <a:t>social </a:t>
            </a:r>
            <a:r>
              <a:rPr dirty="0" sz="3100" spc="-70">
                <a:solidFill>
                  <a:srgbClr val="FFFFFF"/>
                </a:solidFill>
                <a:latin typeface="Verdana"/>
                <a:cs typeface="Verdana"/>
              </a:rPr>
              <a:t>media </a:t>
            </a:r>
            <a:r>
              <a:rPr dirty="0" sz="3100" spc="-75">
                <a:solidFill>
                  <a:srgbClr val="FFFFFF"/>
                </a:solidFill>
                <a:latin typeface="Verdana"/>
                <a:cs typeface="Verdana"/>
              </a:rPr>
              <a:t>news </a:t>
            </a:r>
            <a:r>
              <a:rPr dirty="0" sz="3100" spc="-25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dirty="0" sz="3100" spc="-35">
                <a:solidFill>
                  <a:srgbClr val="FFFFFF"/>
                </a:solidFill>
                <a:latin typeface="Verdana"/>
                <a:cs typeface="Verdana"/>
              </a:rPr>
              <a:t>isn't </a:t>
            </a:r>
            <a:r>
              <a:rPr dirty="0" sz="3100" spc="-25">
                <a:solidFill>
                  <a:srgbClr val="FFFFFF"/>
                </a:solidFill>
                <a:latin typeface="Verdana"/>
                <a:cs typeface="Verdana"/>
              </a:rPr>
              <a:t>authenticated </a:t>
            </a:r>
            <a:r>
              <a:rPr dirty="0" sz="3100" spc="-4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3100" spc="-20">
                <a:solidFill>
                  <a:srgbClr val="FFFFFF"/>
                </a:solidFill>
                <a:latin typeface="Verdana"/>
                <a:cs typeface="Verdana"/>
              </a:rPr>
              <a:t>doesn't </a:t>
            </a:r>
            <a:r>
              <a:rPr dirty="0" sz="3100" spc="-10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85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dirty="0" sz="31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Verdana"/>
                <a:cs typeface="Verdana"/>
              </a:rPr>
              <a:t>reliable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65">
                <a:solidFill>
                  <a:srgbClr val="FFFFFF"/>
                </a:solidFill>
                <a:latin typeface="Verdana"/>
                <a:cs typeface="Verdana"/>
              </a:rPr>
              <a:t>source.</a:t>
            </a:r>
            <a:endParaRPr sz="3100">
              <a:latin typeface="Verdana"/>
              <a:cs typeface="Verdana"/>
            </a:endParaRPr>
          </a:p>
          <a:p>
            <a:pPr marL="509905">
              <a:lnSpc>
                <a:spcPct val="100000"/>
              </a:lnSpc>
              <a:spcBef>
                <a:spcPts val="555"/>
              </a:spcBef>
            </a:pPr>
            <a:r>
              <a:rPr dirty="0" sz="3100" spc="-10">
                <a:solidFill>
                  <a:srgbClr val="FFFFFF"/>
                </a:solidFill>
                <a:latin typeface="Verdana"/>
                <a:cs typeface="Verdana"/>
              </a:rPr>
              <a:t>Also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70">
                <a:solidFill>
                  <a:srgbClr val="FFFFFF"/>
                </a:solidFill>
                <a:latin typeface="Verdana"/>
                <a:cs typeface="Verdana"/>
              </a:rPr>
              <a:t>media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55">
                <a:solidFill>
                  <a:srgbClr val="FFFFFF"/>
                </a:solidFill>
                <a:latin typeface="Verdana"/>
                <a:cs typeface="Verdana"/>
              </a:rPr>
              <a:t>houses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Verdana"/>
                <a:cs typeface="Verdana"/>
              </a:rPr>
              <a:t>can't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20">
                <a:solidFill>
                  <a:srgbClr val="FFFFFF"/>
                </a:solidFill>
                <a:latin typeface="Verdana"/>
                <a:cs typeface="Verdana"/>
              </a:rPr>
              <a:t>find</a:t>
            </a:r>
            <a:r>
              <a:rPr dirty="0" sz="31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60">
                <a:solidFill>
                  <a:srgbClr val="FFFFFF"/>
                </a:solidFill>
                <a:latin typeface="Verdana"/>
                <a:cs typeface="Verdana"/>
              </a:rPr>
              <a:t>right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Verdana"/>
                <a:cs typeface="Verdana"/>
              </a:rPr>
              <a:t>person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40">
                <a:solidFill>
                  <a:srgbClr val="FFFFFF"/>
                </a:solidFill>
                <a:latin typeface="Verdana"/>
                <a:cs typeface="Verdana"/>
              </a:rPr>
              <a:t>because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6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1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14">
                <a:solidFill>
                  <a:srgbClr val="FFFFFF"/>
                </a:solidFill>
                <a:latin typeface="Verdana"/>
                <a:cs typeface="Verdana"/>
              </a:rPr>
              <a:t>market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60">
                <a:solidFill>
                  <a:srgbClr val="FFFFFF"/>
                </a:solidFill>
                <a:latin typeface="Verdana"/>
                <a:cs typeface="Verdana"/>
              </a:rPr>
              <a:t>gap.</a:t>
            </a:r>
            <a:endParaRPr sz="3100">
              <a:latin typeface="Verdana"/>
              <a:cs typeface="Verdana"/>
            </a:endParaRPr>
          </a:p>
          <a:p>
            <a:pPr marL="509905" marR="5080">
              <a:lnSpc>
                <a:spcPct val="114900"/>
              </a:lnSpc>
            </a:pPr>
            <a:r>
              <a:rPr dirty="0" sz="3100" spc="-20">
                <a:solidFill>
                  <a:srgbClr val="FFFFFF"/>
                </a:solidFill>
                <a:latin typeface="Verdana"/>
                <a:cs typeface="Verdana"/>
              </a:rPr>
              <a:t>Many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55">
                <a:solidFill>
                  <a:srgbClr val="FFFFFF"/>
                </a:solidFill>
                <a:latin typeface="Verdana"/>
                <a:cs typeface="Verdana"/>
              </a:rPr>
              <a:t>News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80">
                <a:solidFill>
                  <a:srgbClr val="FFFFFF"/>
                </a:solidFill>
                <a:latin typeface="Verdana"/>
                <a:cs typeface="Verdana"/>
              </a:rPr>
              <a:t>agency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45">
                <a:solidFill>
                  <a:srgbClr val="FFFFFF"/>
                </a:solidFill>
                <a:latin typeface="Verdana"/>
                <a:cs typeface="Verdana"/>
              </a:rPr>
              <a:t>requires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50">
                <a:solidFill>
                  <a:srgbClr val="FFFFFF"/>
                </a:solidFill>
                <a:latin typeface="Verdana"/>
                <a:cs typeface="Verdana"/>
              </a:rPr>
              <a:t>journalist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3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31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65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2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10">
                <a:solidFill>
                  <a:srgbClr val="FFFFFF"/>
                </a:solidFill>
                <a:latin typeface="Verdana"/>
                <a:cs typeface="Verdana"/>
              </a:rPr>
              <a:t>but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4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85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dirty="0" sz="31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3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45">
                <a:solidFill>
                  <a:srgbClr val="FFFFFF"/>
                </a:solidFill>
                <a:latin typeface="Verdana"/>
                <a:cs typeface="Verdana"/>
              </a:rPr>
              <a:t>hire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65">
                <a:solidFill>
                  <a:srgbClr val="FFFFFF"/>
                </a:solidFill>
                <a:latin typeface="Verdana"/>
                <a:cs typeface="Verdana"/>
              </a:rPr>
              <a:t>them </a:t>
            </a:r>
            <a:r>
              <a:rPr dirty="0" sz="31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1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40">
                <a:solidFill>
                  <a:srgbClr val="FFFFFF"/>
                </a:solidFill>
                <a:latin typeface="Verdana"/>
                <a:cs typeface="Verdana"/>
              </a:rPr>
              <a:t>there</a:t>
            </a:r>
            <a:r>
              <a:rPr dirty="0" sz="31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30">
                <a:solidFill>
                  <a:srgbClr val="FFFFFF"/>
                </a:solidFill>
                <a:latin typeface="Verdana"/>
                <a:cs typeface="Verdana"/>
              </a:rPr>
              <a:t>isn’t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5">
                <a:solidFill>
                  <a:srgbClr val="FFFFFF"/>
                </a:solidFill>
                <a:latin typeface="Verdana"/>
                <a:cs typeface="Verdana"/>
              </a:rPr>
              <a:t>proper</a:t>
            </a:r>
            <a:r>
              <a:rPr dirty="0" sz="31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30">
                <a:solidFill>
                  <a:srgbClr val="FFFFFF"/>
                </a:solidFill>
                <a:latin typeface="Verdana"/>
                <a:cs typeface="Verdana"/>
              </a:rPr>
              <a:t>channel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3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31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70">
                <a:solidFill>
                  <a:srgbClr val="FFFFFF"/>
                </a:solidFill>
                <a:latin typeface="Verdana"/>
                <a:cs typeface="Verdana"/>
              </a:rPr>
              <a:t>hiring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50">
                <a:solidFill>
                  <a:srgbClr val="FFFFFF"/>
                </a:solidFill>
                <a:latin typeface="Verdana"/>
                <a:cs typeface="Verdana"/>
              </a:rPr>
              <a:t>journalist</a:t>
            </a:r>
            <a:r>
              <a:rPr dirty="0" sz="31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3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31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65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2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dirty="0" sz="31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40">
                <a:solidFill>
                  <a:srgbClr val="FFFFFF"/>
                </a:solidFill>
                <a:latin typeface="Verdana"/>
                <a:cs typeface="Verdana"/>
              </a:rPr>
              <a:t>remotely</a:t>
            </a:r>
            <a:r>
              <a:rPr dirty="0" sz="31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5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85">
                <a:solidFill>
                  <a:srgbClr val="FFFFFF"/>
                </a:solidFill>
                <a:latin typeface="Verdana"/>
                <a:cs typeface="Verdana"/>
              </a:rPr>
              <a:t>on- </a:t>
            </a:r>
            <a:r>
              <a:rPr dirty="0" sz="3100" spc="-10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90">
                <a:solidFill>
                  <a:srgbClr val="FFFFFF"/>
                </a:solidFill>
                <a:latin typeface="Verdana"/>
                <a:cs typeface="Verdana"/>
              </a:rPr>
              <a:t>site.</a:t>
            </a:r>
            <a:endParaRPr sz="3100">
              <a:latin typeface="Verdana"/>
              <a:cs typeface="Verdana"/>
            </a:endParaRPr>
          </a:p>
          <a:p>
            <a:pPr marL="12700" marR="701675">
              <a:lnSpc>
                <a:spcPct val="114900"/>
              </a:lnSpc>
              <a:spcBef>
                <a:spcPts val="2590"/>
              </a:spcBef>
            </a:pPr>
            <a:r>
              <a:rPr dirty="0" sz="3100" spc="-45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5">
                <a:solidFill>
                  <a:srgbClr val="FFFFFF"/>
                </a:solidFill>
                <a:latin typeface="Verdana"/>
                <a:cs typeface="Verdana"/>
              </a:rPr>
              <a:t>proposed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Verdana"/>
                <a:cs typeface="Verdana"/>
              </a:rPr>
              <a:t>solution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5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Verdana"/>
                <a:cs typeface="Verdana"/>
              </a:rPr>
              <a:t>provide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Verdana"/>
                <a:cs typeface="Verdana"/>
              </a:rPr>
              <a:t>platform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7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50">
                <a:solidFill>
                  <a:srgbClr val="FFFFFF"/>
                </a:solidFill>
                <a:latin typeface="Verdana"/>
                <a:cs typeface="Verdana"/>
              </a:rPr>
              <a:t>journalist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5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20">
                <a:solidFill>
                  <a:srgbClr val="FFFFFF"/>
                </a:solidFill>
                <a:latin typeface="Verdana"/>
                <a:cs typeface="Verdana"/>
              </a:rPr>
              <a:t>find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85">
                <a:solidFill>
                  <a:srgbClr val="FFFFFF"/>
                </a:solidFill>
                <a:latin typeface="Verdana"/>
                <a:cs typeface="Verdana"/>
              </a:rPr>
              <a:t>Regular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50">
                <a:solidFill>
                  <a:srgbClr val="FFFFFF"/>
                </a:solidFill>
                <a:latin typeface="Verdana"/>
                <a:cs typeface="Verdana"/>
              </a:rPr>
              <a:t>job </a:t>
            </a:r>
            <a:r>
              <a:rPr dirty="0" sz="3100" spc="-10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Verdana"/>
                <a:cs typeface="Verdana"/>
              </a:rPr>
              <a:t>opportunities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3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Verdana"/>
                <a:cs typeface="Verdana"/>
              </a:rPr>
              <a:t>form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6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45">
                <a:solidFill>
                  <a:srgbClr val="FFFFFF"/>
                </a:solidFill>
                <a:latin typeface="Verdana"/>
                <a:cs typeface="Verdana"/>
              </a:rPr>
              <a:t>long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60">
                <a:solidFill>
                  <a:srgbClr val="FFFFFF"/>
                </a:solidFill>
                <a:latin typeface="Verdana"/>
                <a:cs typeface="Verdana"/>
              </a:rPr>
              <a:t>term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60">
                <a:solidFill>
                  <a:srgbClr val="FFFFFF"/>
                </a:solidFill>
                <a:latin typeface="Verdana"/>
                <a:cs typeface="Verdana"/>
              </a:rPr>
              <a:t>projects.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Verdana"/>
                <a:cs typeface="Verdana"/>
              </a:rPr>
              <a:t>Opportunities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4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3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5">
                <a:solidFill>
                  <a:srgbClr val="FFFFFF"/>
                </a:solidFill>
                <a:latin typeface="Verdana"/>
                <a:cs typeface="Verdana"/>
              </a:rPr>
              <a:t>reduce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130">
                <a:solidFill>
                  <a:srgbClr val="FFFFFF"/>
                </a:solidFill>
                <a:latin typeface="Verdana"/>
                <a:cs typeface="Verdana"/>
              </a:rPr>
              <a:t>Job </a:t>
            </a:r>
            <a:r>
              <a:rPr dirty="0" sz="3100" spc="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30">
                <a:solidFill>
                  <a:srgbClr val="FFFFFF"/>
                </a:solidFill>
                <a:latin typeface="Verdana"/>
                <a:cs typeface="Verdana"/>
              </a:rPr>
              <a:t>insecurity</a:t>
            </a:r>
            <a:r>
              <a:rPr dirty="0" sz="31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3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75">
                <a:solidFill>
                  <a:srgbClr val="FFFFFF"/>
                </a:solidFill>
                <a:latin typeface="Verdana"/>
                <a:cs typeface="Verdana"/>
              </a:rPr>
              <a:t>journalists.</a:t>
            </a:r>
            <a:endParaRPr sz="3100">
              <a:latin typeface="Verdana"/>
              <a:cs typeface="Verdana"/>
            </a:endParaRPr>
          </a:p>
          <a:p>
            <a:pPr marL="12700" marR="1061720">
              <a:lnSpc>
                <a:spcPct val="114900"/>
              </a:lnSpc>
              <a:spcBef>
                <a:spcPts val="5"/>
              </a:spcBef>
            </a:pPr>
            <a:r>
              <a:rPr dirty="0" sz="3100" spc="-55">
                <a:solidFill>
                  <a:srgbClr val="FFFFFF"/>
                </a:solidFill>
                <a:latin typeface="Verdana"/>
                <a:cs typeface="Verdana"/>
              </a:rPr>
              <a:t>News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40">
                <a:solidFill>
                  <a:srgbClr val="FFFFFF"/>
                </a:solidFill>
                <a:latin typeface="Verdana"/>
                <a:cs typeface="Verdana"/>
              </a:rPr>
              <a:t>Mavens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5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65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3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75">
                <a:solidFill>
                  <a:srgbClr val="FFFFFF"/>
                </a:solidFill>
                <a:latin typeface="Verdana"/>
                <a:cs typeface="Verdana"/>
              </a:rPr>
              <a:t>share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5">
                <a:solidFill>
                  <a:srgbClr val="FFFFFF"/>
                </a:solidFill>
                <a:latin typeface="Verdana"/>
                <a:cs typeface="Verdana"/>
              </a:rPr>
              <a:t>resourceful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Verdana"/>
                <a:cs typeface="Verdana"/>
              </a:rPr>
              <a:t>daily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75">
                <a:solidFill>
                  <a:srgbClr val="FFFFFF"/>
                </a:solidFill>
                <a:latin typeface="Verdana"/>
                <a:cs typeface="Verdana"/>
              </a:rPr>
              <a:t>news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35">
                <a:solidFill>
                  <a:srgbClr val="FFFFFF"/>
                </a:solidFill>
                <a:latin typeface="Verdana"/>
                <a:cs typeface="Verdana"/>
              </a:rPr>
              <a:t>udate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3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65">
                <a:solidFill>
                  <a:srgbClr val="FFFFFF"/>
                </a:solidFill>
                <a:latin typeface="Verdana"/>
                <a:cs typeface="Verdana"/>
              </a:rPr>
              <a:t>viewers</a:t>
            </a:r>
            <a:r>
              <a:rPr dirty="0" sz="31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5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dirty="0" sz="3100" spc="-10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dirty="0" sz="31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4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3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31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35">
                <a:solidFill>
                  <a:srgbClr val="FFFFFF"/>
                </a:solidFill>
                <a:latin typeface="Verdana"/>
                <a:cs typeface="Verdana"/>
              </a:rPr>
              <a:t>rely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6792" y="9317277"/>
            <a:ext cx="723900" cy="971550"/>
          </a:xfrm>
          <a:custGeom>
            <a:avLst/>
            <a:gdLst/>
            <a:ahLst/>
            <a:cxnLst/>
            <a:rect l="l" t="t" r="r" b="b"/>
            <a:pathLst>
              <a:path w="723900" h="971550">
                <a:moveTo>
                  <a:pt x="723900" y="971507"/>
                </a:moveTo>
                <a:lnTo>
                  <a:pt x="0" y="971507"/>
                </a:lnTo>
                <a:lnTo>
                  <a:pt x="0" y="0"/>
                </a:lnTo>
                <a:lnTo>
                  <a:pt x="723900" y="0"/>
                </a:lnTo>
                <a:lnTo>
                  <a:pt x="723900" y="971507"/>
                </a:lnTo>
                <a:close/>
              </a:path>
            </a:pathLst>
          </a:custGeom>
          <a:solidFill>
            <a:srgbClr val="FBBE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559130" y="3814088"/>
            <a:ext cx="1729105" cy="2771775"/>
          </a:xfrm>
          <a:custGeom>
            <a:avLst/>
            <a:gdLst/>
            <a:ahLst/>
            <a:cxnLst/>
            <a:rect l="l" t="t" r="r" b="b"/>
            <a:pathLst>
              <a:path w="1729105" h="2771775">
                <a:moveTo>
                  <a:pt x="0" y="0"/>
                </a:moveTo>
                <a:lnTo>
                  <a:pt x="1728868" y="0"/>
                </a:lnTo>
                <a:lnTo>
                  <a:pt x="1728868" y="2771758"/>
                </a:lnTo>
                <a:lnTo>
                  <a:pt x="0" y="2771758"/>
                </a:lnTo>
                <a:lnTo>
                  <a:pt x="0" y="0"/>
                </a:lnTo>
                <a:close/>
              </a:path>
            </a:pathLst>
          </a:custGeom>
          <a:solidFill>
            <a:srgbClr val="FBBE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3"/>
            <a:ext cx="1504315" cy="1954530"/>
            <a:chOff x="0" y="3"/>
            <a:chExt cx="1504315" cy="1954530"/>
          </a:xfrm>
        </p:grpSpPr>
        <p:sp>
          <p:nvSpPr>
            <p:cNvPr id="5" name="object 5"/>
            <p:cNvSpPr/>
            <p:nvPr/>
          </p:nvSpPr>
          <p:spPr>
            <a:xfrm>
              <a:off x="0" y="11"/>
              <a:ext cx="721995" cy="1046480"/>
            </a:xfrm>
            <a:custGeom>
              <a:avLst/>
              <a:gdLst/>
              <a:ahLst/>
              <a:cxnLst/>
              <a:rect l="l" t="t" r="r" b="b"/>
              <a:pathLst>
                <a:path w="721995" h="1046480">
                  <a:moveTo>
                    <a:pt x="179603" y="891209"/>
                  </a:moveTo>
                  <a:lnTo>
                    <a:pt x="0" y="711555"/>
                  </a:lnTo>
                  <a:lnTo>
                    <a:pt x="0" y="1045972"/>
                  </a:lnTo>
                  <a:lnTo>
                    <a:pt x="51358" y="1005332"/>
                  </a:lnTo>
                  <a:lnTo>
                    <a:pt x="87071" y="975309"/>
                  </a:lnTo>
                  <a:lnTo>
                    <a:pt x="122262" y="944359"/>
                  </a:lnTo>
                  <a:lnTo>
                    <a:pt x="156946" y="912495"/>
                  </a:lnTo>
                  <a:lnTo>
                    <a:pt x="179603" y="891209"/>
                  </a:lnTo>
                  <a:close/>
                </a:path>
                <a:path w="721995" h="1046480">
                  <a:moveTo>
                    <a:pt x="411111" y="626097"/>
                  </a:moveTo>
                  <a:lnTo>
                    <a:pt x="0" y="214960"/>
                  </a:lnTo>
                  <a:lnTo>
                    <a:pt x="0" y="587413"/>
                  </a:lnTo>
                  <a:lnTo>
                    <a:pt x="241579" y="828916"/>
                  </a:lnTo>
                  <a:lnTo>
                    <a:pt x="259105" y="810209"/>
                  </a:lnTo>
                  <a:lnTo>
                    <a:pt x="293319" y="772147"/>
                  </a:lnTo>
                  <a:lnTo>
                    <a:pt x="323761" y="736879"/>
                  </a:lnTo>
                  <a:lnTo>
                    <a:pt x="350545" y="704545"/>
                  </a:lnTo>
                  <a:lnTo>
                    <a:pt x="375742" y="672769"/>
                  </a:lnTo>
                  <a:lnTo>
                    <a:pt x="399503" y="641756"/>
                  </a:lnTo>
                  <a:lnTo>
                    <a:pt x="411111" y="626097"/>
                  </a:lnTo>
                  <a:close/>
                </a:path>
                <a:path w="721995" h="1046480">
                  <a:moveTo>
                    <a:pt x="598208" y="316369"/>
                  </a:moveTo>
                  <a:lnTo>
                    <a:pt x="281825" y="0"/>
                  </a:lnTo>
                  <a:lnTo>
                    <a:pt x="0" y="0"/>
                  </a:lnTo>
                  <a:lnTo>
                    <a:pt x="0" y="90652"/>
                  </a:lnTo>
                  <a:lnTo>
                    <a:pt x="462216" y="552996"/>
                  </a:lnTo>
                  <a:lnTo>
                    <a:pt x="490308" y="509727"/>
                  </a:lnTo>
                  <a:lnTo>
                    <a:pt x="512813" y="473252"/>
                  </a:lnTo>
                  <a:lnTo>
                    <a:pt x="538657" y="429031"/>
                  </a:lnTo>
                  <a:lnTo>
                    <a:pt x="563397" y="384340"/>
                  </a:lnTo>
                  <a:lnTo>
                    <a:pt x="586930" y="339178"/>
                  </a:lnTo>
                  <a:lnTo>
                    <a:pt x="598208" y="316369"/>
                  </a:lnTo>
                  <a:close/>
                </a:path>
                <a:path w="721995" h="1046480">
                  <a:moveTo>
                    <a:pt x="721398" y="0"/>
                  </a:moveTo>
                  <a:lnTo>
                    <a:pt x="405904" y="0"/>
                  </a:lnTo>
                  <a:lnTo>
                    <a:pt x="637374" y="231470"/>
                  </a:lnTo>
                  <a:lnTo>
                    <a:pt x="665391" y="163614"/>
                  </a:lnTo>
                  <a:lnTo>
                    <a:pt x="690841" y="94957"/>
                  </a:lnTo>
                  <a:lnTo>
                    <a:pt x="707593" y="45021"/>
                  </a:lnTo>
                  <a:lnTo>
                    <a:pt x="721398" y="0"/>
                  </a:lnTo>
                  <a:close/>
                </a:path>
              </a:pathLst>
            </a:custGeom>
            <a:solidFill>
              <a:srgbClr val="D9D9D9">
                <a:alpha val="258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1"/>
              <a:ext cx="1504315" cy="1954530"/>
            </a:xfrm>
            <a:custGeom>
              <a:avLst/>
              <a:gdLst/>
              <a:ahLst/>
              <a:cxnLst/>
              <a:rect l="l" t="t" r="r" b="b"/>
              <a:pathLst>
                <a:path w="1504315" h="1954530">
                  <a:moveTo>
                    <a:pt x="821982" y="1906092"/>
                  </a:moveTo>
                  <a:lnTo>
                    <a:pt x="0" y="1084097"/>
                  </a:lnTo>
                  <a:lnTo>
                    <a:pt x="0" y="1208303"/>
                  </a:lnTo>
                  <a:lnTo>
                    <a:pt x="745858" y="1954174"/>
                  </a:lnTo>
                  <a:lnTo>
                    <a:pt x="765149" y="1942528"/>
                  </a:lnTo>
                  <a:lnTo>
                    <a:pt x="784263" y="1930654"/>
                  </a:lnTo>
                  <a:lnTo>
                    <a:pt x="803224" y="1918512"/>
                  </a:lnTo>
                  <a:lnTo>
                    <a:pt x="821982" y="1906092"/>
                  </a:lnTo>
                  <a:close/>
                </a:path>
                <a:path w="1504315" h="1954530">
                  <a:moveTo>
                    <a:pt x="1090041" y="1677530"/>
                  </a:moveTo>
                  <a:lnTo>
                    <a:pt x="0" y="587489"/>
                  </a:lnTo>
                  <a:lnTo>
                    <a:pt x="0" y="711555"/>
                  </a:lnTo>
                  <a:lnTo>
                    <a:pt x="1028471" y="1740027"/>
                  </a:lnTo>
                  <a:lnTo>
                    <a:pt x="1044181" y="1724761"/>
                  </a:lnTo>
                  <a:lnTo>
                    <a:pt x="1059700" y="1709229"/>
                  </a:lnTo>
                  <a:lnTo>
                    <a:pt x="1074991" y="1693481"/>
                  </a:lnTo>
                  <a:lnTo>
                    <a:pt x="1090041" y="1677530"/>
                  </a:lnTo>
                  <a:close/>
                </a:path>
                <a:path w="1504315" h="1954530">
                  <a:moveTo>
                    <a:pt x="1448904" y="1042962"/>
                  </a:moveTo>
                  <a:lnTo>
                    <a:pt x="405930" y="0"/>
                  </a:lnTo>
                  <a:lnTo>
                    <a:pt x="281851" y="0"/>
                  </a:lnTo>
                  <a:lnTo>
                    <a:pt x="1418894" y="1137043"/>
                  </a:lnTo>
                  <a:lnTo>
                    <a:pt x="1426895" y="1113739"/>
                  </a:lnTo>
                  <a:lnTo>
                    <a:pt x="1434592" y="1090307"/>
                  </a:lnTo>
                  <a:lnTo>
                    <a:pt x="1441932" y="1066723"/>
                  </a:lnTo>
                  <a:lnTo>
                    <a:pt x="1448904" y="1042962"/>
                  </a:lnTo>
                  <a:close/>
                </a:path>
                <a:path w="1504315" h="1954530">
                  <a:moveTo>
                    <a:pt x="1503718" y="601129"/>
                  </a:moveTo>
                  <a:lnTo>
                    <a:pt x="902589" y="0"/>
                  </a:lnTo>
                  <a:lnTo>
                    <a:pt x="778510" y="0"/>
                  </a:lnTo>
                  <a:lnTo>
                    <a:pt x="1503718" y="725195"/>
                  </a:lnTo>
                  <a:lnTo>
                    <a:pt x="1503718" y="601129"/>
                  </a:lnTo>
                  <a:close/>
                </a:path>
              </a:pathLst>
            </a:custGeom>
            <a:solidFill>
              <a:srgbClr val="FBBE00">
                <a:alpha val="2587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0" y="1580857"/>
            <a:ext cx="493395" cy="588010"/>
          </a:xfrm>
          <a:custGeom>
            <a:avLst/>
            <a:gdLst/>
            <a:ahLst/>
            <a:cxnLst/>
            <a:rect l="l" t="t" r="r" b="b"/>
            <a:pathLst>
              <a:path w="493395" h="588010">
                <a:moveTo>
                  <a:pt x="86461" y="583120"/>
                </a:moveTo>
                <a:lnTo>
                  <a:pt x="0" y="496658"/>
                </a:lnTo>
                <a:lnTo>
                  <a:pt x="0" y="587806"/>
                </a:lnTo>
                <a:lnTo>
                  <a:pt x="27216" y="586867"/>
                </a:lnTo>
                <a:lnTo>
                  <a:pt x="56908" y="585279"/>
                </a:lnTo>
                <a:lnTo>
                  <a:pt x="86461" y="583120"/>
                </a:lnTo>
                <a:close/>
              </a:path>
              <a:path w="493395" h="588010">
                <a:moveTo>
                  <a:pt x="493395" y="493395"/>
                </a:moveTo>
                <a:lnTo>
                  <a:pt x="0" y="0"/>
                </a:lnTo>
                <a:lnTo>
                  <a:pt x="0" y="124206"/>
                </a:lnTo>
                <a:lnTo>
                  <a:pt x="400113" y="524319"/>
                </a:lnTo>
                <a:lnTo>
                  <a:pt x="423633" y="517156"/>
                </a:lnTo>
                <a:lnTo>
                  <a:pt x="447052" y="509612"/>
                </a:lnTo>
                <a:lnTo>
                  <a:pt x="470306" y="501700"/>
                </a:lnTo>
                <a:lnTo>
                  <a:pt x="493395" y="493395"/>
                </a:lnTo>
                <a:close/>
              </a:path>
            </a:pathLst>
          </a:custGeom>
          <a:solidFill>
            <a:srgbClr val="FBBE0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0" y="3"/>
            <a:ext cx="1439545" cy="1469390"/>
            <a:chOff x="0" y="3"/>
            <a:chExt cx="1439545" cy="146939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205" y="3"/>
              <a:ext cx="164136" cy="16413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90700"/>
              <a:ext cx="1301750" cy="1378585"/>
            </a:xfrm>
            <a:custGeom>
              <a:avLst/>
              <a:gdLst/>
              <a:ahLst/>
              <a:cxnLst/>
              <a:rect l="l" t="t" r="r" b="b"/>
              <a:pathLst>
                <a:path w="1301750" h="1378585">
                  <a:moveTo>
                    <a:pt x="0" y="0"/>
                  </a:moveTo>
                  <a:lnTo>
                    <a:pt x="0" y="124203"/>
                  </a:lnTo>
                  <a:lnTo>
                    <a:pt x="1254083" y="1378287"/>
                  </a:lnTo>
                  <a:lnTo>
                    <a:pt x="1266339" y="1359413"/>
                  </a:lnTo>
                  <a:lnTo>
                    <a:pt x="1278337" y="1340303"/>
                  </a:lnTo>
                  <a:lnTo>
                    <a:pt x="1290066" y="1321005"/>
                  </a:lnTo>
                  <a:lnTo>
                    <a:pt x="1301511" y="130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E00">
                <a:alpha val="2587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79730" y="281014"/>
            <a:ext cx="1362074" cy="98107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65"/>
              <a:t>Aim</a:t>
            </a:r>
            <a:r>
              <a:rPr dirty="0" spc="-260"/>
              <a:t> </a:t>
            </a:r>
            <a:r>
              <a:rPr dirty="0" spc="-114"/>
              <a:t>:</a:t>
            </a:r>
          </a:p>
        </p:txBody>
      </p:sp>
      <p:sp>
        <p:nvSpPr>
          <p:cNvPr id="13" name="object 13"/>
          <p:cNvSpPr/>
          <p:nvPr/>
        </p:nvSpPr>
        <p:spPr>
          <a:xfrm>
            <a:off x="8171923" y="867861"/>
            <a:ext cx="1285875" cy="323850"/>
          </a:xfrm>
          <a:custGeom>
            <a:avLst/>
            <a:gdLst/>
            <a:ahLst/>
            <a:cxnLst/>
            <a:rect l="l" t="t" r="r" b="b"/>
            <a:pathLst>
              <a:path w="1285875" h="323850">
                <a:moveTo>
                  <a:pt x="160715" y="323849"/>
                </a:moveTo>
                <a:lnTo>
                  <a:pt x="117979" y="318068"/>
                </a:lnTo>
                <a:lnTo>
                  <a:pt x="79584" y="301750"/>
                </a:lnTo>
                <a:lnTo>
                  <a:pt x="47059" y="276436"/>
                </a:lnTo>
                <a:lnTo>
                  <a:pt x="21934" y="243667"/>
                </a:lnTo>
                <a:lnTo>
                  <a:pt x="5738" y="204983"/>
                </a:lnTo>
                <a:lnTo>
                  <a:pt x="0" y="161924"/>
                </a:lnTo>
                <a:lnTo>
                  <a:pt x="5738" y="118866"/>
                </a:lnTo>
                <a:lnTo>
                  <a:pt x="21934" y="80182"/>
                </a:lnTo>
                <a:lnTo>
                  <a:pt x="47059" y="47413"/>
                </a:lnTo>
                <a:lnTo>
                  <a:pt x="79584" y="22099"/>
                </a:lnTo>
                <a:lnTo>
                  <a:pt x="117979" y="5781"/>
                </a:lnTo>
                <a:lnTo>
                  <a:pt x="160715" y="0"/>
                </a:lnTo>
                <a:lnTo>
                  <a:pt x="203452" y="5781"/>
                </a:lnTo>
                <a:lnTo>
                  <a:pt x="241847" y="22099"/>
                </a:lnTo>
                <a:lnTo>
                  <a:pt x="274371" y="47413"/>
                </a:lnTo>
                <a:lnTo>
                  <a:pt x="299496" y="80182"/>
                </a:lnTo>
                <a:lnTo>
                  <a:pt x="315693" y="118866"/>
                </a:lnTo>
                <a:lnTo>
                  <a:pt x="321431" y="161924"/>
                </a:lnTo>
                <a:lnTo>
                  <a:pt x="315693" y="204983"/>
                </a:lnTo>
                <a:lnTo>
                  <a:pt x="299496" y="243667"/>
                </a:lnTo>
                <a:lnTo>
                  <a:pt x="274371" y="276436"/>
                </a:lnTo>
                <a:lnTo>
                  <a:pt x="241847" y="301750"/>
                </a:lnTo>
                <a:lnTo>
                  <a:pt x="203452" y="318068"/>
                </a:lnTo>
                <a:lnTo>
                  <a:pt x="160715" y="323849"/>
                </a:lnTo>
                <a:close/>
              </a:path>
              <a:path w="1285875" h="323850">
                <a:moveTo>
                  <a:pt x="1125010" y="323849"/>
                </a:moveTo>
                <a:lnTo>
                  <a:pt x="1082273" y="318068"/>
                </a:lnTo>
                <a:lnTo>
                  <a:pt x="1043878" y="301750"/>
                </a:lnTo>
                <a:lnTo>
                  <a:pt x="1011354" y="276436"/>
                </a:lnTo>
                <a:lnTo>
                  <a:pt x="986229" y="243667"/>
                </a:lnTo>
                <a:lnTo>
                  <a:pt x="970033" y="204983"/>
                </a:lnTo>
                <a:lnTo>
                  <a:pt x="964294" y="161924"/>
                </a:lnTo>
                <a:lnTo>
                  <a:pt x="970033" y="118866"/>
                </a:lnTo>
                <a:lnTo>
                  <a:pt x="986229" y="80182"/>
                </a:lnTo>
                <a:lnTo>
                  <a:pt x="1011354" y="47413"/>
                </a:lnTo>
                <a:lnTo>
                  <a:pt x="1043878" y="22099"/>
                </a:lnTo>
                <a:lnTo>
                  <a:pt x="1082273" y="5781"/>
                </a:lnTo>
                <a:lnTo>
                  <a:pt x="1125010" y="0"/>
                </a:lnTo>
                <a:lnTo>
                  <a:pt x="1167747" y="5781"/>
                </a:lnTo>
                <a:lnTo>
                  <a:pt x="1206142" y="22099"/>
                </a:lnTo>
                <a:lnTo>
                  <a:pt x="1238666" y="47413"/>
                </a:lnTo>
                <a:lnTo>
                  <a:pt x="1263791" y="80182"/>
                </a:lnTo>
                <a:lnTo>
                  <a:pt x="1279987" y="118866"/>
                </a:lnTo>
                <a:lnTo>
                  <a:pt x="1285726" y="161924"/>
                </a:lnTo>
                <a:lnTo>
                  <a:pt x="1279987" y="204983"/>
                </a:lnTo>
                <a:lnTo>
                  <a:pt x="1263791" y="243667"/>
                </a:lnTo>
                <a:lnTo>
                  <a:pt x="1238666" y="276436"/>
                </a:lnTo>
                <a:lnTo>
                  <a:pt x="1206142" y="301750"/>
                </a:lnTo>
                <a:lnTo>
                  <a:pt x="1167747" y="318068"/>
                </a:lnTo>
                <a:lnTo>
                  <a:pt x="1125010" y="323849"/>
                </a:lnTo>
                <a:close/>
              </a:path>
              <a:path w="1285875" h="323850">
                <a:moveTo>
                  <a:pt x="642863" y="323849"/>
                </a:moveTo>
                <a:lnTo>
                  <a:pt x="600126" y="318068"/>
                </a:lnTo>
                <a:lnTo>
                  <a:pt x="561731" y="301750"/>
                </a:lnTo>
                <a:lnTo>
                  <a:pt x="529206" y="276436"/>
                </a:lnTo>
                <a:lnTo>
                  <a:pt x="504082" y="243667"/>
                </a:lnTo>
                <a:lnTo>
                  <a:pt x="487885" y="204983"/>
                </a:lnTo>
                <a:lnTo>
                  <a:pt x="482147" y="161924"/>
                </a:lnTo>
                <a:lnTo>
                  <a:pt x="487885" y="118866"/>
                </a:lnTo>
                <a:lnTo>
                  <a:pt x="504082" y="80182"/>
                </a:lnTo>
                <a:lnTo>
                  <a:pt x="529206" y="47413"/>
                </a:lnTo>
                <a:lnTo>
                  <a:pt x="561731" y="22099"/>
                </a:lnTo>
                <a:lnTo>
                  <a:pt x="600126" y="5781"/>
                </a:lnTo>
                <a:lnTo>
                  <a:pt x="642863" y="0"/>
                </a:lnTo>
                <a:lnTo>
                  <a:pt x="685599" y="5781"/>
                </a:lnTo>
                <a:lnTo>
                  <a:pt x="723994" y="22099"/>
                </a:lnTo>
                <a:lnTo>
                  <a:pt x="756519" y="47413"/>
                </a:lnTo>
                <a:lnTo>
                  <a:pt x="781644" y="80182"/>
                </a:lnTo>
                <a:lnTo>
                  <a:pt x="797840" y="118866"/>
                </a:lnTo>
                <a:lnTo>
                  <a:pt x="803578" y="161924"/>
                </a:lnTo>
                <a:lnTo>
                  <a:pt x="797840" y="204983"/>
                </a:lnTo>
                <a:lnTo>
                  <a:pt x="781644" y="243667"/>
                </a:lnTo>
                <a:lnTo>
                  <a:pt x="756519" y="276436"/>
                </a:lnTo>
                <a:lnTo>
                  <a:pt x="723994" y="301750"/>
                </a:lnTo>
                <a:lnTo>
                  <a:pt x="685599" y="318068"/>
                </a:lnTo>
                <a:lnTo>
                  <a:pt x="642863" y="323849"/>
                </a:lnTo>
                <a:close/>
              </a:path>
            </a:pathLst>
          </a:custGeom>
          <a:solidFill>
            <a:srgbClr val="ECB9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79755" marR="136525">
              <a:lnSpc>
                <a:spcPct val="121100"/>
              </a:lnSpc>
              <a:spcBef>
                <a:spcPts val="100"/>
              </a:spcBef>
            </a:pPr>
            <a:r>
              <a:rPr dirty="0" spc="-45"/>
              <a:t>To</a:t>
            </a:r>
            <a:r>
              <a:rPr dirty="0" spc="-130"/>
              <a:t> </a:t>
            </a:r>
            <a:r>
              <a:rPr dirty="0" spc="85"/>
              <a:t>facilitate</a:t>
            </a:r>
            <a:r>
              <a:rPr dirty="0" spc="-125"/>
              <a:t> </a:t>
            </a:r>
            <a:r>
              <a:rPr dirty="0" spc="-5"/>
              <a:t>journalists</a:t>
            </a:r>
            <a:r>
              <a:rPr dirty="0" spc="-125"/>
              <a:t> </a:t>
            </a:r>
            <a:r>
              <a:rPr dirty="0" spc="130"/>
              <a:t>to</a:t>
            </a:r>
            <a:r>
              <a:rPr dirty="0" spc="-125"/>
              <a:t> </a:t>
            </a:r>
            <a:r>
              <a:rPr dirty="0" spc="45"/>
              <a:t>seek</a:t>
            </a:r>
            <a:r>
              <a:rPr dirty="0" spc="-125"/>
              <a:t> </a:t>
            </a:r>
            <a:r>
              <a:rPr dirty="0" spc="70"/>
              <a:t>their</a:t>
            </a:r>
            <a:r>
              <a:rPr dirty="0" spc="-125"/>
              <a:t> </a:t>
            </a:r>
            <a:r>
              <a:rPr dirty="0" spc="-10"/>
              <a:t>jobs</a:t>
            </a:r>
            <a:r>
              <a:rPr dirty="0" spc="-125"/>
              <a:t> </a:t>
            </a:r>
            <a:r>
              <a:rPr dirty="0" spc="55"/>
              <a:t>and</a:t>
            </a:r>
            <a:r>
              <a:rPr dirty="0" spc="-125"/>
              <a:t> </a:t>
            </a:r>
            <a:r>
              <a:rPr dirty="0" spc="130"/>
              <a:t>to</a:t>
            </a:r>
            <a:r>
              <a:rPr dirty="0" spc="-125"/>
              <a:t> </a:t>
            </a:r>
            <a:r>
              <a:rPr dirty="0" spc="45"/>
              <a:t>provide</a:t>
            </a:r>
            <a:r>
              <a:rPr dirty="0" spc="-130"/>
              <a:t> </a:t>
            </a:r>
            <a:r>
              <a:rPr dirty="0" spc="25"/>
              <a:t>resourceful</a:t>
            </a:r>
            <a:r>
              <a:rPr dirty="0" spc="-125"/>
              <a:t> </a:t>
            </a:r>
            <a:r>
              <a:rPr dirty="0" spc="20"/>
              <a:t>news </a:t>
            </a:r>
            <a:r>
              <a:rPr dirty="0" spc="-875"/>
              <a:t> </a:t>
            </a:r>
            <a:r>
              <a:rPr dirty="0" spc="130"/>
              <a:t>to</a:t>
            </a:r>
            <a:r>
              <a:rPr dirty="0" spc="-135"/>
              <a:t> </a:t>
            </a:r>
            <a:r>
              <a:rPr dirty="0" spc="-5"/>
              <a:t>our</a:t>
            </a:r>
            <a:r>
              <a:rPr dirty="0" spc="-130"/>
              <a:t> </a:t>
            </a:r>
            <a:r>
              <a:rPr dirty="0" spc="5"/>
              <a:t>viewers.</a:t>
            </a:r>
          </a:p>
          <a:p>
            <a:pPr marL="12700">
              <a:lnSpc>
                <a:spcPct val="100000"/>
              </a:lnSpc>
              <a:spcBef>
                <a:spcPts val="2175"/>
              </a:spcBef>
            </a:pPr>
            <a:r>
              <a:rPr dirty="0" sz="5700" spc="215">
                <a:solidFill>
                  <a:srgbClr val="DEAB0D"/>
                </a:solidFill>
                <a:latin typeface="Trebuchet MS"/>
                <a:cs typeface="Trebuchet MS"/>
              </a:rPr>
              <a:t>Objective</a:t>
            </a:r>
            <a:r>
              <a:rPr dirty="0" sz="5700" spc="-195">
                <a:solidFill>
                  <a:srgbClr val="DEAB0D"/>
                </a:solidFill>
                <a:latin typeface="Trebuchet MS"/>
                <a:cs typeface="Trebuchet MS"/>
              </a:rPr>
              <a:t> </a:t>
            </a:r>
            <a:r>
              <a:rPr dirty="0" sz="5700" spc="-105">
                <a:solidFill>
                  <a:srgbClr val="DEAB0D"/>
                </a:solidFill>
                <a:latin typeface="Trebuchet MS"/>
                <a:cs typeface="Trebuchet MS"/>
              </a:rPr>
              <a:t>:</a:t>
            </a:r>
            <a:endParaRPr sz="5700">
              <a:latin typeface="Trebuchet MS"/>
              <a:cs typeface="Trebuchet MS"/>
            </a:endParaRPr>
          </a:p>
          <a:p>
            <a:pPr marL="532765" marR="1658620">
              <a:lnSpc>
                <a:spcPct val="115199"/>
              </a:lnSpc>
              <a:spcBef>
                <a:spcPts val="3519"/>
              </a:spcBef>
            </a:pPr>
            <a:r>
              <a:rPr dirty="0" spc="-25">
                <a:latin typeface="Tahoma"/>
                <a:cs typeface="Tahoma"/>
              </a:rPr>
              <a:t>To</a:t>
            </a:r>
            <a:r>
              <a:rPr dirty="0" spc="-185">
                <a:latin typeface="Tahoma"/>
                <a:cs typeface="Tahoma"/>
              </a:rPr>
              <a:t> </a:t>
            </a:r>
            <a:r>
              <a:rPr dirty="0" spc="25">
                <a:latin typeface="Tahoma"/>
                <a:cs typeface="Tahoma"/>
              </a:rPr>
              <a:t>Help</a:t>
            </a:r>
            <a:r>
              <a:rPr dirty="0" spc="-180">
                <a:latin typeface="Tahoma"/>
                <a:cs typeface="Tahoma"/>
              </a:rPr>
              <a:t> </a:t>
            </a:r>
            <a:r>
              <a:rPr dirty="0" spc="-20">
                <a:latin typeface="Tahoma"/>
                <a:cs typeface="Tahoma"/>
              </a:rPr>
              <a:t>the</a:t>
            </a:r>
            <a:r>
              <a:rPr dirty="0" spc="-180">
                <a:latin typeface="Tahoma"/>
                <a:cs typeface="Tahoma"/>
              </a:rPr>
              <a:t> </a:t>
            </a:r>
            <a:r>
              <a:rPr dirty="0" spc="-15">
                <a:latin typeface="Tahoma"/>
                <a:cs typeface="Tahoma"/>
              </a:rPr>
              <a:t>Journalists</a:t>
            </a:r>
            <a:r>
              <a:rPr dirty="0" spc="-180">
                <a:latin typeface="Tahoma"/>
                <a:cs typeface="Tahoma"/>
              </a:rPr>
              <a:t> </a:t>
            </a:r>
            <a:r>
              <a:rPr dirty="0" spc="-20">
                <a:latin typeface="Tahoma"/>
                <a:cs typeface="Tahoma"/>
              </a:rPr>
              <a:t>community</a:t>
            </a:r>
            <a:r>
              <a:rPr dirty="0" spc="-185">
                <a:latin typeface="Tahoma"/>
                <a:cs typeface="Tahoma"/>
              </a:rPr>
              <a:t> </a:t>
            </a:r>
            <a:r>
              <a:rPr dirty="0" spc="15">
                <a:latin typeface="Tahoma"/>
                <a:cs typeface="Tahoma"/>
              </a:rPr>
              <a:t>to</a:t>
            </a:r>
            <a:r>
              <a:rPr dirty="0" spc="-180">
                <a:latin typeface="Tahoma"/>
                <a:cs typeface="Tahoma"/>
              </a:rPr>
              <a:t> </a:t>
            </a:r>
            <a:r>
              <a:rPr dirty="0" spc="-5">
                <a:latin typeface="Tahoma"/>
                <a:cs typeface="Tahoma"/>
              </a:rPr>
              <a:t>find</a:t>
            </a:r>
            <a:r>
              <a:rPr dirty="0" spc="-180">
                <a:latin typeface="Tahoma"/>
                <a:cs typeface="Tahoma"/>
              </a:rPr>
              <a:t> </a:t>
            </a:r>
            <a:r>
              <a:rPr dirty="0" spc="-20">
                <a:latin typeface="Tahoma"/>
                <a:cs typeface="Tahoma"/>
              </a:rPr>
              <a:t>freelance</a:t>
            </a:r>
            <a:r>
              <a:rPr dirty="0" spc="-180">
                <a:latin typeface="Tahoma"/>
                <a:cs typeface="Tahoma"/>
              </a:rPr>
              <a:t> </a:t>
            </a:r>
            <a:r>
              <a:rPr dirty="0" spc="-25">
                <a:latin typeface="Tahoma"/>
                <a:cs typeface="Tahoma"/>
              </a:rPr>
              <a:t>remote</a:t>
            </a:r>
            <a:r>
              <a:rPr dirty="0" spc="-180">
                <a:latin typeface="Tahoma"/>
                <a:cs typeface="Tahoma"/>
              </a:rPr>
              <a:t> </a:t>
            </a:r>
            <a:r>
              <a:rPr dirty="0" spc="-140">
                <a:latin typeface="Tahoma"/>
                <a:cs typeface="Tahoma"/>
              </a:rPr>
              <a:t>work </a:t>
            </a:r>
            <a:r>
              <a:rPr dirty="0" spc="-925">
                <a:latin typeface="Tahoma"/>
                <a:cs typeface="Tahoma"/>
              </a:rPr>
              <a:t> </a:t>
            </a:r>
            <a:r>
              <a:rPr dirty="0" spc="-15">
                <a:latin typeface="Tahoma"/>
                <a:cs typeface="Tahoma"/>
              </a:rPr>
              <a:t>opportunities</a:t>
            </a:r>
            <a:r>
              <a:rPr dirty="0" spc="-190">
                <a:latin typeface="Tahoma"/>
                <a:cs typeface="Tahoma"/>
              </a:rPr>
              <a:t> </a:t>
            </a:r>
            <a:r>
              <a:rPr dirty="0" spc="-30">
                <a:latin typeface="Tahoma"/>
                <a:cs typeface="Tahoma"/>
              </a:rPr>
              <a:t>and</a:t>
            </a:r>
            <a:r>
              <a:rPr dirty="0" spc="-185">
                <a:latin typeface="Tahoma"/>
                <a:cs typeface="Tahoma"/>
              </a:rPr>
              <a:t> </a:t>
            </a:r>
            <a:r>
              <a:rPr dirty="0" spc="15">
                <a:latin typeface="Tahoma"/>
                <a:cs typeface="Tahoma"/>
              </a:rPr>
              <a:t>to</a:t>
            </a:r>
            <a:r>
              <a:rPr dirty="0" spc="-185">
                <a:latin typeface="Tahoma"/>
                <a:cs typeface="Tahoma"/>
              </a:rPr>
              <a:t> </a:t>
            </a:r>
            <a:r>
              <a:rPr dirty="0" spc="-5">
                <a:latin typeface="Tahoma"/>
                <a:cs typeface="Tahoma"/>
              </a:rPr>
              <a:t>reduce</a:t>
            </a:r>
            <a:r>
              <a:rPr dirty="0" spc="-185">
                <a:latin typeface="Tahoma"/>
                <a:cs typeface="Tahoma"/>
              </a:rPr>
              <a:t> </a:t>
            </a:r>
            <a:r>
              <a:rPr dirty="0" spc="-20">
                <a:latin typeface="Tahoma"/>
                <a:cs typeface="Tahoma"/>
              </a:rPr>
              <a:t>the</a:t>
            </a:r>
            <a:r>
              <a:rPr dirty="0" spc="-185">
                <a:latin typeface="Tahoma"/>
                <a:cs typeface="Tahoma"/>
              </a:rPr>
              <a:t> </a:t>
            </a:r>
            <a:r>
              <a:rPr dirty="0" spc="100">
                <a:latin typeface="Tahoma"/>
                <a:cs typeface="Tahoma"/>
              </a:rPr>
              <a:t>Job</a:t>
            </a:r>
            <a:r>
              <a:rPr dirty="0" spc="-185">
                <a:latin typeface="Tahoma"/>
                <a:cs typeface="Tahoma"/>
              </a:rPr>
              <a:t> </a:t>
            </a:r>
            <a:r>
              <a:rPr dirty="0" spc="-25">
                <a:latin typeface="Tahoma"/>
                <a:cs typeface="Tahoma"/>
              </a:rPr>
              <a:t>insecurity</a:t>
            </a:r>
            <a:r>
              <a:rPr dirty="0" spc="-185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for</a:t>
            </a:r>
            <a:r>
              <a:rPr dirty="0" spc="-185">
                <a:latin typeface="Tahoma"/>
                <a:cs typeface="Tahoma"/>
              </a:rPr>
              <a:t> </a:t>
            </a:r>
            <a:r>
              <a:rPr dirty="0" spc="-55">
                <a:latin typeface="Tahoma"/>
                <a:cs typeface="Tahoma"/>
              </a:rPr>
              <a:t>journalists</a:t>
            </a:r>
          </a:p>
          <a:p>
            <a:pPr marL="532765" marR="1479550">
              <a:lnSpc>
                <a:spcPct val="115199"/>
              </a:lnSpc>
              <a:spcBef>
                <a:spcPts val="3595"/>
              </a:spcBef>
            </a:pPr>
            <a:r>
              <a:rPr dirty="0" spc="-55">
                <a:latin typeface="Tahoma"/>
                <a:cs typeface="Tahoma"/>
              </a:rPr>
              <a:t>To</a:t>
            </a:r>
            <a:r>
              <a:rPr dirty="0" spc="-105">
                <a:latin typeface="Tahoma"/>
                <a:cs typeface="Tahoma"/>
              </a:rPr>
              <a:t> </a:t>
            </a:r>
            <a:r>
              <a:rPr dirty="0" spc="10">
                <a:latin typeface="Tahoma"/>
                <a:cs typeface="Tahoma"/>
              </a:rPr>
              <a:t>help</a:t>
            </a:r>
            <a:r>
              <a:rPr dirty="0" spc="-105">
                <a:latin typeface="Tahoma"/>
                <a:cs typeface="Tahoma"/>
              </a:rPr>
              <a:t> </a:t>
            </a:r>
            <a:r>
              <a:rPr dirty="0" spc="30">
                <a:latin typeface="Tahoma"/>
                <a:cs typeface="Tahoma"/>
              </a:rPr>
              <a:t>the</a:t>
            </a:r>
            <a:r>
              <a:rPr dirty="0" spc="-105">
                <a:latin typeface="Tahoma"/>
                <a:cs typeface="Tahoma"/>
              </a:rPr>
              <a:t> </a:t>
            </a:r>
            <a:r>
              <a:rPr dirty="0" spc="30">
                <a:latin typeface="Tahoma"/>
                <a:cs typeface="Tahoma"/>
              </a:rPr>
              <a:t>Media</a:t>
            </a:r>
            <a:r>
              <a:rPr dirty="0" spc="-105">
                <a:latin typeface="Tahoma"/>
                <a:cs typeface="Tahoma"/>
              </a:rPr>
              <a:t> </a:t>
            </a:r>
            <a:r>
              <a:rPr dirty="0" spc="-20">
                <a:latin typeface="Tahoma"/>
                <a:cs typeface="Tahoma"/>
              </a:rPr>
              <a:t>houses,</a:t>
            </a:r>
            <a:r>
              <a:rPr dirty="0" spc="-105">
                <a:latin typeface="Tahoma"/>
                <a:cs typeface="Tahoma"/>
              </a:rPr>
              <a:t> </a:t>
            </a:r>
            <a:r>
              <a:rPr dirty="0" spc="-15">
                <a:latin typeface="Tahoma"/>
                <a:cs typeface="Tahoma"/>
              </a:rPr>
              <a:t>News</a:t>
            </a:r>
            <a:r>
              <a:rPr dirty="0" spc="-105">
                <a:latin typeface="Tahoma"/>
                <a:cs typeface="Tahoma"/>
              </a:rPr>
              <a:t> </a:t>
            </a:r>
            <a:r>
              <a:rPr dirty="0" spc="-5">
                <a:latin typeface="Tahoma"/>
                <a:cs typeface="Tahoma"/>
              </a:rPr>
              <a:t>channels,</a:t>
            </a:r>
            <a:r>
              <a:rPr dirty="0" spc="-105">
                <a:latin typeface="Tahoma"/>
                <a:cs typeface="Tahoma"/>
              </a:rPr>
              <a:t> </a:t>
            </a:r>
            <a:r>
              <a:rPr dirty="0" spc="20">
                <a:latin typeface="Tahoma"/>
                <a:cs typeface="Tahoma"/>
              </a:rPr>
              <a:t>and</a:t>
            </a:r>
            <a:r>
              <a:rPr dirty="0" spc="-105">
                <a:latin typeface="Tahoma"/>
                <a:cs typeface="Tahoma"/>
              </a:rPr>
              <a:t> </a:t>
            </a:r>
            <a:r>
              <a:rPr dirty="0" spc="15">
                <a:latin typeface="Tahoma"/>
                <a:cs typeface="Tahoma"/>
              </a:rPr>
              <a:t>online</a:t>
            </a:r>
            <a:r>
              <a:rPr dirty="0" spc="-105">
                <a:latin typeface="Tahoma"/>
                <a:cs typeface="Tahoma"/>
              </a:rPr>
              <a:t> </a:t>
            </a:r>
            <a:r>
              <a:rPr dirty="0" spc="-10">
                <a:latin typeface="Tahoma"/>
                <a:cs typeface="Tahoma"/>
              </a:rPr>
              <a:t>newspaper </a:t>
            </a:r>
            <a:r>
              <a:rPr dirty="0" spc="-919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companies</a:t>
            </a:r>
            <a:r>
              <a:rPr dirty="0" spc="-110">
                <a:latin typeface="Tahoma"/>
                <a:cs typeface="Tahoma"/>
              </a:rPr>
              <a:t> </a:t>
            </a:r>
            <a:r>
              <a:rPr dirty="0" spc="30">
                <a:latin typeface="Tahoma"/>
                <a:cs typeface="Tahoma"/>
              </a:rPr>
              <a:t>to</a:t>
            </a:r>
            <a:r>
              <a:rPr dirty="0" spc="-110">
                <a:latin typeface="Tahoma"/>
                <a:cs typeface="Tahoma"/>
              </a:rPr>
              <a:t> </a:t>
            </a:r>
            <a:r>
              <a:rPr dirty="0" spc="15">
                <a:latin typeface="Tahoma"/>
                <a:cs typeface="Tahoma"/>
              </a:rPr>
              <a:t>find</a:t>
            </a:r>
            <a:r>
              <a:rPr dirty="0" spc="-110">
                <a:latin typeface="Tahoma"/>
                <a:cs typeface="Tahoma"/>
              </a:rPr>
              <a:t> </a:t>
            </a:r>
            <a:r>
              <a:rPr dirty="0" spc="30">
                <a:latin typeface="Tahoma"/>
                <a:cs typeface="Tahoma"/>
              </a:rPr>
              <a:t>the</a:t>
            </a:r>
            <a:r>
              <a:rPr dirty="0" spc="-110">
                <a:latin typeface="Tahoma"/>
                <a:cs typeface="Tahoma"/>
              </a:rPr>
              <a:t> </a:t>
            </a:r>
            <a:r>
              <a:rPr dirty="0" spc="-5">
                <a:latin typeface="Tahoma"/>
                <a:cs typeface="Tahoma"/>
              </a:rPr>
              <a:t>best</a:t>
            </a:r>
            <a:r>
              <a:rPr dirty="0" spc="-110">
                <a:latin typeface="Tahoma"/>
                <a:cs typeface="Tahoma"/>
              </a:rPr>
              <a:t> </a:t>
            </a:r>
            <a:r>
              <a:rPr dirty="0" spc="-5">
                <a:latin typeface="Tahoma"/>
                <a:cs typeface="Tahoma"/>
              </a:rPr>
              <a:t>journalist</a:t>
            </a:r>
            <a:r>
              <a:rPr dirty="0" spc="-105">
                <a:latin typeface="Tahoma"/>
                <a:cs typeface="Tahoma"/>
              </a:rPr>
              <a:t> </a:t>
            </a:r>
            <a:r>
              <a:rPr dirty="0" spc="15">
                <a:latin typeface="Tahoma"/>
                <a:cs typeface="Tahoma"/>
              </a:rPr>
              <a:t>they</a:t>
            </a:r>
            <a:r>
              <a:rPr dirty="0" spc="-110">
                <a:latin typeface="Tahoma"/>
                <a:cs typeface="Tahoma"/>
              </a:rPr>
              <a:t> </a:t>
            </a:r>
            <a:r>
              <a:rPr dirty="0" spc="-15">
                <a:latin typeface="Tahoma"/>
                <a:cs typeface="Tahoma"/>
              </a:rPr>
              <a:t>need.</a:t>
            </a:r>
          </a:p>
          <a:p>
            <a:pPr marL="532765" marR="5080">
              <a:lnSpc>
                <a:spcPct val="115199"/>
              </a:lnSpc>
              <a:spcBef>
                <a:spcPts val="1765"/>
              </a:spcBef>
            </a:pPr>
            <a:r>
              <a:rPr dirty="0" spc="-220">
                <a:latin typeface="Tahoma"/>
                <a:cs typeface="Tahoma"/>
              </a:rPr>
              <a:t>It</a:t>
            </a:r>
            <a:r>
              <a:rPr dirty="0" spc="-110">
                <a:latin typeface="Tahoma"/>
                <a:cs typeface="Tahoma"/>
              </a:rPr>
              <a:t> </a:t>
            </a:r>
            <a:r>
              <a:rPr dirty="0" spc="-5">
                <a:latin typeface="Tahoma"/>
                <a:cs typeface="Tahoma"/>
              </a:rPr>
              <a:t>helps</a:t>
            </a:r>
            <a:r>
              <a:rPr dirty="0" spc="-110">
                <a:latin typeface="Tahoma"/>
                <a:cs typeface="Tahoma"/>
              </a:rPr>
              <a:t> </a:t>
            </a:r>
            <a:r>
              <a:rPr dirty="0" spc="30">
                <a:latin typeface="Tahoma"/>
                <a:cs typeface="Tahoma"/>
              </a:rPr>
              <a:t>to</a:t>
            </a:r>
            <a:r>
              <a:rPr dirty="0" spc="-105">
                <a:latin typeface="Tahoma"/>
                <a:cs typeface="Tahoma"/>
              </a:rPr>
              <a:t> </a:t>
            </a:r>
            <a:r>
              <a:rPr dirty="0" spc="5">
                <a:latin typeface="Tahoma"/>
                <a:cs typeface="Tahoma"/>
              </a:rPr>
              <a:t>keep</a:t>
            </a:r>
            <a:r>
              <a:rPr dirty="0" spc="-11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everyone</a:t>
            </a:r>
            <a:r>
              <a:rPr dirty="0" spc="-105">
                <a:latin typeface="Tahoma"/>
                <a:cs typeface="Tahoma"/>
              </a:rPr>
              <a:t> </a:t>
            </a:r>
            <a:r>
              <a:rPr dirty="0" spc="30">
                <a:latin typeface="Tahoma"/>
                <a:cs typeface="Tahoma"/>
              </a:rPr>
              <a:t>up</a:t>
            </a:r>
            <a:r>
              <a:rPr dirty="0" spc="-110">
                <a:latin typeface="Tahoma"/>
                <a:cs typeface="Tahoma"/>
              </a:rPr>
              <a:t> </a:t>
            </a:r>
            <a:r>
              <a:rPr dirty="0" spc="30">
                <a:latin typeface="Tahoma"/>
                <a:cs typeface="Tahoma"/>
              </a:rPr>
              <a:t>to</a:t>
            </a:r>
            <a:r>
              <a:rPr dirty="0" spc="-110">
                <a:latin typeface="Tahoma"/>
                <a:cs typeface="Tahoma"/>
              </a:rPr>
              <a:t> </a:t>
            </a:r>
            <a:r>
              <a:rPr dirty="0" spc="15">
                <a:latin typeface="Tahoma"/>
                <a:cs typeface="Tahoma"/>
              </a:rPr>
              <a:t>date</a:t>
            </a:r>
            <a:r>
              <a:rPr dirty="0" spc="-105">
                <a:latin typeface="Tahoma"/>
                <a:cs typeface="Tahoma"/>
              </a:rPr>
              <a:t> </a:t>
            </a:r>
            <a:r>
              <a:rPr dirty="0" spc="20">
                <a:latin typeface="Tahoma"/>
                <a:cs typeface="Tahoma"/>
              </a:rPr>
              <a:t>about</a:t>
            </a:r>
            <a:r>
              <a:rPr dirty="0" spc="-110">
                <a:latin typeface="Tahoma"/>
                <a:cs typeface="Tahoma"/>
              </a:rPr>
              <a:t> </a:t>
            </a:r>
            <a:r>
              <a:rPr dirty="0" spc="-35">
                <a:latin typeface="Tahoma"/>
                <a:cs typeface="Tahoma"/>
              </a:rPr>
              <a:t>news</a:t>
            </a:r>
            <a:r>
              <a:rPr dirty="0" spc="-105">
                <a:latin typeface="Tahoma"/>
                <a:cs typeface="Tahoma"/>
              </a:rPr>
              <a:t> </a:t>
            </a:r>
            <a:r>
              <a:rPr dirty="0" spc="15">
                <a:latin typeface="Tahoma"/>
                <a:cs typeface="Tahoma"/>
              </a:rPr>
              <a:t>reports</a:t>
            </a:r>
            <a:r>
              <a:rPr dirty="0" spc="-110">
                <a:latin typeface="Tahoma"/>
                <a:cs typeface="Tahoma"/>
              </a:rPr>
              <a:t> </a:t>
            </a:r>
            <a:r>
              <a:rPr dirty="0" spc="-15">
                <a:latin typeface="Tahoma"/>
                <a:cs typeface="Tahoma"/>
              </a:rPr>
              <a:t>by</a:t>
            </a:r>
            <a:r>
              <a:rPr dirty="0" spc="-110">
                <a:latin typeface="Tahoma"/>
                <a:cs typeface="Tahoma"/>
              </a:rPr>
              <a:t> </a:t>
            </a:r>
            <a:r>
              <a:rPr dirty="0" spc="-15">
                <a:latin typeface="Tahoma"/>
                <a:cs typeface="Tahoma"/>
              </a:rPr>
              <a:t>providing</a:t>
            </a:r>
            <a:r>
              <a:rPr dirty="0" spc="-105">
                <a:latin typeface="Tahoma"/>
                <a:cs typeface="Tahoma"/>
              </a:rPr>
              <a:t> </a:t>
            </a:r>
            <a:r>
              <a:rPr dirty="0" spc="30">
                <a:latin typeface="Tahoma"/>
                <a:cs typeface="Tahoma"/>
              </a:rPr>
              <a:t>an </a:t>
            </a:r>
            <a:r>
              <a:rPr dirty="0" spc="-925">
                <a:latin typeface="Tahoma"/>
                <a:cs typeface="Tahoma"/>
              </a:rPr>
              <a:t> </a:t>
            </a:r>
            <a:r>
              <a:rPr dirty="0" spc="20">
                <a:latin typeface="Tahoma"/>
                <a:cs typeface="Tahoma"/>
              </a:rPr>
              <a:t>authentic</a:t>
            </a:r>
            <a:r>
              <a:rPr dirty="0" spc="-110">
                <a:latin typeface="Tahoma"/>
                <a:cs typeface="Tahoma"/>
              </a:rPr>
              <a:t> </a:t>
            </a:r>
            <a:r>
              <a:rPr dirty="0" spc="20">
                <a:latin typeface="Tahoma"/>
                <a:cs typeface="Tahoma"/>
              </a:rPr>
              <a:t>and</a:t>
            </a:r>
            <a:r>
              <a:rPr dirty="0" spc="-110">
                <a:latin typeface="Tahoma"/>
                <a:cs typeface="Tahoma"/>
              </a:rPr>
              <a:t> </a:t>
            </a:r>
            <a:r>
              <a:rPr dirty="0" spc="5">
                <a:latin typeface="Tahoma"/>
                <a:cs typeface="Tahoma"/>
              </a:rPr>
              <a:t>resourceful</a:t>
            </a:r>
            <a:r>
              <a:rPr dirty="0" spc="-110">
                <a:latin typeface="Tahoma"/>
                <a:cs typeface="Tahoma"/>
              </a:rPr>
              <a:t> </a:t>
            </a:r>
            <a:r>
              <a:rPr dirty="0" spc="-35">
                <a:latin typeface="Tahoma"/>
                <a:cs typeface="Tahoma"/>
              </a:rPr>
              <a:t>news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17963" y="175328"/>
            <a:ext cx="1362074" cy="9810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441" y="683051"/>
            <a:ext cx="593725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204">
                <a:solidFill>
                  <a:srgbClr val="F1BF24"/>
                </a:solidFill>
              </a:rPr>
              <a:t>Literature</a:t>
            </a:r>
            <a:r>
              <a:rPr dirty="0" sz="5000" spc="-190">
                <a:solidFill>
                  <a:srgbClr val="F1BF24"/>
                </a:solidFill>
              </a:rPr>
              <a:t> </a:t>
            </a:r>
            <a:r>
              <a:rPr dirty="0" sz="5000" spc="385">
                <a:solidFill>
                  <a:srgbClr val="F1BF24"/>
                </a:solidFill>
              </a:rPr>
              <a:t>Review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2157279" y="175328"/>
            <a:ext cx="1285875" cy="323850"/>
          </a:xfrm>
          <a:custGeom>
            <a:avLst/>
            <a:gdLst/>
            <a:ahLst/>
            <a:cxnLst/>
            <a:rect l="l" t="t" r="r" b="b"/>
            <a:pathLst>
              <a:path w="1285875" h="323850">
                <a:moveTo>
                  <a:pt x="160715" y="323849"/>
                </a:moveTo>
                <a:lnTo>
                  <a:pt x="117979" y="318068"/>
                </a:lnTo>
                <a:lnTo>
                  <a:pt x="79584" y="301750"/>
                </a:lnTo>
                <a:lnTo>
                  <a:pt x="47059" y="276436"/>
                </a:lnTo>
                <a:lnTo>
                  <a:pt x="21934" y="243667"/>
                </a:lnTo>
                <a:lnTo>
                  <a:pt x="5738" y="204983"/>
                </a:lnTo>
                <a:lnTo>
                  <a:pt x="0" y="161924"/>
                </a:lnTo>
                <a:lnTo>
                  <a:pt x="5738" y="118866"/>
                </a:lnTo>
                <a:lnTo>
                  <a:pt x="21934" y="80182"/>
                </a:lnTo>
                <a:lnTo>
                  <a:pt x="47059" y="47413"/>
                </a:lnTo>
                <a:lnTo>
                  <a:pt x="79584" y="22099"/>
                </a:lnTo>
                <a:lnTo>
                  <a:pt x="117979" y="5781"/>
                </a:lnTo>
                <a:lnTo>
                  <a:pt x="160715" y="0"/>
                </a:lnTo>
                <a:lnTo>
                  <a:pt x="203452" y="5781"/>
                </a:lnTo>
                <a:lnTo>
                  <a:pt x="241847" y="22099"/>
                </a:lnTo>
                <a:lnTo>
                  <a:pt x="274371" y="47413"/>
                </a:lnTo>
                <a:lnTo>
                  <a:pt x="299496" y="80182"/>
                </a:lnTo>
                <a:lnTo>
                  <a:pt x="315693" y="118866"/>
                </a:lnTo>
                <a:lnTo>
                  <a:pt x="321431" y="161924"/>
                </a:lnTo>
                <a:lnTo>
                  <a:pt x="315693" y="204983"/>
                </a:lnTo>
                <a:lnTo>
                  <a:pt x="299496" y="243667"/>
                </a:lnTo>
                <a:lnTo>
                  <a:pt x="274371" y="276436"/>
                </a:lnTo>
                <a:lnTo>
                  <a:pt x="241847" y="301750"/>
                </a:lnTo>
                <a:lnTo>
                  <a:pt x="203452" y="318068"/>
                </a:lnTo>
                <a:lnTo>
                  <a:pt x="160715" y="323849"/>
                </a:lnTo>
                <a:close/>
              </a:path>
              <a:path w="1285875" h="323850">
                <a:moveTo>
                  <a:pt x="1125010" y="323849"/>
                </a:moveTo>
                <a:lnTo>
                  <a:pt x="1082273" y="318068"/>
                </a:lnTo>
                <a:lnTo>
                  <a:pt x="1043878" y="301750"/>
                </a:lnTo>
                <a:lnTo>
                  <a:pt x="1011354" y="276436"/>
                </a:lnTo>
                <a:lnTo>
                  <a:pt x="986229" y="243667"/>
                </a:lnTo>
                <a:lnTo>
                  <a:pt x="970033" y="204983"/>
                </a:lnTo>
                <a:lnTo>
                  <a:pt x="964294" y="161924"/>
                </a:lnTo>
                <a:lnTo>
                  <a:pt x="970033" y="118866"/>
                </a:lnTo>
                <a:lnTo>
                  <a:pt x="986229" y="80182"/>
                </a:lnTo>
                <a:lnTo>
                  <a:pt x="1011354" y="47413"/>
                </a:lnTo>
                <a:lnTo>
                  <a:pt x="1043878" y="22099"/>
                </a:lnTo>
                <a:lnTo>
                  <a:pt x="1082273" y="5781"/>
                </a:lnTo>
                <a:lnTo>
                  <a:pt x="1125010" y="0"/>
                </a:lnTo>
                <a:lnTo>
                  <a:pt x="1167747" y="5781"/>
                </a:lnTo>
                <a:lnTo>
                  <a:pt x="1206142" y="22099"/>
                </a:lnTo>
                <a:lnTo>
                  <a:pt x="1238666" y="47413"/>
                </a:lnTo>
                <a:lnTo>
                  <a:pt x="1263791" y="80182"/>
                </a:lnTo>
                <a:lnTo>
                  <a:pt x="1279987" y="118866"/>
                </a:lnTo>
                <a:lnTo>
                  <a:pt x="1285726" y="161924"/>
                </a:lnTo>
                <a:lnTo>
                  <a:pt x="1279987" y="204983"/>
                </a:lnTo>
                <a:lnTo>
                  <a:pt x="1263791" y="243667"/>
                </a:lnTo>
                <a:lnTo>
                  <a:pt x="1238666" y="276436"/>
                </a:lnTo>
                <a:lnTo>
                  <a:pt x="1206142" y="301750"/>
                </a:lnTo>
                <a:lnTo>
                  <a:pt x="1167747" y="318068"/>
                </a:lnTo>
                <a:lnTo>
                  <a:pt x="1125010" y="323849"/>
                </a:lnTo>
                <a:close/>
              </a:path>
              <a:path w="1285875" h="323850">
                <a:moveTo>
                  <a:pt x="642863" y="323849"/>
                </a:moveTo>
                <a:lnTo>
                  <a:pt x="600126" y="318068"/>
                </a:lnTo>
                <a:lnTo>
                  <a:pt x="561731" y="301750"/>
                </a:lnTo>
                <a:lnTo>
                  <a:pt x="529206" y="276436"/>
                </a:lnTo>
                <a:lnTo>
                  <a:pt x="504082" y="243667"/>
                </a:lnTo>
                <a:lnTo>
                  <a:pt x="487885" y="204983"/>
                </a:lnTo>
                <a:lnTo>
                  <a:pt x="482147" y="161924"/>
                </a:lnTo>
                <a:lnTo>
                  <a:pt x="487885" y="118866"/>
                </a:lnTo>
                <a:lnTo>
                  <a:pt x="504082" y="80182"/>
                </a:lnTo>
                <a:lnTo>
                  <a:pt x="529206" y="47413"/>
                </a:lnTo>
                <a:lnTo>
                  <a:pt x="561731" y="22099"/>
                </a:lnTo>
                <a:lnTo>
                  <a:pt x="600126" y="5781"/>
                </a:lnTo>
                <a:lnTo>
                  <a:pt x="642863" y="0"/>
                </a:lnTo>
                <a:lnTo>
                  <a:pt x="685599" y="5781"/>
                </a:lnTo>
                <a:lnTo>
                  <a:pt x="723994" y="22099"/>
                </a:lnTo>
                <a:lnTo>
                  <a:pt x="756519" y="47413"/>
                </a:lnTo>
                <a:lnTo>
                  <a:pt x="781644" y="80182"/>
                </a:lnTo>
                <a:lnTo>
                  <a:pt x="797840" y="118866"/>
                </a:lnTo>
                <a:lnTo>
                  <a:pt x="803578" y="161924"/>
                </a:lnTo>
                <a:lnTo>
                  <a:pt x="797840" y="204983"/>
                </a:lnTo>
                <a:lnTo>
                  <a:pt x="781644" y="243667"/>
                </a:lnTo>
                <a:lnTo>
                  <a:pt x="756519" y="276436"/>
                </a:lnTo>
                <a:lnTo>
                  <a:pt x="723994" y="301750"/>
                </a:lnTo>
                <a:lnTo>
                  <a:pt x="685599" y="318068"/>
                </a:lnTo>
                <a:lnTo>
                  <a:pt x="642863" y="323849"/>
                </a:lnTo>
                <a:close/>
              </a:path>
            </a:pathLst>
          </a:custGeom>
          <a:solidFill>
            <a:srgbClr val="ECB92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275" y="5758998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275" y="6359073"/>
            <a:ext cx="152400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275" y="6959148"/>
            <a:ext cx="152400" cy="1523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8441" y="1714214"/>
            <a:ext cx="16229330" cy="6172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9060">
              <a:lnSpc>
                <a:spcPct val="115199"/>
              </a:lnSpc>
              <a:spcBef>
                <a:spcPts val="100"/>
              </a:spcBef>
            </a:pPr>
            <a:r>
              <a:rPr dirty="0" sz="3200" spc="-185">
                <a:solidFill>
                  <a:srgbClr val="FAFAFA"/>
                </a:solidFill>
                <a:latin typeface="Verdana"/>
                <a:cs typeface="Verdana"/>
              </a:rPr>
              <a:t>"In </a:t>
            </a:r>
            <a:r>
              <a:rPr dirty="0" sz="3200" spc="-25">
                <a:solidFill>
                  <a:srgbClr val="FAFAFA"/>
                </a:solidFill>
                <a:latin typeface="Verdana"/>
                <a:cs typeface="Verdana"/>
              </a:rPr>
              <a:t>the </a:t>
            </a:r>
            <a:r>
              <a:rPr dirty="0" sz="3200" spc="-60">
                <a:solidFill>
                  <a:srgbClr val="FAFAFA"/>
                </a:solidFill>
                <a:latin typeface="Verdana"/>
                <a:cs typeface="Verdana"/>
              </a:rPr>
              <a:t>phases </a:t>
            </a:r>
            <a:r>
              <a:rPr dirty="0" sz="3200" spc="65">
                <a:solidFill>
                  <a:srgbClr val="FAFAFA"/>
                </a:solidFill>
                <a:latin typeface="Verdana"/>
                <a:cs typeface="Verdana"/>
              </a:rPr>
              <a:t>of </a:t>
            </a:r>
            <a:r>
              <a:rPr dirty="0" sz="3200" spc="-10">
                <a:solidFill>
                  <a:srgbClr val="FAFAFA"/>
                </a:solidFill>
                <a:latin typeface="Verdana"/>
                <a:cs typeface="Verdana"/>
              </a:rPr>
              <a:t>economic </a:t>
            </a:r>
            <a:r>
              <a:rPr dirty="0" sz="3200" spc="-55">
                <a:solidFill>
                  <a:srgbClr val="FAFAFA"/>
                </a:solidFill>
                <a:latin typeface="Verdana"/>
                <a:cs typeface="Verdana"/>
              </a:rPr>
              <a:t>downturn, </a:t>
            </a:r>
            <a:r>
              <a:rPr dirty="0" sz="3200" spc="-105">
                <a:solidFill>
                  <a:srgbClr val="FAFAFA"/>
                </a:solidFill>
                <a:latin typeface="Verdana"/>
                <a:cs typeface="Verdana"/>
              </a:rPr>
              <a:t>working </a:t>
            </a:r>
            <a:r>
              <a:rPr dirty="0" sz="3200" spc="-55">
                <a:solidFill>
                  <a:srgbClr val="FAFAFA"/>
                </a:solidFill>
                <a:latin typeface="Verdana"/>
                <a:cs typeface="Verdana"/>
              </a:rPr>
              <a:t>journalists </a:t>
            </a:r>
            <a:r>
              <a:rPr dirty="0" sz="3200" spc="-85">
                <a:solidFill>
                  <a:srgbClr val="FAFAFA"/>
                </a:solidFill>
                <a:latin typeface="Verdana"/>
                <a:cs typeface="Verdana"/>
              </a:rPr>
              <a:t>have always </a:t>
            </a:r>
            <a:r>
              <a:rPr dirty="0" sz="3200" spc="-35">
                <a:solidFill>
                  <a:srgbClr val="FAFAFA"/>
                </a:solidFill>
                <a:latin typeface="Verdana"/>
                <a:cs typeface="Verdana"/>
              </a:rPr>
              <a:t>been </a:t>
            </a:r>
            <a:r>
              <a:rPr dirty="0" sz="3200" spc="-30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15">
                <a:solidFill>
                  <a:srgbClr val="FAFAFA"/>
                </a:solidFill>
                <a:latin typeface="Verdana"/>
                <a:cs typeface="Verdana"/>
              </a:rPr>
              <a:t>affected </a:t>
            </a:r>
            <a:r>
              <a:rPr dirty="0" sz="3200" spc="-10">
                <a:solidFill>
                  <a:srgbClr val="FAFAFA"/>
                </a:solidFill>
                <a:latin typeface="Verdana"/>
                <a:cs typeface="Verdana"/>
              </a:rPr>
              <a:t>by </a:t>
            </a:r>
            <a:r>
              <a:rPr dirty="0" sz="3200" spc="-90">
                <a:solidFill>
                  <a:srgbClr val="FAFAFA"/>
                </a:solidFill>
                <a:latin typeface="Verdana"/>
                <a:cs typeface="Verdana"/>
              </a:rPr>
              <a:t>downsizing, </a:t>
            </a:r>
            <a:r>
              <a:rPr dirty="0" sz="3200" spc="-65">
                <a:solidFill>
                  <a:srgbClr val="FAFAFA"/>
                </a:solidFill>
                <a:latin typeface="Verdana"/>
                <a:cs typeface="Verdana"/>
              </a:rPr>
              <a:t>termination, </a:t>
            </a:r>
            <a:r>
              <a:rPr dirty="0" sz="3200" spc="-45">
                <a:solidFill>
                  <a:srgbClr val="FAFAFA"/>
                </a:solidFill>
                <a:latin typeface="Verdana"/>
                <a:cs typeface="Verdana"/>
              </a:rPr>
              <a:t>and </a:t>
            </a:r>
            <a:r>
              <a:rPr dirty="0" sz="3200" spc="10">
                <a:solidFill>
                  <a:srgbClr val="FAFAFA"/>
                </a:solidFill>
                <a:latin typeface="Verdana"/>
                <a:cs typeface="Verdana"/>
              </a:rPr>
              <a:t>layoff </a:t>
            </a:r>
            <a:r>
              <a:rPr dirty="0" sz="3200" spc="-45">
                <a:solidFill>
                  <a:srgbClr val="FAFAFA"/>
                </a:solidFill>
                <a:latin typeface="Verdana"/>
                <a:cs typeface="Verdana"/>
              </a:rPr>
              <a:t>and </a:t>
            </a:r>
            <a:r>
              <a:rPr dirty="0" sz="3200" spc="25">
                <a:solidFill>
                  <a:srgbClr val="FAFAFA"/>
                </a:solidFill>
                <a:latin typeface="Verdana"/>
                <a:cs typeface="Verdana"/>
              </a:rPr>
              <a:t>cut </a:t>
            </a:r>
            <a:r>
              <a:rPr dirty="0" sz="3200" spc="-35">
                <a:solidFill>
                  <a:srgbClr val="FAFAFA"/>
                </a:solidFill>
                <a:latin typeface="Verdana"/>
                <a:cs typeface="Verdana"/>
              </a:rPr>
              <a:t>in </a:t>
            </a:r>
            <a:r>
              <a:rPr dirty="0" sz="3200" spc="-70">
                <a:solidFill>
                  <a:srgbClr val="FAFAFA"/>
                </a:solidFill>
                <a:latin typeface="Verdana"/>
                <a:cs typeface="Verdana"/>
              </a:rPr>
              <a:t>salaries </a:t>
            </a:r>
            <a:r>
              <a:rPr dirty="0" sz="3200" spc="-110">
                <a:solidFill>
                  <a:srgbClr val="FAFAFA"/>
                </a:solidFill>
                <a:latin typeface="Verdana"/>
                <a:cs typeface="Verdana"/>
              </a:rPr>
              <a:t>as </a:t>
            </a:r>
            <a:r>
              <a:rPr dirty="0" sz="3200" spc="-20">
                <a:solidFill>
                  <a:srgbClr val="FAFAFA"/>
                </a:solidFill>
                <a:latin typeface="Verdana"/>
                <a:cs typeface="Verdana"/>
              </a:rPr>
              <a:t>well </a:t>
            </a:r>
            <a:r>
              <a:rPr dirty="0" sz="3200" spc="-110">
                <a:solidFill>
                  <a:srgbClr val="FAFAFA"/>
                </a:solidFill>
                <a:latin typeface="Verdana"/>
                <a:cs typeface="Verdana"/>
              </a:rPr>
              <a:t>as </a:t>
            </a:r>
            <a:r>
              <a:rPr dirty="0" sz="3200" spc="-105">
                <a:solidFill>
                  <a:srgbClr val="FAFAFA"/>
                </a:solidFill>
                <a:latin typeface="Verdana"/>
                <a:cs typeface="Verdana"/>
              </a:rPr>
              <a:t>job- </a:t>
            </a:r>
            <a:r>
              <a:rPr dirty="0" sz="3200" spc="-1110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25">
                <a:solidFill>
                  <a:srgbClr val="FAFAFA"/>
                </a:solidFill>
                <a:latin typeface="Verdana"/>
                <a:cs typeface="Verdana"/>
              </a:rPr>
              <a:t>related</a:t>
            </a:r>
            <a:r>
              <a:rPr dirty="0" sz="3200" spc="-34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70">
                <a:solidFill>
                  <a:srgbClr val="FAFAFA"/>
                </a:solidFill>
                <a:latin typeface="Verdana"/>
                <a:cs typeface="Verdana"/>
              </a:rPr>
              <a:t>issues</a:t>
            </a:r>
            <a:r>
              <a:rPr dirty="0" sz="3200" spc="-34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25">
                <a:solidFill>
                  <a:srgbClr val="FAFAFA"/>
                </a:solidFill>
                <a:latin typeface="Verdana"/>
                <a:cs typeface="Verdana"/>
              </a:rPr>
              <a:t>which</a:t>
            </a:r>
            <a:r>
              <a:rPr dirty="0" sz="3200" spc="-34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85">
                <a:solidFill>
                  <a:srgbClr val="FAFAFA"/>
                </a:solidFill>
                <a:latin typeface="Verdana"/>
                <a:cs typeface="Verdana"/>
              </a:rPr>
              <a:t>are</a:t>
            </a:r>
            <a:r>
              <a:rPr dirty="0" sz="3200" spc="-340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80">
                <a:solidFill>
                  <a:srgbClr val="FAFAFA"/>
                </a:solidFill>
                <a:latin typeface="Verdana"/>
                <a:cs typeface="Verdana"/>
              </a:rPr>
              <a:t>heighting</a:t>
            </a:r>
            <a:r>
              <a:rPr dirty="0" sz="3200" spc="-34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55">
                <a:solidFill>
                  <a:srgbClr val="FAFAFA"/>
                </a:solidFill>
                <a:latin typeface="Verdana"/>
                <a:cs typeface="Verdana"/>
              </a:rPr>
              <a:t>job</a:t>
            </a:r>
            <a:r>
              <a:rPr dirty="0" sz="3200" spc="-34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25">
                <a:solidFill>
                  <a:srgbClr val="FAFAFA"/>
                </a:solidFill>
                <a:latin typeface="Verdana"/>
                <a:cs typeface="Verdana"/>
              </a:rPr>
              <a:t>related</a:t>
            </a:r>
            <a:r>
              <a:rPr dirty="0" sz="3200" spc="-34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5">
                <a:solidFill>
                  <a:srgbClr val="FAFAFA"/>
                </a:solidFill>
                <a:latin typeface="Verdana"/>
                <a:cs typeface="Verdana"/>
              </a:rPr>
              <a:t>concerns</a:t>
            </a:r>
            <a:r>
              <a:rPr dirty="0" sz="3200" spc="-340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35">
                <a:solidFill>
                  <a:srgbClr val="FAFAFA"/>
                </a:solidFill>
                <a:latin typeface="Verdana"/>
                <a:cs typeface="Verdana"/>
              </a:rPr>
              <a:t>in</a:t>
            </a:r>
            <a:r>
              <a:rPr dirty="0" sz="3200" spc="-34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55">
                <a:solidFill>
                  <a:srgbClr val="FAFAFA"/>
                </a:solidFill>
                <a:latin typeface="Verdana"/>
                <a:cs typeface="Verdana"/>
              </a:rPr>
              <a:t>journalists</a:t>
            </a:r>
            <a:r>
              <a:rPr dirty="0" sz="3200" spc="-34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105">
                <a:solidFill>
                  <a:srgbClr val="FAFAFA"/>
                </a:solidFill>
                <a:latin typeface="Verdana"/>
                <a:cs typeface="Verdana"/>
              </a:rPr>
              <a:t>working</a:t>
            </a:r>
            <a:r>
              <a:rPr dirty="0" sz="3200" spc="-34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35">
                <a:solidFill>
                  <a:srgbClr val="FAFAFA"/>
                </a:solidFill>
                <a:latin typeface="Verdana"/>
                <a:cs typeface="Verdana"/>
              </a:rPr>
              <a:t>in</a:t>
            </a:r>
            <a:r>
              <a:rPr dirty="0" sz="3200" spc="-340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25">
                <a:solidFill>
                  <a:srgbClr val="FAFAFA"/>
                </a:solidFill>
                <a:latin typeface="Verdana"/>
                <a:cs typeface="Verdana"/>
              </a:rPr>
              <a:t>the </a:t>
            </a:r>
            <a:r>
              <a:rPr dirty="0" sz="3200" spc="-1110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75">
                <a:solidFill>
                  <a:srgbClr val="FAFAFA"/>
                </a:solidFill>
                <a:latin typeface="Verdana"/>
                <a:cs typeface="Verdana"/>
              </a:rPr>
              <a:t>media</a:t>
            </a:r>
            <a:r>
              <a:rPr dirty="0" sz="3200" spc="-350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65">
                <a:solidFill>
                  <a:srgbClr val="FAFAFA"/>
                </a:solidFill>
                <a:latin typeface="Verdana"/>
                <a:cs typeface="Verdana"/>
              </a:rPr>
              <a:t>industry.</a:t>
            </a:r>
            <a:r>
              <a:rPr dirty="0" sz="3200" spc="-34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295">
                <a:solidFill>
                  <a:srgbClr val="FAFAFA"/>
                </a:solidFill>
                <a:latin typeface="Verdana"/>
                <a:cs typeface="Verdana"/>
              </a:rPr>
              <a:t>"[1]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95"/>
              </a:spcBef>
            </a:pPr>
            <a:r>
              <a:rPr dirty="0" sz="5200" spc="-815" b="1">
                <a:solidFill>
                  <a:srgbClr val="ECB92A"/>
                </a:solidFill>
                <a:latin typeface="Tahoma"/>
                <a:cs typeface="Tahoma"/>
              </a:rPr>
              <a:t>I</a:t>
            </a:r>
            <a:r>
              <a:rPr dirty="0" sz="5200" spc="-100" b="1">
                <a:solidFill>
                  <a:srgbClr val="ECB92A"/>
                </a:solidFill>
                <a:latin typeface="Tahoma"/>
                <a:cs typeface="Tahoma"/>
              </a:rPr>
              <a:t>ss</a:t>
            </a:r>
            <a:r>
              <a:rPr dirty="0" sz="5200" spc="-95" b="1">
                <a:solidFill>
                  <a:srgbClr val="ECB92A"/>
                </a:solidFill>
                <a:latin typeface="Tahoma"/>
                <a:cs typeface="Tahoma"/>
              </a:rPr>
              <a:t>u</a:t>
            </a:r>
            <a:r>
              <a:rPr dirty="0" sz="5200" spc="-50" b="1">
                <a:solidFill>
                  <a:srgbClr val="ECB92A"/>
                </a:solidFill>
                <a:latin typeface="Tahoma"/>
                <a:cs typeface="Tahoma"/>
              </a:rPr>
              <a:t>e</a:t>
            </a:r>
            <a:r>
              <a:rPr dirty="0" sz="5200" spc="-95" b="1">
                <a:solidFill>
                  <a:srgbClr val="ECB92A"/>
                </a:solidFill>
                <a:latin typeface="Tahoma"/>
                <a:cs typeface="Tahoma"/>
              </a:rPr>
              <a:t>s</a:t>
            </a:r>
            <a:r>
              <a:rPr dirty="0" sz="5200" spc="-300" b="1">
                <a:solidFill>
                  <a:srgbClr val="ECB92A"/>
                </a:solidFill>
                <a:latin typeface="Tahoma"/>
                <a:cs typeface="Tahoma"/>
              </a:rPr>
              <a:t> </a:t>
            </a:r>
            <a:r>
              <a:rPr dirty="0" sz="5200" spc="-455" b="1">
                <a:solidFill>
                  <a:srgbClr val="ECB92A"/>
                </a:solidFill>
                <a:latin typeface="Tahoma"/>
                <a:cs typeface="Tahoma"/>
              </a:rPr>
              <a:t>:</a:t>
            </a:r>
            <a:endParaRPr sz="5200">
              <a:latin typeface="Tahoma"/>
              <a:cs typeface="Tahoma"/>
            </a:endParaRPr>
          </a:p>
          <a:p>
            <a:pPr marL="886460" marR="11000105">
              <a:lnSpc>
                <a:spcPct val="115799"/>
              </a:lnSpc>
              <a:spcBef>
                <a:spcPts val="3470"/>
              </a:spcBef>
            </a:pPr>
            <a:r>
              <a:rPr dirty="0" sz="3400" spc="33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6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65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3400" spc="-25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3400">
              <a:latin typeface="Verdana"/>
              <a:cs typeface="Verdana"/>
            </a:endParaRPr>
          </a:p>
          <a:p>
            <a:pPr marL="886460" marR="1822450">
              <a:lnSpc>
                <a:spcPct val="115799"/>
              </a:lnSpc>
            </a:pP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65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2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31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9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100">
                <a:solidFill>
                  <a:srgbClr val="FFFFFF"/>
                </a:solidFill>
                <a:latin typeface="Verdana"/>
                <a:cs typeface="Verdana"/>
              </a:rPr>
              <a:t>ff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2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31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175">
                <a:solidFill>
                  <a:srgbClr val="FFFFFF"/>
                </a:solidFill>
                <a:latin typeface="Verdana"/>
                <a:cs typeface="Verdana"/>
              </a:rPr>
              <a:t>g  </a:t>
            </a:r>
            <a:r>
              <a:rPr dirty="0" sz="3400" spc="-95">
                <a:solidFill>
                  <a:srgbClr val="FFFFFF"/>
                </a:solidFill>
                <a:latin typeface="Verdana"/>
                <a:cs typeface="Verdana"/>
              </a:rPr>
              <a:t>hours.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17963" y="175329"/>
            <a:ext cx="1362074" cy="9810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441" y="683051"/>
            <a:ext cx="593725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204">
                <a:solidFill>
                  <a:srgbClr val="F1BF24"/>
                </a:solidFill>
              </a:rPr>
              <a:t>Literature</a:t>
            </a:r>
            <a:r>
              <a:rPr dirty="0" sz="5000" spc="-190">
                <a:solidFill>
                  <a:srgbClr val="F1BF24"/>
                </a:solidFill>
              </a:rPr>
              <a:t> </a:t>
            </a:r>
            <a:r>
              <a:rPr dirty="0" sz="5000" spc="385">
                <a:solidFill>
                  <a:srgbClr val="F1BF24"/>
                </a:solidFill>
              </a:rPr>
              <a:t>Review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2157279" y="175329"/>
            <a:ext cx="1285875" cy="323850"/>
          </a:xfrm>
          <a:custGeom>
            <a:avLst/>
            <a:gdLst/>
            <a:ahLst/>
            <a:cxnLst/>
            <a:rect l="l" t="t" r="r" b="b"/>
            <a:pathLst>
              <a:path w="1285875" h="323850">
                <a:moveTo>
                  <a:pt x="160715" y="323849"/>
                </a:moveTo>
                <a:lnTo>
                  <a:pt x="117979" y="318068"/>
                </a:lnTo>
                <a:lnTo>
                  <a:pt x="79584" y="301750"/>
                </a:lnTo>
                <a:lnTo>
                  <a:pt x="47059" y="276436"/>
                </a:lnTo>
                <a:lnTo>
                  <a:pt x="21934" y="243667"/>
                </a:lnTo>
                <a:lnTo>
                  <a:pt x="5738" y="204983"/>
                </a:lnTo>
                <a:lnTo>
                  <a:pt x="0" y="161924"/>
                </a:lnTo>
                <a:lnTo>
                  <a:pt x="5738" y="118866"/>
                </a:lnTo>
                <a:lnTo>
                  <a:pt x="21934" y="80182"/>
                </a:lnTo>
                <a:lnTo>
                  <a:pt x="47059" y="47413"/>
                </a:lnTo>
                <a:lnTo>
                  <a:pt x="79584" y="22099"/>
                </a:lnTo>
                <a:lnTo>
                  <a:pt x="117979" y="5781"/>
                </a:lnTo>
                <a:lnTo>
                  <a:pt x="160715" y="0"/>
                </a:lnTo>
                <a:lnTo>
                  <a:pt x="203452" y="5781"/>
                </a:lnTo>
                <a:lnTo>
                  <a:pt x="241847" y="22099"/>
                </a:lnTo>
                <a:lnTo>
                  <a:pt x="274371" y="47413"/>
                </a:lnTo>
                <a:lnTo>
                  <a:pt x="299496" y="80182"/>
                </a:lnTo>
                <a:lnTo>
                  <a:pt x="315693" y="118866"/>
                </a:lnTo>
                <a:lnTo>
                  <a:pt x="321431" y="161924"/>
                </a:lnTo>
                <a:lnTo>
                  <a:pt x="315693" y="204983"/>
                </a:lnTo>
                <a:lnTo>
                  <a:pt x="299496" y="243667"/>
                </a:lnTo>
                <a:lnTo>
                  <a:pt x="274371" y="276436"/>
                </a:lnTo>
                <a:lnTo>
                  <a:pt x="241847" y="301750"/>
                </a:lnTo>
                <a:lnTo>
                  <a:pt x="203452" y="318068"/>
                </a:lnTo>
                <a:lnTo>
                  <a:pt x="160715" y="323849"/>
                </a:lnTo>
                <a:close/>
              </a:path>
              <a:path w="1285875" h="323850">
                <a:moveTo>
                  <a:pt x="1125010" y="323849"/>
                </a:moveTo>
                <a:lnTo>
                  <a:pt x="1082273" y="318068"/>
                </a:lnTo>
                <a:lnTo>
                  <a:pt x="1043878" y="301750"/>
                </a:lnTo>
                <a:lnTo>
                  <a:pt x="1011354" y="276436"/>
                </a:lnTo>
                <a:lnTo>
                  <a:pt x="986229" y="243667"/>
                </a:lnTo>
                <a:lnTo>
                  <a:pt x="970033" y="204983"/>
                </a:lnTo>
                <a:lnTo>
                  <a:pt x="964294" y="161924"/>
                </a:lnTo>
                <a:lnTo>
                  <a:pt x="970033" y="118866"/>
                </a:lnTo>
                <a:lnTo>
                  <a:pt x="986229" y="80182"/>
                </a:lnTo>
                <a:lnTo>
                  <a:pt x="1011354" y="47413"/>
                </a:lnTo>
                <a:lnTo>
                  <a:pt x="1043878" y="22099"/>
                </a:lnTo>
                <a:lnTo>
                  <a:pt x="1082273" y="5781"/>
                </a:lnTo>
                <a:lnTo>
                  <a:pt x="1125010" y="0"/>
                </a:lnTo>
                <a:lnTo>
                  <a:pt x="1167747" y="5781"/>
                </a:lnTo>
                <a:lnTo>
                  <a:pt x="1206142" y="22099"/>
                </a:lnTo>
                <a:lnTo>
                  <a:pt x="1238666" y="47413"/>
                </a:lnTo>
                <a:lnTo>
                  <a:pt x="1263791" y="80182"/>
                </a:lnTo>
                <a:lnTo>
                  <a:pt x="1279987" y="118866"/>
                </a:lnTo>
                <a:lnTo>
                  <a:pt x="1285726" y="161924"/>
                </a:lnTo>
                <a:lnTo>
                  <a:pt x="1279987" y="204983"/>
                </a:lnTo>
                <a:lnTo>
                  <a:pt x="1263791" y="243667"/>
                </a:lnTo>
                <a:lnTo>
                  <a:pt x="1238666" y="276436"/>
                </a:lnTo>
                <a:lnTo>
                  <a:pt x="1206142" y="301750"/>
                </a:lnTo>
                <a:lnTo>
                  <a:pt x="1167747" y="318068"/>
                </a:lnTo>
                <a:lnTo>
                  <a:pt x="1125010" y="323849"/>
                </a:lnTo>
                <a:close/>
              </a:path>
              <a:path w="1285875" h="323850">
                <a:moveTo>
                  <a:pt x="642863" y="323849"/>
                </a:moveTo>
                <a:lnTo>
                  <a:pt x="600126" y="318068"/>
                </a:lnTo>
                <a:lnTo>
                  <a:pt x="561731" y="301750"/>
                </a:lnTo>
                <a:lnTo>
                  <a:pt x="529206" y="276436"/>
                </a:lnTo>
                <a:lnTo>
                  <a:pt x="504082" y="243667"/>
                </a:lnTo>
                <a:lnTo>
                  <a:pt x="487885" y="204983"/>
                </a:lnTo>
                <a:lnTo>
                  <a:pt x="482147" y="161924"/>
                </a:lnTo>
                <a:lnTo>
                  <a:pt x="487885" y="118866"/>
                </a:lnTo>
                <a:lnTo>
                  <a:pt x="504082" y="80182"/>
                </a:lnTo>
                <a:lnTo>
                  <a:pt x="529206" y="47413"/>
                </a:lnTo>
                <a:lnTo>
                  <a:pt x="561731" y="22099"/>
                </a:lnTo>
                <a:lnTo>
                  <a:pt x="600126" y="5781"/>
                </a:lnTo>
                <a:lnTo>
                  <a:pt x="642863" y="0"/>
                </a:lnTo>
                <a:lnTo>
                  <a:pt x="685599" y="5781"/>
                </a:lnTo>
                <a:lnTo>
                  <a:pt x="723994" y="22099"/>
                </a:lnTo>
                <a:lnTo>
                  <a:pt x="756519" y="47413"/>
                </a:lnTo>
                <a:lnTo>
                  <a:pt x="781644" y="80182"/>
                </a:lnTo>
                <a:lnTo>
                  <a:pt x="797840" y="118866"/>
                </a:lnTo>
                <a:lnTo>
                  <a:pt x="803578" y="161924"/>
                </a:lnTo>
                <a:lnTo>
                  <a:pt x="797840" y="204983"/>
                </a:lnTo>
                <a:lnTo>
                  <a:pt x="781644" y="243667"/>
                </a:lnTo>
                <a:lnTo>
                  <a:pt x="756519" y="276436"/>
                </a:lnTo>
                <a:lnTo>
                  <a:pt x="723994" y="301750"/>
                </a:lnTo>
                <a:lnTo>
                  <a:pt x="685599" y="318068"/>
                </a:lnTo>
                <a:lnTo>
                  <a:pt x="642863" y="323849"/>
                </a:lnTo>
                <a:close/>
              </a:path>
            </a:pathLst>
          </a:custGeom>
          <a:solidFill>
            <a:srgbClr val="ECB92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091" y="5795645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091" y="6395720"/>
            <a:ext cx="152400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091" y="7595870"/>
            <a:ext cx="152400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091" y="8195945"/>
            <a:ext cx="152400" cy="1523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38441" y="1877601"/>
            <a:ext cx="17009745" cy="7246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1319530">
              <a:lnSpc>
                <a:spcPct val="119100"/>
              </a:lnSpc>
              <a:spcBef>
                <a:spcPts val="100"/>
              </a:spcBef>
            </a:pPr>
            <a:r>
              <a:rPr dirty="0" sz="3200" spc="-40">
                <a:solidFill>
                  <a:srgbClr val="FAFAFA"/>
                </a:solidFill>
                <a:latin typeface="Verdana"/>
                <a:cs typeface="Verdana"/>
              </a:rPr>
              <a:t>"Many</a:t>
            </a:r>
            <a:r>
              <a:rPr dirty="0" sz="3200" spc="-33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85">
                <a:solidFill>
                  <a:srgbClr val="FAFAFA"/>
                </a:solidFill>
                <a:latin typeface="Verdana"/>
                <a:cs typeface="Verdana"/>
              </a:rPr>
              <a:t>have</a:t>
            </a:r>
            <a:r>
              <a:rPr dirty="0" sz="3200" spc="-33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70">
                <a:solidFill>
                  <a:srgbClr val="FAFAFA"/>
                </a:solidFill>
                <a:latin typeface="Verdana"/>
                <a:cs typeface="Verdana"/>
              </a:rPr>
              <a:t>expressed</a:t>
            </a:r>
            <a:r>
              <a:rPr dirty="0" sz="3200" spc="-33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5">
                <a:solidFill>
                  <a:srgbClr val="FAFAFA"/>
                </a:solidFill>
                <a:latin typeface="Verdana"/>
                <a:cs typeface="Verdana"/>
              </a:rPr>
              <a:t>concern</a:t>
            </a:r>
            <a:r>
              <a:rPr dirty="0" sz="3200" spc="-33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20">
                <a:solidFill>
                  <a:srgbClr val="FAFAFA"/>
                </a:solidFill>
                <a:latin typeface="Verdana"/>
                <a:cs typeface="Verdana"/>
              </a:rPr>
              <a:t>about</a:t>
            </a:r>
            <a:r>
              <a:rPr dirty="0" sz="3200" spc="-33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25">
                <a:solidFill>
                  <a:srgbClr val="FAFAFA"/>
                </a:solidFill>
                <a:latin typeface="Verdana"/>
                <a:cs typeface="Verdana"/>
              </a:rPr>
              <a:t>the</a:t>
            </a:r>
            <a:r>
              <a:rPr dirty="0" sz="3200" spc="-33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15">
                <a:solidFill>
                  <a:srgbClr val="FAFAFA"/>
                </a:solidFill>
                <a:latin typeface="Verdana"/>
                <a:cs typeface="Verdana"/>
              </a:rPr>
              <a:t>effects</a:t>
            </a:r>
            <a:r>
              <a:rPr dirty="0" sz="3200" spc="-33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65">
                <a:solidFill>
                  <a:srgbClr val="FAFAFA"/>
                </a:solidFill>
                <a:latin typeface="Verdana"/>
                <a:cs typeface="Verdana"/>
              </a:rPr>
              <a:t>of</a:t>
            </a:r>
            <a:r>
              <a:rPr dirty="0" sz="3200" spc="-33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FAFAFA"/>
                </a:solidFill>
                <a:latin typeface="Verdana"/>
                <a:cs typeface="Verdana"/>
              </a:rPr>
              <a:t>false</a:t>
            </a:r>
            <a:r>
              <a:rPr dirty="0" sz="3200" spc="-33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35">
                <a:solidFill>
                  <a:srgbClr val="FAFAFA"/>
                </a:solidFill>
                <a:latin typeface="Verdana"/>
                <a:cs typeface="Verdana"/>
              </a:rPr>
              <a:t>stories</a:t>
            </a:r>
            <a:r>
              <a:rPr dirty="0" sz="3200" spc="-33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160">
                <a:solidFill>
                  <a:srgbClr val="FAFAFA"/>
                </a:solidFill>
                <a:latin typeface="Verdana"/>
                <a:cs typeface="Verdana"/>
              </a:rPr>
              <a:t>("fake</a:t>
            </a:r>
            <a:r>
              <a:rPr dirty="0" sz="3200" spc="-33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170">
                <a:solidFill>
                  <a:srgbClr val="FAFAFA"/>
                </a:solidFill>
                <a:latin typeface="Verdana"/>
                <a:cs typeface="Verdana"/>
              </a:rPr>
              <a:t>news"), </a:t>
            </a:r>
            <a:r>
              <a:rPr dirty="0" sz="3200" spc="-1110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100">
                <a:solidFill>
                  <a:srgbClr val="FAFAFA"/>
                </a:solidFill>
                <a:latin typeface="Verdana"/>
                <a:cs typeface="Verdana"/>
              </a:rPr>
              <a:t>c</a:t>
            </a:r>
            <a:r>
              <a:rPr dirty="0" sz="3200" spc="-30">
                <a:solidFill>
                  <a:srgbClr val="FAFAFA"/>
                </a:solidFill>
                <a:latin typeface="Verdana"/>
                <a:cs typeface="Verdana"/>
              </a:rPr>
              <a:t>i</a:t>
            </a:r>
            <a:r>
              <a:rPr dirty="0" sz="3200" spc="-40">
                <a:solidFill>
                  <a:srgbClr val="FAFAFA"/>
                </a:solidFill>
                <a:latin typeface="Verdana"/>
                <a:cs typeface="Verdana"/>
              </a:rPr>
              <a:t>r</a:t>
            </a:r>
            <a:r>
              <a:rPr dirty="0" sz="3200" spc="100">
                <a:solidFill>
                  <a:srgbClr val="FAFAFA"/>
                </a:solidFill>
                <a:latin typeface="Verdana"/>
                <a:cs typeface="Verdana"/>
              </a:rPr>
              <a:t>c</a:t>
            </a:r>
            <a:r>
              <a:rPr dirty="0" sz="3200" spc="-75">
                <a:solidFill>
                  <a:srgbClr val="FAFAFA"/>
                </a:solidFill>
                <a:latin typeface="Verdana"/>
                <a:cs typeface="Verdana"/>
              </a:rPr>
              <a:t>u</a:t>
            </a:r>
            <a:r>
              <a:rPr dirty="0" sz="3200" spc="50">
                <a:solidFill>
                  <a:srgbClr val="FAFAFA"/>
                </a:solidFill>
                <a:latin typeface="Verdana"/>
                <a:cs typeface="Verdana"/>
              </a:rPr>
              <a:t>l</a:t>
            </a:r>
            <a:r>
              <a:rPr dirty="0" sz="3200" spc="-145">
                <a:solidFill>
                  <a:srgbClr val="FAFAFA"/>
                </a:solidFill>
                <a:latin typeface="Verdana"/>
                <a:cs typeface="Verdana"/>
              </a:rPr>
              <a:t>a</a:t>
            </a:r>
            <a:r>
              <a:rPr dirty="0" sz="3200" spc="45">
                <a:solidFill>
                  <a:srgbClr val="FAFAFA"/>
                </a:solidFill>
                <a:latin typeface="Verdana"/>
                <a:cs typeface="Verdana"/>
              </a:rPr>
              <a:t>t</a:t>
            </a:r>
            <a:r>
              <a:rPr dirty="0" sz="3200" spc="-75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200" spc="60">
                <a:solidFill>
                  <a:srgbClr val="FAFAFA"/>
                </a:solidFill>
                <a:latin typeface="Verdana"/>
                <a:cs typeface="Verdana"/>
              </a:rPr>
              <a:t>d</a:t>
            </a:r>
            <a:r>
              <a:rPr dirty="0" sz="3200" spc="-34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50">
                <a:solidFill>
                  <a:srgbClr val="FAFAFA"/>
                </a:solidFill>
                <a:latin typeface="Verdana"/>
                <a:cs typeface="Verdana"/>
              </a:rPr>
              <a:t>l</a:t>
            </a:r>
            <a:r>
              <a:rPr dirty="0" sz="3200" spc="-145">
                <a:solidFill>
                  <a:srgbClr val="FAFAFA"/>
                </a:solidFill>
                <a:latin typeface="Verdana"/>
                <a:cs typeface="Verdana"/>
              </a:rPr>
              <a:t>a</a:t>
            </a:r>
            <a:r>
              <a:rPr dirty="0" sz="3200" spc="-40">
                <a:solidFill>
                  <a:srgbClr val="FAFAFA"/>
                </a:solidFill>
                <a:latin typeface="Verdana"/>
                <a:cs typeface="Verdana"/>
              </a:rPr>
              <a:t>r</a:t>
            </a:r>
            <a:r>
              <a:rPr dirty="0" sz="3200" spc="-235">
                <a:solidFill>
                  <a:srgbClr val="FAFAFA"/>
                </a:solidFill>
                <a:latin typeface="Verdana"/>
                <a:cs typeface="Verdana"/>
              </a:rPr>
              <a:t>g</a:t>
            </a:r>
            <a:r>
              <a:rPr dirty="0" sz="3200" spc="-75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200" spc="50">
                <a:solidFill>
                  <a:srgbClr val="FAFAFA"/>
                </a:solidFill>
                <a:latin typeface="Verdana"/>
                <a:cs typeface="Verdana"/>
              </a:rPr>
              <a:t>l</a:t>
            </a:r>
            <a:r>
              <a:rPr dirty="0" sz="3200" spc="-80">
                <a:solidFill>
                  <a:srgbClr val="FAFAFA"/>
                </a:solidFill>
                <a:latin typeface="Verdana"/>
                <a:cs typeface="Verdana"/>
              </a:rPr>
              <a:t>y</a:t>
            </a:r>
            <a:r>
              <a:rPr dirty="0" sz="3200" spc="-34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45">
                <a:solidFill>
                  <a:srgbClr val="FAFAFA"/>
                </a:solidFill>
                <a:latin typeface="Verdana"/>
                <a:cs typeface="Verdana"/>
              </a:rPr>
              <a:t>t</a:t>
            </a:r>
            <a:r>
              <a:rPr dirty="0" sz="3200" spc="-50">
                <a:solidFill>
                  <a:srgbClr val="FAFAFA"/>
                </a:solidFill>
                <a:latin typeface="Verdana"/>
                <a:cs typeface="Verdana"/>
              </a:rPr>
              <a:t>h</a:t>
            </a:r>
            <a:r>
              <a:rPr dirty="0" sz="3200" spc="-40">
                <a:solidFill>
                  <a:srgbClr val="FAFAFA"/>
                </a:solidFill>
                <a:latin typeface="Verdana"/>
                <a:cs typeface="Verdana"/>
              </a:rPr>
              <a:t>r</a:t>
            </a:r>
            <a:r>
              <a:rPr dirty="0" sz="3200" spc="30">
                <a:solidFill>
                  <a:srgbClr val="FAFAFA"/>
                </a:solidFill>
                <a:latin typeface="Verdana"/>
                <a:cs typeface="Verdana"/>
              </a:rPr>
              <a:t>o</a:t>
            </a:r>
            <a:r>
              <a:rPr dirty="0" sz="3200" spc="-75">
                <a:solidFill>
                  <a:srgbClr val="FAFAFA"/>
                </a:solidFill>
                <a:latin typeface="Verdana"/>
                <a:cs typeface="Verdana"/>
              </a:rPr>
              <a:t>u</a:t>
            </a:r>
            <a:r>
              <a:rPr dirty="0" sz="3200" spc="-235">
                <a:solidFill>
                  <a:srgbClr val="FAFAFA"/>
                </a:solidFill>
                <a:latin typeface="Verdana"/>
                <a:cs typeface="Verdana"/>
              </a:rPr>
              <a:t>g</a:t>
            </a:r>
            <a:r>
              <a:rPr dirty="0" sz="3200" spc="-45">
                <a:solidFill>
                  <a:srgbClr val="FAFAFA"/>
                </a:solidFill>
                <a:latin typeface="Verdana"/>
                <a:cs typeface="Verdana"/>
              </a:rPr>
              <a:t>h</a:t>
            </a:r>
            <a:r>
              <a:rPr dirty="0" sz="3200" spc="-34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80">
                <a:solidFill>
                  <a:srgbClr val="FAFAFA"/>
                </a:solidFill>
                <a:latin typeface="Verdana"/>
                <a:cs typeface="Verdana"/>
              </a:rPr>
              <a:t>s</a:t>
            </a:r>
            <a:r>
              <a:rPr dirty="0" sz="3200" spc="30">
                <a:solidFill>
                  <a:srgbClr val="FAFAFA"/>
                </a:solidFill>
                <a:latin typeface="Verdana"/>
                <a:cs typeface="Verdana"/>
              </a:rPr>
              <a:t>o</a:t>
            </a:r>
            <a:r>
              <a:rPr dirty="0" sz="3200" spc="100">
                <a:solidFill>
                  <a:srgbClr val="FAFAFA"/>
                </a:solidFill>
                <a:latin typeface="Verdana"/>
                <a:cs typeface="Verdana"/>
              </a:rPr>
              <a:t>c</a:t>
            </a:r>
            <a:r>
              <a:rPr dirty="0" sz="3200" spc="-30">
                <a:solidFill>
                  <a:srgbClr val="FAFAFA"/>
                </a:solidFill>
                <a:latin typeface="Verdana"/>
                <a:cs typeface="Verdana"/>
              </a:rPr>
              <a:t>i</a:t>
            </a:r>
            <a:r>
              <a:rPr dirty="0" sz="3200" spc="-145">
                <a:solidFill>
                  <a:srgbClr val="FAFAFA"/>
                </a:solidFill>
                <a:latin typeface="Verdana"/>
                <a:cs typeface="Verdana"/>
              </a:rPr>
              <a:t>a</a:t>
            </a:r>
            <a:r>
              <a:rPr dirty="0" sz="3200" spc="55">
                <a:solidFill>
                  <a:srgbClr val="FAFAFA"/>
                </a:solidFill>
                <a:latin typeface="Verdana"/>
                <a:cs typeface="Verdana"/>
              </a:rPr>
              <a:t>l</a:t>
            </a:r>
            <a:r>
              <a:rPr dirty="0" sz="3200" spc="-34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180">
                <a:solidFill>
                  <a:srgbClr val="FAFAFA"/>
                </a:solidFill>
                <a:latin typeface="Verdana"/>
                <a:cs typeface="Verdana"/>
              </a:rPr>
              <a:t>m</a:t>
            </a:r>
            <a:r>
              <a:rPr dirty="0" sz="3200" spc="-75">
                <a:solidFill>
                  <a:srgbClr val="FAFAFA"/>
                </a:solidFill>
                <a:latin typeface="Verdana"/>
                <a:cs typeface="Verdana"/>
              </a:rPr>
              <a:t>e</a:t>
            </a:r>
            <a:r>
              <a:rPr dirty="0" sz="3200" spc="55">
                <a:solidFill>
                  <a:srgbClr val="FAFAFA"/>
                </a:solidFill>
                <a:latin typeface="Verdana"/>
                <a:cs typeface="Verdana"/>
              </a:rPr>
              <a:t>d</a:t>
            </a:r>
            <a:r>
              <a:rPr dirty="0" sz="3200" spc="-30">
                <a:solidFill>
                  <a:srgbClr val="FAFAFA"/>
                </a:solidFill>
                <a:latin typeface="Verdana"/>
                <a:cs typeface="Verdana"/>
              </a:rPr>
              <a:t>i</a:t>
            </a:r>
            <a:r>
              <a:rPr dirty="0" sz="3200" spc="-145">
                <a:solidFill>
                  <a:srgbClr val="FAFAFA"/>
                </a:solidFill>
                <a:latin typeface="Verdana"/>
                <a:cs typeface="Verdana"/>
              </a:rPr>
              <a:t>a</a:t>
            </a:r>
            <a:r>
              <a:rPr dirty="0" sz="3200" spc="-110">
                <a:solidFill>
                  <a:srgbClr val="FAFAFA"/>
                </a:solidFill>
                <a:latin typeface="Verdana"/>
                <a:cs typeface="Verdana"/>
              </a:rPr>
              <a:t>"</a:t>
            </a:r>
            <a:r>
              <a:rPr dirty="0" sz="3200" spc="-34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365">
                <a:solidFill>
                  <a:srgbClr val="FAFAFA"/>
                </a:solidFill>
                <a:latin typeface="Verdana"/>
                <a:cs typeface="Verdana"/>
              </a:rPr>
              <a:t>[</a:t>
            </a:r>
            <a:r>
              <a:rPr dirty="0" sz="3200" spc="-285">
                <a:solidFill>
                  <a:srgbClr val="FAFAFA"/>
                </a:solidFill>
                <a:latin typeface="Verdana"/>
                <a:cs typeface="Verdana"/>
              </a:rPr>
              <a:t>2</a:t>
            </a:r>
            <a:r>
              <a:rPr dirty="0" sz="3200" spc="-360">
                <a:solidFill>
                  <a:srgbClr val="FAFAFA"/>
                </a:solidFill>
                <a:latin typeface="Verdana"/>
                <a:cs typeface="Verdana"/>
              </a:rPr>
              <a:t>]</a:t>
            </a:r>
            <a:endParaRPr sz="3200">
              <a:latin typeface="Verdana"/>
              <a:cs typeface="Verdana"/>
            </a:endParaRPr>
          </a:p>
          <a:p>
            <a:pPr marL="386080" marR="881380">
              <a:lnSpc>
                <a:spcPct val="119100"/>
              </a:lnSpc>
            </a:pPr>
            <a:r>
              <a:rPr dirty="0" sz="3200" spc="-70">
                <a:solidFill>
                  <a:srgbClr val="FAFAFA"/>
                </a:solidFill>
                <a:latin typeface="Verdana"/>
                <a:cs typeface="Verdana"/>
              </a:rPr>
              <a:t>"From</a:t>
            </a:r>
            <a:r>
              <a:rPr dirty="0" sz="3200" spc="-33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140">
                <a:solidFill>
                  <a:srgbClr val="FAFAFA"/>
                </a:solidFill>
                <a:latin typeface="Verdana"/>
                <a:cs typeface="Verdana"/>
              </a:rPr>
              <a:t>a</a:t>
            </a:r>
            <a:r>
              <a:rPr dirty="0" sz="3200" spc="-330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15">
                <a:solidFill>
                  <a:srgbClr val="FAFAFA"/>
                </a:solidFill>
                <a:latin typeface="Verdana"/>
                <a:cs typeface="Verdana"/>
              </a:rPr>
              <a:t>historical</a:t>
            </a:r>
            <a:r>
              <a:rPr dirty="0" sz="3200" spc="-33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45">
                <a:solidFill>
                  <a:srgbClr val="FAFAFA"/>
                </a:solidFill>
                <a:latin typeface="Verdana"/>
                <a:cs typeface="Verdana"/>
              </a:rPr>
              <a:t>perspective,</a:t>
            </a:r>
            <a:r>
              <a:rPr dirty="0" sz="3200" spc="-330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FAFAFA"/>
                </a:solidFill>
                <a:latin typeface="Verdana"/>
                <a:cs typeface="Verdana"/>
              </a:rPr>
              <a:t>contemporary</a:t>
            </a:r>
            <a:r>
              <a:rPr dirty="0" sz="3200" spc="-330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40">
                <a:solidFill>
                  <a:srgbClr val="FAFAFA"/>
                </a:solidFill>
                <a:latin typeface="Verdana"/>
                <a:cs typeface="Verdana"/>
              </a:rPr>
              <a:t>citizens</a:t>
            </a:r>
            <a:r>
              <a:rPr dirty="0" sz="3200" spc="-33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85">
                <a:solidFill>
                  <a:srgbClr val="FAFAFA"/>
                </a:solidFill>
                <a:latin typeface="Verdana"/>
                <a:cs typeface="Verdana"/>
              </a:rPr>
              <a:t>have</a:t>
            </a:r>
            <a:r>
              <a:rPr dirty="0" sz="3200" spc="-330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80">
                <a:solidFill>
                  <a:srgbClr val="FAFAFA"/>
                </a:solidFill>
                <a:latin typeface="Verdana"/>
                <a:cs typeface="Verdana"/>
              </a:rPr>
              <a:t>gained</a:t>
            </a:r>
            <a:r>
              <a:rPr dirty="0" sz="3200" spc="-33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FAFAFA"/>
                </a:solidFill>
                <a:latin typeface="Verdana"/>
                <a:cs typeface="Verdana"/>
              </a:rPr>
              <a:t>incomparable </a:t>
            </a:r>
            <a:r>
              <a:rPr dirty="0" sz="3200" spc="-1110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10">
                <a:solidFill>
                  <a:srgbClr val="FAFAFA"/>
                </a:solidFill>
                <a:latin typeface="Verdana"/>
                <a:cs typeface="Verdana"/>
              </a:rPr>
              <a:t>opportunities</a:t>
            </a:r>
            <a:r>
              <a:rPr dirty="0" sz="3200" spc="-34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40">
                <a:solidFill>
                  <a:srgbClr val="FAFAFA"/>
                </a:solidFill>
                <a:latin typeface="Verdana"/>
                <a:cs typeface="Verdana"/>
              </a:rPr>
              <a:t>to</a:t>
            </a:r>
            <a:r>
              <a:rPr dirty="0" sz="3200" spc="-34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FAFAFA"/>
                </a:solidFill>
                <a:latin typeface="Verdana"/>
                <a:cs typeface="Verdana"/>
              </a:rPr>
              <a:t>access</a:t>
            </a:r>
            <a:r>
              <a:rPr dirty="0" sz="3200" spc="-34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45">
                <a:solidFill>
                  <a:srgbClr val="FAFAFA"/>
                </a:solidFill>
                <a:latin typeface="Verdana"/>
                <a:cs typeface="Verdana"/>
              </a:rPr>
              <a:t>and</a:t>
            </a:r>
            <a:r>
              <a:rPr dirty="0" sz="3200" spc="-34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>
                <a:solidFill>
                  <a:srgbClr val="FAFAFA"/>
                </a:solidFill>
                <a:latin typeface="Verdana"/>
                <a:cs typeface="Verdana"/>
              </a:rPr>
              <a:t>contribute</a:t>
            </a:r>
            <a:r>
              <a:rPr dirty="0" sz="3200" spc="-34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40">
                <a:solidFill>
                  <a:srgbClr val="FAFAFA"/>
                </a:solidFill>
                <a:latin typeface="Verdana"/>
                <a:cs typeface="Verdana"/>
              </a:rPr>
              <a:t>to</a:t>
            </a:r>
            <a:r>
              <a:rPr dirty="0" sz="3200" spc="-340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80">
                <a:solidFill>
                  <a:srgbClr val="FAFAFA"/>
                </a:solidFill>
                <a:latin typeface="Verdana"/>
                <a:cs typeface="Verdana"/>
              </a:rPr>
              <a:t>news</a:t>
            </a:r>
            <a:r>
              <a:rPr dirty="0" sz="3200" spc="-34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70">
                <a:solidFill>
                  <a:srgbClr val="FAFAFA"/>
                </a:solidFill>
                <a:latin typeface="Verdana"/>
                <a:cs typeface="Verdana"/>
              </a:rPr>
              <a:t>reporting".</a:t>
            </a:r>
            <a:r>
              <a:rPr dirty="0" sz="3200" spc="-345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3200" spc="-305">
                <a:solidFill>
                  <a:srgbClr val="FAFAFA"/>
                </a:solidFill>
                <a:latin typeface="Verdana"/>
                <a:cs typeface="Verdana"/>
              </a:rPr>
              <a:t>[3]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5200" spc="-815" b="1">
                <a:solidFill>
                  <a:srgbClr val="ECB92A"/>
                </a:solidFill>
                <a:latin typeface="Tahoma"/>
                <a:cs typeface="Tahoma"/>
              </a:rPr>
              <a:t>I</a:t>
            </a:r>
            <a:r>
              <a:rPr dirty="0" sz="5200" spc="-100" b="1">
                <a:solidFill>
                  <a:srgbClr val="ECB92A"/>
                </a:solidFill>
                <a:latin typeface="Tahoma"/>
                <a:cs typeface="Tahoma"/>
              </a:rPr>
              <a:t>ss</a:t>
            </a:r>
            <a:r>
              <a:rPr dirty="0" sz="5200" spc="-95" b="1">
                <a:solidFill>
                  <a:srgbClr val="ECB92A"/>
                </a:solidFill>
                <a:latin typeface="Tahoma"/>
                <a:cs typeface="Tahoma"/>
              </a:rPr>
              <a:t>u</a:t>
            </a:r>
            <a:r>
              <a:rPr dirty="0" sz="5200" spc="-50" b="1">
                <a:solidFill>
                  <a:srgbClr val="ECB92A"/>
                </a:solidFill>
                <a:latin typeface="Tahoma"/>
                <a:cs typeface="Tahoma"/>
              </a:rPr>
              <a:t>e</a:t>
            </a:r>
            <a:r>
              <a:rPr dirty="0" sz="5200" spc="-95" b="1">
                <a:solidFill>
                  <a:srgbClr val="ECB92A"/>
                </a:solidFill>
                <a:latin typeface="Tahoma"/>
                <a:cs typeface="Tahoma"/>
              </a:rPr>
              <a:t>s</a:t>
            </a:r>
            <a:r>
              <a:rPr dirty="0" sz="5200" spc="-300" b="1">
                <a:solidFill>
                  <a:srgbClr val="ECB92A"/>
                </a:solidFill>
                <a:latin typeface="Tahoma"/>
                <a:cs typeface="Tahoma"/>
              </a:rPr>
              <a:t> </a:t>
            </a:r>
            <a:r>
              <a:rPr dirty="0" sz="5200" spc="-455" b="1">
                <a:solidFill>
                  <a:srgbClr val="ECB92A"/>
                </a:solidFill>
                <a:latin typeface="Tahoma"/>
                <a:cs typeface="Tahoma"/>
              </a:rPr>
              <a:t>:</a:t>
            </a:r>
            <a:endParaRPr sz="5200">
              <a:latin typeface="Tahoma"/>
              <a:cs typeface="Tahoma"/>
            </a:endParaRPr>
          </a:p>
          <a:p>
            <a:pPr algn="just" marL="746125">
              <a:lnSpc>
                <a:spcPct val="100000"/>
              </a:lnSpc>
              <a:spcBef>
                <a:spcPts val="3625"/>
              </a:spcBef>
            </a:pPr>
            <a:r>
              <a:rPr dirty="0" sz="3400" spc="-3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31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9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9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34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  <a:p>
            <a:pPr algn="just" marL="746125" marR="432434">
              <a:lnSpc>
                <a:spcPct val="115799"/>
              </a:lnSpc>
              <a:spcBef>
                <a:spcPts val="5"/>
              </a:spcBef>
            </a:pPr>
            <a:r>
              <a:rPr dirty="0" sz="3400" spc="55">
                <a:solidFill>
                  <a:srgbClr val="FFFFFF"/>
                </a:solidFill>
                <a:latin typeface="Verdana"/>
                <a:cs typeface="Verdana"/>
              </a:rPr>
              <a:t>Just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95">
                <a:solidFill>
                  <a:srgbClr val="FFFFFF"/>
                </a:solidFill>
                <a:latin typeface="Verdana"/>
                <a:cs typeface="Verdana"/>
              </a:rPr>
              <a:t>awarness</a:t>
            </a:r>
            <a:r>
              <a:rPr dirty="0" sz="34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Verdana"/>
                <a:cs typeface="Verdana"/>
              </a:rPr>
              <a:t>about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1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dirty="0" sz="34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news</a:t>
            </a:r>
            <a:r>
              <a:rPr dirty="0" sz="34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issues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4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dirty="0" sz="34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proper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solution</a:t>
            </a:r>
            <a:r>
              <a:rPr dirty="0" sz="34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4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15">
                <a:solidFill>
                  <a:srgbClr val="FFFFFF"/>
                </a:solidFill>
                <a:latin typeface="Verdana"/>
                <a:cs typeface="Verdana"/>
              </a:rPr>
              <a:t>stop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10">
                <a:solidFill>
                  <a:srgbClr val="FFFFFF"/>
                </a:solidFill>
                <a:latin typeface="Verdana"/>
                <a:cs typeface="Verdana"/>
              </a:rPr>
              <a:t>people </a:t>
            </a:r>
            <a:r>
              <a:rPr dirty="0" sz="3400" spc="-1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10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19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24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24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10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31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12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3400">
              <a:latin typeface="Verdana"/>
              <a:cs typeface="Verdana"/>
            </a:endParaRPr>
          </a:p>
          <a:p>
            <a:pPr algn="just" marL="746125" marR="5080">
              <a:lnSpc>
                <a:spcPct val="115799"/>
              </a:lnSpc>
            </a:pPr>
            <a:r>
              <a:rPr dirty="0" sz="3400" spc="-40">
                <a:solidFill>
                  <a:srgbClr val="FFFFFF"/>
                </a:solidFill>
                <a:latin typeface="Verdana"/>
                <a:cs typeface="Verdana"/>
              </a:rPr>
              <a:t>Social</a:t>
            </a:r>
            <a:r>
              <a:rPr dirty="0" sz="34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Media</a:t>
            </a:r>
            <a:r>
              <a:rPr dirty="0" sz="34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dirty="0" sz="34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4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90">
                <a:solidFill>
                  <a:srgbClr val="FFFFFF"/>
                </a:solidFill>
                <a:latin typeface="Verdana"/>
                <a:cs typeface="Verdana"/>
              </a:rPr>
              <a:t>unknown</a:t>
            </a:r>
            <a:r>
              <a:rPr dirty="0" sz="34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60">
                <a:solidFill>
                  <a:srgbClr val="FFFFFF"/>
                </a:solidFill>
                <a:latin typeface="Verdana"/>
                <a:cs typeface="Verdana"/>
              </a:rPr>
              <a:t>News</a:t>
            </a:r>
            <a:r>
              <a:rPr dirty="0" sz="34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0">
                <a:solidFill>
                  <a:srgbClr val="FFFFFF"/>
                </a:solidFill>
                <a:latin typeface="Verdana"/>
                <a:cs typeface="Verdana"/>
              </a:rPr>
              <a:t>website</a:t>
            </a:r>
            <a:r>
              <a:rPr dirty="0" sz="34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25">
                <a:solidFill>
                  <a:srgbClr val="FFFFFF"/>
                </a:solidFill>
                <a:latin typeface="Verdana"/>
                <a:cs typeface="Verdana"/>
              </a:rPr>
              <a:t>major</a:t>
            </a:r>
            <a:r>
              <a:rPr dirty="0" sz="34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source</a:t>
            </a:r>
            <a:r>
              <a:rPr dirty="0" sz="34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7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400" spc="4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1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dirty="0" sz="34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news </a:t>
            </a:r>
            <a:r>
              <a:rPr dirty="0" sz="3400" spc="-1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0">
                <a:solidFill>
                  <a:srgbClr val="FFFFFF"/>
                </a:solidFill>
                <a:latin typeface="Verdana"/>
                <a:cs typeface="Verdana"/>
              </a:rPr>
              <a:t>Non-professional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10">
                <a:solidFill>
                  <a:srgbClr val="FFFFFF"/>
                </a:solidFill>
                <a:latin typeface="Verdana"/>
                <a:cs typeface="Verdana"/>
              </a:rPr>
              <a:t>people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9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0">
                <a:solidFill>
                  <a:srgbClr val="FFFFFF"/>
                </a:solidFill>
                <a:latin typeface="Verdana"/>
                <a:cs typeface="Verdana"/>
              </a:rPr>
              <a:t>access</a:t>
            </a:r>
            <a:r>
              <a:rPr dirty="0" sz="34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share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news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34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social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media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share </a:t>
            </a:r>
            <a:r>
              <a:rPr dirty="0" sz="3400" spc="-1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12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2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400" spc="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00" spc="-31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24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10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34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17963" y="175329"/>
            <a:ext cx="1362074" cy="9810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157354" y="190770"/>
            <a:ext cx="962025" cy="238125"/>
          </a:xfrm>
          <a:custGeom>
            <a:avLst/>
            <a:gdLst/>
            <a:ahLst/>
            <a:cxnLst/>
            <a:rect l="l" t="t" r="r" b="b"/>
            <a:pathLst>
              <a:path w="962025" h="238125">
                <a:moveTo>
                  <a:pt x="120215" y="238125"/>
                </a:moveTo>
                <a:lnTo>
                  <a:pt x="73411" y="228772"/>
                </a:lnTo>
                <a:lnTo>
                  <a:pt x="35200" y="203262"/>
                </a:lnTo>
                <a:lnTo>
                  <a:pt x="9443" y="165417"/>
                </a:lnTo>
                <a:lnTo>
                  <a:pt x="0" y="119062"/>
                </a:lnTo>
                <a:lnTo>
                  <a:pt x="9443" y="72707"/>
                </a:lnTo>
                <a:lnTo>
                  <a:pt x="35200" y="34863"/>
                </a:lnTo>
                <a:lnTo>
                  <a:pt x="73411" y="9352"/>
                </a:lnTo>
                <a:lnTo>
                  <a:pt x="120215" y="0"/>
                </a:lnTo>
                <a:lnTo>
                  <a:pt x="167020" y="9352"/>
                </a:lnTo>
                <a:lnTo>
                  <a:pt x="205230" y="34863"/>
                </a:lnTo>
                <a:lnTo>
                  <a:pt x="230988" y="72707"/>
                </a:lnTo>
                <a:lnTo>
                  <a:pt x="240431" y="119062"/>
                </a:lnTo>
                <a:lnTo>
                  <a:pt x="230988" y="165417"/>
                </a:lnTo>
                <a:lnTo>
                  <a:pt x="205230" y="203262"/>
                </a:lnTo>
                <a:lnTo>
                  <a:pt x="167020" y="228772"/>
                </a:lnTo>
                <a:lnTo>
                  <a:pt x="120215" y="238125"/>
                </a:lnTo>
                <a:close/>
              </a:path>
              <a:path w="962025" h="238125">
                <a:moveTo>
                  <a:pt x="841510" y="238125"/>
                </a:moveTo>
                <a:lnTo>
                  <a:pt x="794706" y="228772"/>
                </a:lnTo>
                <a:lnTo>
                  <a:pt x="756495" y="203262"/>
                </a:lnTo>
                <a:lnTo>
                  <a:pt x="730738" y="165417"/>
                </a:lnTo>
                <a:lnTo>
                  <a:pt x="721294" y="119062"/>
                </a:lnTo>
                <a:lnTo>
                  <a:pt x="730738" y="72707"/>
                </a:lnTo>
                <a:lnTo>
                  <a:pt x="756495" y="34863"/>
                </a:lnTo>
                <a:lnTo>
                  <a:pt x="794706" y="9352"/>
                </a:lnTo>
                <a:lnTo>
                  <a:pt x="841510" y="0"/>
                </a:lnTo>
                <a:lnTo>
                  <a:pt x="888314" y="9352"/>
                </a:lnTo>
                <a:lnTo>
                  <a:pt x="926525" y="34863"/>
                </a:lnTo>
                <a:lnTo>
                  <a:pt x="952282" y="72707"/>
                </a:lnTo>
                <a:lnTo>
                  <a:pt x="961726" y="119062"/>
                </a:lnTo>
                <a:lnTo>
                  <a:pt x="952282" y="165417"/>
                </a:lnTo>
                <a:lnTo>
                  <a:pt x="926525" y="203262"/>
                </a:lnTo>
                <a:lnTo>
                  <a:pt x="888314" y="228772"/>
                </a:lnTo>
                <a:lnTo>
                  <a:pt x="841510" y="238125"/>
                </a:lnTo>
                <a:close/>
              </a:path>
              <a:path w="962025" h="238125">
                <a:moveTo>
                  <a:pt x="480863" y="238125"/>
                </a:moveTo>
                <a:lnTo>
                  <a:pt x="434058" y="228772"/>
                </a:lnTo>
                <a:lnTo>
                  <a:pt x="395848" y="203262"/>
                </a:lnTo>
                <a:lnTo>
                  <a:pt x="370090" y="165417"/>
                </a:lnTo>
                <a:lnTo>
                  <a:pt x="360647" y="119062"/>
                </a:lnTo>
                <a:lnTo>
                  <a:pt x="370090" y="72707"/>
                </a:lnTo>
                <a:lnTo>
                  <a:pt x="395848" y="34863"/>
                </a:lnTo>
                <a:lnTo>
                  <a:pt x="434058" y="9352"/>
                </a:lnTo>
                <a:lnTo>
                  <a:pt x="480863" y="0"/>
                </a:lnTo>
                <a:lnTo>
                  <a:pt x="527667" y="9352"/>
                </a:lnTo>
                <a:lnTo>
                  <a:pt x="565878" y="34863"/>
                </a:lnTo>
                <a:lnTo>
                  <a:pt x="591635" y="72707"/>
                </a:lnTo>
                <a:lnTo>
                  <a:pt x="601078" y="119062"/>
                </a:lnTo>
                <a:lnTo>
                  <a:pt x="591635" y="165417"/>
                </a:lnTo>
                <a:lnTo>
                  <a:pt x="565878" y="203262"/>
                </a:lnTo>
                <a:lnTo>
                  <a:pt x="527667" y="228772"/>
                </a:lnTo>
                <a:lnTo>
                  <a:pt x="480863" y="238125"/>
                </a:lnTo>
                <a:close/>
              </a:path>
            </a:pathLst>
          </a:custGeom>
          <a:solidFill>
            <a:srgbClr val="ECB92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72295" y="2199773"/>
            <a:ext cx="7858124" cy="42576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0841" y="835450"/>
            <a:ext cx="588962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265">
                <a:solidFill>
                  <a:srgbClr val="F1BF24"/>
                </a:solidFill>
              </a:rPr>
              <a:t>Existing</a:t>
            </a:r>
            <a:r>
              <a:rPr dirty="0" sz="5000" spc="-180">
                <a:solidFill>
                  <a:srgbClr val="F1BF24"/>
                </a:solidFill>
              </a:rPr>
              <a:t> </a:t>
            </a:r>
            <a:r>
              <a:rPr dirty="0" sz="5000" spc="375">
                <a:solidFill>
                  <a:srgbClr val="F1BF24"/>
                </a:solidFill>
              </a:rPr>
              <a:t>Systems</a:t>
            </a:r>
            <a:r>
              <a:rPr dirty="0" sz="5000" spc="-180">
                <a:solidFill>
                  <a:srgbClr val="F1BF24"/>
                </a:solidFill>
              </a:rPr>
              <a:t> </a:t>
            </a:r>
            <a:r>
              <a:rPr dirty="0" sz="5000" spc="-95">
                <a:solidFill>
                  <a:srgbClr val="F1BF24"/>
                </a:solidFill>
              </a:rPr>
              <a:t>:</a:t>
            </a:r>
            <a:endParaRPr sz="50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6441" y="7231357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5491" y="8364832"/>
            <a:ext cx="152400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5491" y="8964907"/>
            <a:ext cx="152400" cy="1523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90841" y="2122506"/>
            <a:ext cx="16939895" cy="7770495"/>
          </a:xfrm>
          <a:prstGeom prst="rect">
            <a:avLst/>
          </a:prstGeom>
        </p:spPr>
        <p:txBody>
          <a:bodyPr wrap="square" lIns="0" tIns="2559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dirty="0" sz="3400" spc="-380" b="1">
                <a:solidFill>
                  <a:srgbClr val="F1BF24"/>
                </a:solidFill>
                <a:latin typeface="Tahoma"/>
                <a:cs typeface="Tahoma"/>
              </a:rPr>
              <a:t>1</a:t>
            </a:r>
            <a:r>
              <a:rPr dirty="0" sz="3400" spc="-300" b="1">
                <a:solidFill>
                  <a:srgbClr val="F1BF24"/>
                </a:solidFill>
                <a:latin typeface="Tahoma"/>
                <a:cs typeface="Tahoma"/>
              </a:rPr>
              <a:t>:</a:t>
            </a:r>
            <a:r>
              <a:rPr dirty="0" sz="3400" spc="-195" b="1">
                <a:solidFill>
                  <a:srgbClr val="F1BF24"/>
                </a:solidFill>
                <a:latin typeface="Tahoma"/>
                <a:cs typeface="Tahoma"/>
              </a:rPr>
              <a:t> </a:t>
            </a:r>
            <a:r>
              <a:rPr dirty="0" sz="3400" spc="250" b="1">
                <a:solidFill>
                  <a:srgbClr val="F1BF24"/>
                </a:solidFill>
                <a:latin typeface="Tahoma"/>
                <a:cs typeface="Tahoma"/>
              </a:rPr>
              <a:t>J</a:t>
            </a:r>
            <a:r>
              <a:rPr dirty="0" sz="3400" spc="20" b="1">
                <a:solidFill>
                  <a:srgbClr val="F1BF24"/>
                </a:solidFill>
                <a:latin typeface="Tahoma"/>
                <a:cs typeface="Tahoma"/>
              </a:rPr>
              <a:t>o</a:t>
            </a:r>
            <a:r>
              <a:rPr dirty="0" sz="3400" spc="-65" b="1">
                <a:solidFill>
                  <a:srgbClr val="F1BF24"/>
                </a:solidFill>
                <a:latin typeface="Tahoma"/>
                <a:cs typeface="Tahoma"/>
              </a:rPr>
              <a:t>u</a:t>
            </a:r>
            <a:r>
              <a:rPr dirty="0" sz="3400" spc="-45" b="1">
                <a:solidFill>
                  <a:srgbClr val="F1BF24"/>
                </a:solidFill>
                <a:latin typeface="Tahoma"/>
                <a:cs typeface="Tahoma"/>
              </a:rPr>
              <a:t>r</a:t>
            </a:r>
            <a:r>
              <a:rPr dirty="0" sz="3400" spc="-40" b="1">
                <a:solidFill>
                  <a:srgbClr val="F1BF24"/>
                </a:solidFill>
                <a:latin typeface="Tahoma"/>
                <a:cs typeface="Tahoma"/>
              </a:rPr>
              <a:t>n</a:t>
            </a:r>
            <a:r>
              <a:rPr dirty="0" sz="3400" spc="-110" b="1">
                <a:solidFill>
                  <a:srgbClr val="F1BF24"/>
                </a:solidFill>
                <a:latin typeface="Tahoma"/>
                <a:cs typeface="Tahoma"/>
              </a:rPr>
              <a:t>a</a:t>
            </a:r>
            <a:r>
              <a:rPr dirty="0" sz="3400" spc="25" b="1">
                <a:solidFill>
                  <a:srgbClr val="F1BF24"/>
                </a:solidFill>
                <a:latin typeface="Tahoma"/>
                <a:cs typeface="Tahoma"/>
              </a:rPr>
              <a:t>l</a:t>
            </a:r>
            <a:r>
              <a:rPr dirty="0" sz="3400" spc="-40" b="1">
                <a:solidFill>
                  <a:srgbClr val="F1BF24"/>
                </a:solidFill>
                <a:latin typeface="Tahoma"/>
                <a:cs typeface="Tahoma"/>
              </a:rPr>
              <a:t>i</a:t>
            </a:r>
            <a:r>
              <a:rPr dirty="0" sz="3400" spc="-70" b="1">
                <a:solidFill>
                  <a:srgbClr val="F1BF24"/>
                </a:solidFill>
                <a:latin typeface="Tahoma"/>
                <a:cs typeface="Tahoma"/>
              </a:rPr>
              <a:t>s</a:t>
            </a:r>
            <a:r>
              <a:rPr dirty="0" sz="3400" spc="-80" b="1">
                <a:solidFill>
                  <a:srgbClr val="F1BF24"/>
                </a:solidFill>
                <a:latin typeface="Tahoma"/>
                <a:cs typeface="Tahoma"/>
              </a:rPr>
              <a:t>m</a:t>
            </a:r>
            <a:r>
              <a:rPr dirty="0" sz="3400" spc="250" b="1">
                <a:solidFill>
                  <a:srgbClr val="F1BF24"/>
                </a:solidFill>
                <a:latin typeface="Tahoma"/>
                <a:cs typeface="Tahoma"/>
              </a:rPr>
              <a:t>J</a:t>
            </a:r>
            <a:r>
              <a:rPr dirty="0" sz="3400" spc="20" b="1">
                <a:solidFill>
                  <a:srgbClr val="F1BF24"/>
                </a:solidFill>
                <a:latin typeface="Tahoma"/>
                <a:cs typeface="Tahoma"/>
              </a:rPr>
              <a:t>o</a:t>
            </a:r>
            <a:r>
              <a:rPr dirty="0" sz="3400" spc="35" b="1">
                <a:solidFill>
                  <a:srgbClr val="F1BF24"/>
                </a:solidFill>
                <a:latin typeface="Tahoma"/>
                <a:cs typeface="Tahoma"/>
              </a:rPr>
              <a:t>b</a:t>
            </a:r>
            <a:r>
              <a:rPr dirty="0" sz="3400" spc="-70" b="1">
                <a:solidFill>
                  <a:srgbClr val="F1BF24"/>
                </a:solidFill>
                <a:latin typeface="Tahoma"/>
                <a:cs typeface="Tahoma"/>
              </a:rPr>
              <a:t>s</a:t>
            </a:r>
            <a:r>
              <a:rPr dirty="0" sz="3400" spc="-125" b="1">
                <a:solidFill>
                  <a:srgbClr val="F1BF24"/>
                </a:solidFill>
                <a:latin typeface="Tahoma"/>
                <a:cs typeface="Tahoma"/>
              </a:rPr>
              <a:t>.</a:t>
            </a:r>
            <a:r>
              <a:rPr dirty="0" sz="3400" spc="85" b="1">
                <a:solidFill>
                  <a:srgbClr val="F1BF24"/>
                </a:solidFill>
                <a:latin typeface="Tahoma"/>
                <a:cs typeface="Tahoma"/>
              </a:rPr>
              <a:t>c</a:t>
            </a:r>
            <a:r>
              <a:rPr dirty="0" sz="3400" spc="20" b="1">
                <a:solidFill>
                  <a:srgbClr val="F1BF24"/>
                </a:solidFill>
                <a:latin typeface="Tahoma"/>
                <a:cs typeface="Tahoma"/>
              </a:rPr>
              <a:t>o</a:t>
            </a:r>
            <a:r>
              <a:rPr dirty="0" sz="3400" spc="-75" b="1">
                <a:solidFill>
                  <a:srgbClr val="F1BF24"/>
                </a:solidFill>
                <a:latin typeface="Tahoma"/>
                <a:cs typeface="Tahoma"/>
              </a:rPr>
              <a:t>m</a:t>
            </a:r>
            <a:endParaRPr sz="3400">
              <a:latin typeface="Tahoma"/>
              <a:cs typeface="Tahoma"/>
            </a:endParaRPr>
          </a:p>
          <a:p>
            <a:pPr marL="12700" marR="7813040">
              <a:lnSpc>
                <a:spcPct val="115199"/>
              </a:lnSpc>
              <a:spcBef>
                <a:spcPts val="1215"/>
              </a:spcBef>
            </a:pPr>
            <a:r>
              <a:rPr dirty="0" sz="3200" spc="310">
                <a:solidFill>
                  <a:srgbClr val="FDFDFD"/>
                </a:solidFill>
                <a:latin typeface="Verdana"/>
                <a:cs typeface="Verdana"/>
              </a:rPr>
              <a:t>J</a:t>
            </a:r>
            <a:r>
              <a:rPr dirty="0" sz="3200" spc="30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200" spc="60">
                <a:solidFill>
                  <a:srgbClr val="FDFDFD"/>
                </a:solidFill>
                <a:latin typeface="Verdana"/>
                <a:cs typeface="Verdana"/>
              </a:rPr>
              <a:t>b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50">
                <a:solidFill>
                  <a:srgbClr val="FDFDFD"/>
                </a:solidFill>
                <a:latin typeface="Verdana"/>
                <a:cs typeface="Verdana"/>
              </a:rPr>
              <a:t>l</a:t>
            </a:r>
            <a:r>
              <a:rPr dirty="0" sz="3200" spc="-30">
                <a:solidFill>
                  <a:srgbClr val="FDFDFD"/>
                </a:solidFill>
                <a:latin typeface="Verdana"/>
                <a:cs typeface="Verdana"/>
              </a:rPr>
              <a:t>i</a:t>
            </a:r>
            <a:r>
              <a:rPr dirty="0" sz="3200" spc="-80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200" spc="45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200" spc="-30">
                <a:solidFill>
                  <a:srgbClr val="FDFDFD"/>
                </a:solidFill>
                <a:latin typeface="Verdana"/>
                <a:cs typeface="Verdana"/>
              </a:rPr>
              <a:t>i</a:t>
            </a:r>
            <a:r>
              <a:rPr dirty="0" sz="3200" spc="-50">
                <a:solidFill>
                  <a:srgbClr val="FDFDFD"/>
                </a:solidFill>
                <a:latin typeface="Verdana"/>
                <a:cs typeface="Verdana"/>
              </a:rPr>
              <a:t>n</a:t>
            </a:r>
            <a:r>
              <a:rPr dirty="0" sz="3200" spc="-229">
                <a:solidFill>
                  <a:srgbClr val="FDFDFD"/>
                </a:solidFill>
                <a:latin typeface="Verdana"/>
                <a:cs typeface="Verdana"/>
              </a:rPr>
              <a:t>g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55">
                <a:solidFill>
                  <a:srgbClr val="FDFDFD"/>
                </a:solidFill>
                <a:latin typeface="Verdana"/>
                <a:cs typeface="Verdana"/>
              </a:rPr>
              <a:t>p</a:t>
            </a:r>
            <a:r>
              <a:rPr dirty="0" sz="3200" spc="50">
                <a:solidFill>
                  <a:srgbClr val="FDFDFD"/>
                </a:solidFill>
                <a:latin typeface="Verdana"/>
                <a:cs typeface="Verdana"/>
              </a:rPr>
              <a:t>l</a:t>
            </a:r>
            <a:r>
              <a:rPr dirty="0" sz="3200" spc="-145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200" spc="45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200" spc="95">
                <a:solidFill>
                  <a:srgbClr val="FDFDFD"/>
                </a:solidFill>
                <a:latin typeface="Verdana"/>
                <a:cs typeface="Verdana"/>
              </a:rPr>
              <a:t>f</a:t>
            </a:r>
            <a:r>
              <a:rPr dirty="0" sz="3200" spc="30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200" spc="-40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200" spc="-175">
                <a:solidFill>
                  <a:srgbClr val="FDFDFD"/>
                </a:solidFill>
                <a:latin typeface="Verdana"/>
                <a:cs typeface="Verdana"/>
              </a:rPr>
              <a:t>m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95">
                <a:solidFill>
                  <a:srgbClr val="FDFDFD"/>
                </a:solidFill>
                <a:latin typeface="Verdana"/>
                <a:cs typeface="Verdana"/>
              </a:rPr>
              <a:t>f</a:t>
            </a:r>
            <a:r>
              <a:rPr dirty="0" sz="3200" spc="30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200" spc="-35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254">
                <a:solidFill>
                  <a:srgbClr val="FDFDFD"/>
                </a:solidFill>
                <a:latin typeface="Verdana"/>
                <a:cs typeface="Verdana"/>
              </a:rPr>
              <a:t>j</a:t>
            </a:r>
            <a:r>
              <a:rPr dirty="0" sz="3200" spc="30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200" spc="-75">
                <a:solidFill>
                  <a:srgbClr val="FDFDFD"/>
                </a:solidFill>
                <a:latin typeface="Verdana"/>
                <a:cs typeface="Verdana"/>
              </a:rPr>
              <a:t>u</a:t>
            </a:r>
            <a:r>
              <a:rPr dirty="0" sz="3200" spc="-40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200" spc="-50">
                <a:solidFill>
                  <a:srgbClr val="FDFDFD"/>
                </a:solidFill>
                <a:latin typeface="Verdana"/>
                <a:cs typeface="Verdana"/>
              </a:rPr>
              <a:t>n</a:t>
            </a:r>
            <a:r>
              <a:rPr dirty="0" sz="3200" spc="-145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200" spc="50">
                <a:solidFill>
                  <a:srgbClr val="FDFDFD"/>
                </a:solidFill>
                <a:latin typeface="Verdana"/>
                <a:cs typeface="Verdana"/>
              </a:rPr>
              <a:t>l</a:t>
            </a:r>
            <a:r>
              <a:rPr dirty="0" sz="3200" spc="-30">
                <a:solidFill>
                  <a:srgbClr val="FDFDFD"/>
                </a:solidFill>
                <a:latin typeface="Verdana"/>
                <a:cs typeface="Verdana"/>
              </a:rPr>
              <a:t>i</a:t>
            </a:r>
            <a:r>
              <a:rPr dirty="0" sz="3200" spc="-80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200" spc="45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200" spc="-75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325">
                <a:solidFill>
                  <a:srgbClr val="FDFDFD"/>
                </a:solidFill>
                <a:latin typeface="Verdana"/>
                <a:cs typeface="Verdana"/>
              </a:rPr>
              <a:t>.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114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200" spc="-50">
                <a:solidFill>
                  <a:srgbClr val="FDFDFD"/>
                </a:solidFill>
                <a:latin typeface="Verdana"/>
                <a:cs typeface="Verdana"/>
              </a:rPr>
              <a:t>h</a:t>
            </a:r>
            <a:r>
              <a:rPr dirty="0" sz="3200" spc="-75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200" spc="-80">
                <a:solidFill>
                  <a:srgbClr val="FDFDFD"/>
                </a:solidFill>
                <a:latin typeface="Verdana"/>
                <a:cs typeface="Verdana"/>
              </a:rPr>
              <a:t>y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100">
                <a:solidFill>
                  <a:srgbClr val="FDFDFD"/>
                </a:solidFill>
                <a:latin typeface="Verdana"/>
                <a:cs typeface="Verdana"/>
              </a:rPr>
              <a:t>c</a:t>
            </a:r>
            <a:r>
              <a:rPr dirty="0" sz="3200" spc="-145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200" spc="-30">
                <a:solidFill>
                  <a:srgbClr val="FDFDFD"/>
                </a:solidFill>
                <a:latin typeface="Verdana"/>
                <a:cs typeface="Verdana"/>
              </a:rPr>
              <a:t>n  </a:t>
            </a:r>
            <a:r>
              <a:rPr dirty="0" sz="3200" spc="95">
                <a:solidFill>
                  <a:srgbClr val="FDFDFD"/>
                </a:solidFill>
                <a:latin typeface="Verdana"/>
                <a:cs typeface="Verdana"/>
              </a:rPr>
              <a:t>f</a:t>
            </a:r>
            <a:r>
              <a:rPr dirty="0" sz="3200" spc="-30">
                <a:solidFill>
                  <a:srgbClr val="FDFDFD"/>
                </a:solidFill>
                <a:latin typeface="Verdana"/>
                <a:cs typeface="Verdana"/>
              </a:rPr>
              <a:t>i</a:t>
            </a:r>
            <a:r>
              <a:rPr dirty="0" sz="3200" spc="-50">
                <a:solidFill>
                  <a:srgbClr val="FDFDFD"/>
                </a:solidFill>
                <a:latin typeface="Verdana"/>
                <a:cs typeface="Verdana"/>
              </a:rPr>
              <a:t>n</a:t>
            </a:r>
            <a:r>
              <a:rPr dirty="0" sz="3200" spc="60">
                <a:solidFill>
                  <a:srgbClr val="FDFDFD"/>
                </a:solidFill>
                <a:latin typeface="Verdana"/>
                <a:cs typeface="Verdana"/>
              </a:rPr>
              <a:t>d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55">
                <a:solidFill>
                  <a:srgbClr val="FDFDFD"/>
                </a:solidFill>
                <a:latin typeface="Verdana"/>
                <a:cs typeface="Verdana"/>
              </a:rPr>
              <a:t>d</a:t>
            </a:r>
            <a:r>
              <a:rPr dirty="0" sz="3200" spc="-30">
                <a:solidFill>
                  <a:srgbClr val="FDFDFD"/>
                </a:solidFill>
                <a:latin typeface="Verdana"/>
                <a:cs typeface="Verdana"/>
              </a:rPr>
              <a:t>i</a:t>
            </a:r>
            <a:r>
              <a:rPr dirty="0" sz="3200" spc="95">
                <a:solidFill>
                  <a:srgbClr val="FDFDFD"/>
                </a:solidFill>
                <a:latin typeface="Verdana"/>
                <a:cs typeface="Verdana"/>
              </a:rPr>
              <a:t>ff</a:t>
            </a:r>
            <a:r>
              <a:rPr dirty="0" sz="3200" spc="-75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200" spc="-40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200" spc="-75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200" spc="-50">
                <a:solidFill>
                  <a:srgbClr val="FDFDFD"/>
                </a:solidFill>
                <a:latin typeface="Verdana"/>
                <a:cs typeface="Verdana"/>
              </a:rPr>
              <a:t>n</a:t>
            </a:r>
            <a:r>
              <a:rPr dirty="0" sz="3200" spc="50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300">
                <a:solidFill>
                  <a:srgbClr val="FDFDFD"/>
                </a:solidFill>
                <a:latin typeface="Verdana"/>
                <a:cs typeface="Verdana"/>
              </a:rPr>
              <a:t>k</a:t>
            </a:r>
            <a:r>
              <a:rPr dirty="0" sz="3200" spc="-30">
                <a:solidFill>
                  <a:srgbClr val="FDFDFD"/>
                </a:solidFill>
                <a:latin typeface="Verdana"/>
                <a:cs typeface="Verdana"/>
              </a:rPr>
              <a:t>i</a:t>
            </a:r>
            <a:r>
              <a:rPr dirty="0" sz="3200" spc="-50">
                <a:solidFill>
                  <a:srgbClr val="FDFDFD"/>
                </a:solidFill>
                <a:latin typeface="Verdana"/>
                <a:cs typeface="Verdana"/>
              </a:rPr>
              <a:t>n</a:t>
            </a:r>
            <a:r>
              <a:rPr dirty="0" sz="3200" spc="60">
                <a:solidFill>
                  <a:srgbClr val="FDFDFD"/>
                </a:solidFill>
                <a:latin typeface="Verdana"/>
                <a:cs typeface="Verdana"/>
              </a:rPr>
              <a:t>d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30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200" spc="100">
                <a:solidFill>
                  <a:srgbClr val="FDFDFD"/>
                </a:solidFill>
                <a:latin typeface="Verdana"/>
                <a:cs typeface="Verdana"/>
              </a:rPr>
              <a:t>f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254">
                <a:solidFill>
                  <a:srgbClr val="FDFDFD"/>
                </a:solidFill>
                <a:latin typeface="Verdana"/>
                <a:cs typeface="Verdana"/>
              </a:rPr>
              <a:t>j</a:t>
            </a:r>
            <a:r>
              <a:rPr dirty="0" sz="3200" spc="30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200" spc="60">
                <a:solidFill>
                  <a:srgbClr val="FDFDFD"/>
                </a:solidFill>
                <a:latin typeface="Verdana"/>
                <a:cs typeface="Verdana"/>
              </a:rPr>
              <a:t>b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50">
                <a:solidFill>
                  <a:srgbClr val="FDFDFD"/>
                </a:solidFill>
                <a:latin typeface="Verdana"/>
                <a:cs typeface="Verdana"/>
              </a:rPr>
              <a:t>l</a:t>
            </a:r>
            <a:r>
              <a:rPr dirty="0" sz="3200" spc="-30">
                <a:solidFill>
                  <a:srgbClr val="FDFDFD"/>
                </a:solidFill>
                <a:latin typeface="Verdana"/>
                <a:cs typeface="Verdana"/>
              </a:rPr>
              <a:t>i</a:t>
            </a:r>
            <a:r>
              <a:rPr dirty="0" sz="3200" spc="-80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200" spc="45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200" spc="-75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200" spc="60">
                <a:solidFill>
                  <a:srgbClr val="FDFDFD"/>
                </a:solidFill>
                <a:latin typeface="Verdana"/>
                <a:cs typeface="Verdana"/>
              </a:rPr>
              <a:t>d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45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200" spc="-50">
                <a:solidFill>
                  <a:srgbClr val="FDFDFD"/>
                </a:solidFill>
                <a:latin typeface="Verdana"/>
                <a:cs typeface="Verdana"/>
              </a:rPr>
              <a:t>h</a:t>
            </a:r>
            <a:r>
              <a:rPr dirty="0" sz="3200" spc="-75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200" spc="-40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200" spc="-70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55">
                <a:solidFill>
                  <a:srgbClr val="FDFDFD"/>
                </a:solidFill>
                <a:latin typeface="Verdana"/>
                <a:cs typeface="Verdana"/>
              </a:rPr>
              <a:t>b</a:t>
            </a:r>
            <a:r>
              <a:rPr dirty="0" sz="3200" spc="-80">
                <a:solidFill>
                  <a:srgbClr val="FDFDFD"/>
                </a:solidFill>
                <a:latin typeface="Verdana"/>
                <a:cs typeface="Verdana"/>
              </a:rPr>
              <a:t>y</a:t>
            </a:r>
            <a:r>
              <a:rPr dirty="0" sz="3200" spc="4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35">
                <a:solidFill>
                  <a:srgbClr val="FDFDFD"/>
                </a:solidFill>
                <a:latin typeface="Verdana"/>
                <a:cs typeface="Verdana"/>
              </a:rPr>
              <a:t>N</a:t>
            </a:r>
            <a:r>
              <a:rPr dirty="0" sz="3200" spc="-75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200" spc="-114">
                <a:solidFill>
                  <a:srgbClr val="FDFDFD"/>
                </a:solidFill>
                <a:latin typeface="Verdana"/>
                <a:cs typeface="Verdana"/>
              </a:rPr>
              <a:t>w</a:t>
            </a:r>
            <a:r>
              <a:rPr dirty="0" sz="3200" spc="-60">
                <a:solidFill>
                  <a:srgbClr val="FDFDFD"/>
                </a:solidFill>
                <a:latin typeface="Verdana"/>
                <a:cs typeface="Verdana"/>
              </a:rPr>
              <a:t>s  </a:t>
            </a:r>
            <a:r>
              <a:rPr dirty="0" sz="3200" spc="-30">
                <a:solidFill>
                  <a:srgbClr val="FDFDFD"/>
                </a:solidFill>
                <a:latin typeface="Verdana"/>
                <a:cs typeface="Verdana"/>
              </a:rPr>
              <a:t>i</a:t>
            </a:r>
            <a:r>
              <a:rPr dirty="0" sz="3200" spc="-50">
                <a:solidFill>
                  <a:srgbClr val="FDFDFD"/>
                </a:solidFill>
                <a:latin typeface="Verdana"/>
                <a:cs typeface="Verdana"/>
              </a:rPr>
              <a:t>n</a:t>
            </a:r>
            <a:r>
              <a:rPr dirty="0" sz="3200" spc="55">
                <a:solidFill>
                  <a:srgbClr val="FDFDFD"/>
                </a:solidFill>
                <a:latin typeface="Verdana"/>
                <a:cs typeface="Verdana"/>
              </a:rPr>
              <a:t>d</a:t>
            </a:r>
            <a:r>
              <a:rPr dirty="0" sz="3200" spc="-75">
                <a:solidFill>
                  <a:srgbClr val="FDFDFD"/>
                </a:solidFill>
                <a:latin typeface="Verdana"/>
                <a:cs typeface="Verdana"/>
              </a:rPr>
              <a:t>u</a:t>
            </a:r>
            <a:r>
              <a:rPr dirty="0" sz="3200" spc="-80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200" spc="45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200" spc="-40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200" spc="-80">
                <a:solidFill>
                  <a:srgbClr val="FDFDFD"/>
                </a:solidFill>
                <a:latin typeface="Verdana"/>
                <a:cs typeface="Verdana"/>
              </a:rPr>
              <a:t>y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30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200" spc="-40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200" spc="-235">
                <a:solidFill>
                  <a:srgbClr val="FDFDFD"/>
                </a:solidFill>
                <a:latin typeface="Verdana"/>
                <a:cs typeface="Verdana"/>
              </a:rPr>
              <a:t>g</a:t>
            </a:r>
            <a:r>
              <a:rPr dirty="0" sz="3200" spc="-145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200" spc="-50">
                <a:solidFill>
                  <a:srgbClr val="FDFDFD"/>
                </a:solidFill>
                <a:latin typeface="Verdana"/>
                <a:cs typeface="Verdana"/>
              </a:rPr>
              <a:t>n</a:t>
            </a:r>
            <a:r>
              <a:rPr dirty="0" sz="3200" spc="-30">
                <a:solidFill>
                  <a:srgbClr val="FDFDFD"/>
                </a:solidFill>
                <a:latin typeface="Verdana"/>
                <a:cs typeface="Verdana"/>
              </a:rPr>
              <a:t>i</a:t>
            </a:r>
            <a:r>
              <a:rPr dirty="0" sz="3200" spc="-185">
                <a:solidFill>
                  <a:srgbClr val="FDFDFD"/>
                </a:solidFill>
                <a:latin typeface="Verdana"/>
                <a:cs typeface="Verdana"/>
              </a:rPr>
              <a:t>z</a:t>
            </a:r>
            <a:r>
              <a:rPr dirty="0" sz="3200" spc="-145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200" spc="45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200" spc="-30">
                <a:solidFill>
                  <a:srgbClr val="FDFDFD"/>
                </a:solidFill>
                <a:latin typeface="Verdana"/>
                <a:cs typeface="Verdana"/>
              </a:rPr>
              <a:t>i</a:t>
            </a:r>
            <a:r>
              <a:rPr dirty="0" sz="3200" spc="30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200" spc="-45">
                <a:solidFill>
                  <a:srgbClr val="FDFDFD"/>
                </a:solidFill>
                <a:latin typeface="Verdana"/>
                <a:cs typeface="Verdana"/>
              </a:rPr>
              <a:t>n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30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200" spc="-45">
                <a:solidFill>
                  <a:srgbClr val="FDFDFD"/>
                </a:solidFill>
                <a:latin typeface="Verdana"/>
                <a:cs typeface="Verdana"/>
              </a:rPr>
              <a:t>n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254">
                <a:solidFill>
                  <a:srgbClr val="FDFDFD"/>
                </a:solidFill>
                <a:latin typeface="Verdana"/>
                <a:cs typeface="Verdana"/>
              </a:rPr>
              <a:t>j</a:t>
            </a:r>
            <a:r>
              <a:rPr dirty="0" sz="3200" spc="30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200" spc="-75">
                <a:solidFill>
                  <a:srgbClr val="FDFDFD"/>
                </a:solidFill>
                <a:latin typeface="Verdana"/>
                <a:cs typeface="Verdana"/>
              </a:rPr>
              <a:t>u</a:t>
            </a:r>
            <a:r>
              <a:rPr dirty="0" sz="3200" spc="-40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200" spc="-50">
                <a:solidFill>
                  <a:srgbClr val="FDFDFD"/>
                </a:solidFill>
                <a:latin typeface="Verdana"/>
                <a:cs typeface="Verdana"/>
              </a:rPr>
              <a:t>n</a:t>
            </a:r>
            <a:r>
              <a:rPr dirty="0" sz="3200" spc="-145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200" spc="50">
                <a:solidFill>
                  <a:srgbClr val="FDFDFD"/>
                </a:solidFill>
                <a:latin typeface="Verdana"/>
                <a:cs typeface="Verdana"/>
              </a:rPr>
              <a:t>l</a:t>
            </a:r>
            <a:r>
              <a:rPr dirty="0" sz="3200" spc="-30">
                <a:solidFill>
                  <a:srgbClr val="FDFDFD"/>
                </a:solidFill>
                <a:latin typeface="Verdana"/>
                <a:cs typeface="Verdana"/>
              </a:rPr>
              <a:t>i</a:t>
            </a:r>
            <a:r>
              <a:rPr dirty="0" sz="3200" spc="-80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200" spc="-180">
                <a:solidFill>
                  <a:srgbClr val="FDFDFD"/>
                </a:solidFill>
                <a:latin typeface="Verdana"/>
                <a:cs typeface="Verdana"/>
              </a:rPr>
              <a:t>m</a:t>
            </a:r>
            <a:r>
              <a:rPr dirty="0" sz="3200" spc="310">
                <a:solidFill>
                  <a:srgbClr val="FDFDFD"/>
                </a:solidFill>
                <a:latin typeface="Verdana"/>
                <a:cs typeface="Verdana"/>
              </a:rPr>
              <a:t>J</a:t>
            </a:r>
            <a:r>
              <a:rPr dirty="0" sz="3200" spc="30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200" spc="55">
                <a:solidFill>
                  <a:srgbClr val="FDFDFD"/>
                </a:solidFill>
                <a:latin typeface="Verdana"/>
                <a:cs typeface="Verdana"/>
              </a:rPr>
              <a:t>b</a:t>
            </a:r>
            <a:r>
              <a:rPr dirty="0" sz="3200" spc="-80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200" spc="-330">
                <a:solidFill>
                  <a:srgbClr val="FDFDFD"/>
                </a:solidFill>
                <a:latin typeface="Verdana"/>
                <a:cs typeface="Verdana"/>
              </a:rPr>
              <a:t>.</a:t>
            </a:r>
            <a:r>
              <a:rPr dirty="0" sz="3200" spc="100">
                <a:solidFill>
                  <a:srgbClr val="FDFDFD"/>
                </a:solidFill>
                <a:latin typeface="Verdana"/>
                <a:cs typeface="Verdana"/>
              </a:rPr>
              <a:t>c</a:t>
            </a:r>
            <a:r>
              <a:rPr dirty="0" sz="3200" spc="30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200" spc="-105">
                <a:solidFill>
                  <a:srgbClr val="FDFDFD"/>
                </a:solidFill>
                <a:latin typeface="Verdana"/>
                <a:cs typeface="Verdana"/>
              </a:rPr>
              <a:t>m  </a:t>
            </a:r>
            <a:r>
              <a:rPr dirty="0" sz="3200" spc="-45">
                <a:solidFill>
                  <a:srgbClr val="FDFDFD"/>
                </a:solidFill>
                <a:latin typeface="Verdana"/>
                <a:cs typeface="Verdana"/>
              </a:rPr>
              <a:t>and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15">
                <a:solidFill>
                  <a:srgbClr val="FDFDFD"/>
                </a:solidFill>
                <a:latin typeface="Verdana"/>
                <a:cs typeface="Verdana"/>
              </a:rPr>
              <a:t>apply</a:t>
            </a:r>
            <a:r>
              <a:rPr dirty="0" sz="320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30">
                <a:solidFill>
                  <a:srgbClr val="FDFDFD"/>
                </a:solidFill>
                <a:latin typeface="Verdana"/>
                <a:cs typeface="Verdana"/>
              </a:rPr>
              <a:t>for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10">
                <a:solidFill>
                  <a:srgbClr val="FDFDFD"/>
                </a:solidFill>
                <a:latin typeface="Verdana"/>
                <a:cs typeface="Verdana"/>
              </a:rPr>
              <a:t>it</a:t>
            </a:r>
            <a:r>
              <a:rPr dirty="0" sz="320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325">
                <a:solidFill>
                  <a:srgbClr val="FDFDFD"/>
                </a:solidFill>
                <a:latin typeface="Verdana"/>
                <a:cs typeface="Verdana"/>
              </a:rPr>
              <a:t>.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10">
                <a:solidFill>
                  <a:srgbClr val="FDFDFD"/>
                </a:solidFill>
                <a:latin typeface="Verdana"/>
                <a:cs typeface="Verdana"/>
              </a:rPr>
              <a:t>Also</a:t>
            </a:r>
            <a:r>
              <a:rPr dirty="0" sz="320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55">
                <a:solidFill>
                  <a:srgbClr val="FDFDFD"/>
                </a:solidFill>
                <a:latin typeface="Verdana"/>
                <a:cs typeface="Verdana"/>
              </a:rPr>
              <a:t>journalist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FDFDFD"/>
                </a:solidFill>
                <a:latin typeface="Verdana"/>
                <a:cs typeface="Verdana"/>
              </a:rPr>
              <a:t>can</a:t>
            </a:r>
            <a:r>
              <a:rPr dirty="0" sz="320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80">
                <a:solidFill>
                  <a:srgbClr val="FDFDFD"/>
                </a:solidFill>
                <a:latin typeface="Verdana"/>
                <a:cs typeface="Verdana"/>
              </a:rPr>
              <a:t>share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FDFDFD"/>
                </a:solidFill>
                <a:latin typeface="Verdana"/>
                <a:cs typeface="Verdana"/>
              </a:rPr>
              <a:t>their </a:t>
            </a:r>
            <a:r>
              <a:rPr dirty="0" sz="3200" spc="-111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40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200" spc="-75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200" spc="-80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200" spc="-75">
                <a:solidFill>
                  <a:srgbClr val="FDFDFD"/>
                </a:solidFill>
                <a:latin typeface="Verdana"/>
                <a:cs typeface="Verdana"/>
              </a:rPr>
              <a:t>u</a:t>
            </a:r>
            <a:r>
              <a:rPr dirty="0" sz="3200" spc="-180">
                <a:solidFill>
                  <a:srgbClr val="FDFDFD"/>
                </a:solidFill>
                <a:latin typeface="Verdana"/>
                <a:cs typeface="Verdana"/>
              </a:rPr>
              <a:t>m</a:t>
            </a:r>
            <a:r>
              <a:rPr dirty="0" sz="3200" spc="-70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30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200" spc="-45">
                <a:solidFill>
                  <a:srgbClr val="FDFDFD"/>
                </a:solidFill>
                <a:latin typeface="Verdana"/>
                <a:cs typeface="Verdana"/>
              </a:rPr>
              <a:t>n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45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200" spc="-50">
                <a:solidFill>
                  <a:srgbClr val="FDFDFD"/>
                </a:solidFill>
                <a:latin typeface="Verdana"/>
                <a:cs typeface="Verdana"/>
              </a:rPr>
              <a:t>h</a:t>
            </a:r>
            <a:r>
              <a:rPr dirty="0" sz="3200" spc="-70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55">
                <a:solidFill>
                  <a:srgbClr val="FDFDFD"/>
                </a:solidFill>
                <a:latin typeface="Verdana"/>
                <a:cs typeface="Verdana"/>
              </a:rPr>
              <a:t>p</a:t>
            </a:r>
            <a:r>
              <a:rPr dirty="0" sz="3200" spc="50">
                <a:solidFill>
                  <a:srgbClr val="FDFDFD"/>
                </a:solidFill>
                <a:latin typeface="Verdana"/>
                <a:cs typeface="Verdana"/>
              </a:rPr>
              <a:t>l</a:t>
            </a:r>
            <a:r>
              <a:rPr dirty="0" sz="3200" spc="-145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200" spc="45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200" spc="95">
                <a:solidFill>
                  <a:srgbClr val="FDFDFD"/>
                </a:solidFill>
                <a:latin typeface="Verdana"/>
                <a:cs typeface="Verdana"/>
              </a:rPr>
              <a:t>f</a:t>
            </a:r>
            <a:r>
              <a:rPr dirty="0" sz="3200" spc="30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200" spc="-40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200" spc="-175">
                <a:solidFill>
                  <a:srgbClr val="FDFDFD"/>
                </a:solidFill>
                <a:latin typeface="Verdana"/>
                <a:cs typeface="Verdana"/>
              </a:rPr>
              <a:t>m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325">
                <a:solidFill>
                  <a:srgbClr val="FDFDFD"/>
                </a:solidFill>
                <a:latin typeface="Verdana"/>
                <a:cs typeface="Verdana"/>
              </a:rPr>
              <a:t>.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25"/>
              </a:spcBef>
            </a:pPr>
            <a:r>
              <a:rPr dirty="0" sz="3400" spc="10" b="1">
                <a:solidFill>
                  <a:srgbClr val="F1BF24"/>
                </a:solidFill>
                <a:latin typeface="Tahoma"/>
                <a:cs typeface="Tahoma"/>
              </a:rPr>
              <a:t>L</a:t>
            </a:r>
            <a:r>
              <a:rPr dirty="0" sz="3400" spc="-40" b="1">
                <a:solidFill>
                  <a:srgbClr val="F1BF24"/>
                </a:solidFill>
                <a:latin typeface="Tahoma"/>
                <a:cs typeface="Tahoma"/>
              </a:rPr>
              <a:t>i</a:t>
            </a:r>
            <a:r>
              <a:rPr dirty="0" sz="3400" spc="-80" b="1">
                <a:solidFill>
                  <a:srgbClr val="F1BF24"/>
                </a:solidFill>
                <a:latin typeface="Tahoma"/>
                <a:cs typeface="Tahoma"/>
              </a:rPr>
              <a:t>m</a:t>
            </a:r>
            <a:r>
              <a:rPr dirty="0" sz="3400" spc="-40" b="1">
                <a:solidFill>
                  <a:srgbClr val="F1BF24"/>
                </a:solidFill>
                <a:latin typeface="Tahoma"/>
                <a:cs typeface="Tahoma"/>
              </a:rPr>
              <a:t>i</a:t>
            </a:r>
            <a:r>
              <a:rPr dirty="0" sz="3400" spc="5" b="1">
                <a:solidFill>
                  <a:srgbClr val="F1BF24"/>
                </a:solidFill>
                <a:latin typeface="Tahoma"/>
                <a:cs typeface="Tahoma"/>
              </a:rPr>
              <a:t>t</a:t>
            </a:r>
            <a:r>
              <a:rPr dirty="0" sz="3400" spc="-110" b="1">
                <a:solidFill>
                  <a:srgbClr val="F1BF24"/>
                </a:solidFill>
                <a:latin typeface="Tahoma"/>
                <a:cs typeface="Tahoma"/>
              </a:rPr>
              <a:t>a</a:t>
            </a:r>
            <a:r>
              <a:rPr dirty="0" sz="3400" spc="5" b="1">
                <a:solidFill>
                  <a:srgbClr val="F1BF24"/>
                </a:solidFill>
                <a:latin typeface="Tahoma"/>
                <a:cs typeface="Tahoma"/>
              </a:rPr>
              <a:t>t</a:t>
            </a:r>
            <a:r>
              <a:rPr dirty="0" sz="3400" spc="-40" b="1">
                <a:solidFill>
                  <a:srgbClr val="F1BF24"/>
                </a:solidFill>
                <a:latin typeface="Tahoma"/>
                <a:cs typeface="Tahoma"/>
              </a:rPr>
              <a:t>i</a:t>
            </a:r>
            <a:r>
              <a:rPr dirty="0" sz="3400" spc="20" b="1">
                <a:solidFill>
                  <a:srgbClr val="F1BF24"/>
                </a:solidFill>
                <a:latin typeface="Tahoma"/>
                <a:cs typeface="Tahoma"/>
              </a:rPr>
              <a:t>o</a:t>
            </a:r>
            <a:r>
              <a:rPr dirty="0" sz="3400" spc="-40" b="1">
                <a:solidFill>
                  <a:srgbClr val="F1BF24"/>
                </a:solidFill>
                <a:latin typeface="Tahoma"/>
                <a:cs typeface="Tahoma"/>
              </a:rPr>
              <a:t>n</a:t>
            </a:r>
            <a:r>
              <a:rPr dirty="0" sz="3400" spc="-65" b="1">
                <a:solidFill>
                  <a:srgbClr val="F1BF24"/>
                </a:solidFill>
                <a:latin typeface="Tahoma"/>
                <a:cs typeface="Tahoma"/>
              </a:rPr>
              <a:t>s</a:t>
            </a:r>
            <a:r>
              <a:rPr dirty="0" sz="3400" spc="-195" b="1">
                <a:solidFill>
                  <a:srgbClr val="F1BF24"/>
                </a:solidFill>
                <a:latin typeface="Tahoma"/>
                <a:cs typeface="Tahoma"/>
              </a:rPr>
              <a:t> </a:t>
            </a:r>
            <a:r>
              <a:rPr dirty="0" sz="3400" spc="-300" b="1">
                <a:solidFill>
                  <a:srgbClr val="F1BF24"/>
                </a:solidFill>
                <a:latin typeface="Tahoma"/>
                <a:cs typeface="Tahoma"/>
              </a:rPr>
              <a:t>:</a:t>
            </a:r>
            <a:endParaRPr sz="3400">
              <a:latin typeface="Tahoma"/>
              <a:cs typeface="Tahoma"/>
            </a:endParaRPr>
          </a:p>
          <a:p>
            <a:pPr marL="702945" marR="5080">
              <a:lnSpc>
                <a:spcPct val="115199"/>
              </a:lnSpc>
              <a:spcBef>
                <a:spcPts val="1255"/>
              </a:spcBef>
            </a:pPr>
            <a:r>
              <a:rPr dirty="0" sz="3200" spc="-25">
                <a:solidFill>
                  <a:srgbClr val="FDFDFD"/>
                </a:solidFill>
                <a:latin typeface="Verdana"/>
                <a:cs typeface="Verdana"/>
              </a:rPr>
              <a:t>Only</a:t>
            </a:r>
            <a:r>
              <a:rPr dirty="0" sz="3200" spc="45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55">
                <a:solidFill>
                  <a:srgbClr val="FDFDFD"/>
                </a:solidFill>
                <a:latin typeface="Verdana"/>
                <a:cs typeface="Verdana"/>
              </a:rPr>
              <a:t>job</a:t>
            </a:r>
            <a:r>
              <a:rPr dirty="0" sz="320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40">
                <a:solidFill>
                  <a:srgbClr val="FDFDFD"/>
                </a:solidFill>
                <a:latin typeface="Verdana"/>
                <a:cs typeface="Verdana"/>
              </a:rPr>
              <a:t>posting</a:t>
            </a:r>
            <a:r>
              <a:rPr dirty="0" sz="320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40">
                <a:solidFill>
                  <a:srgbClr val="FDFDFD"/>
                </a:solidFill>
                <a:latin typeface="Verdana"/>
                <a:cs typeface="Verdana"/>
              </a:rPr>
              <a:t>website</a:t>
            </a:r>
            <a:r>
              <a:rPr dirty="0" sz="320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35">
                <a:solidFill>
                  <a:srgbClr val="FDFDFD"/>
                </a:solidFill>
                <a:latin typeface="Verdana"/>
                <a:cs typeface="Verdana"/>
              </a:rPr>
              <a:t>with</a:t>
            </a:r>
            <a:r>
              <a:rPr dirty="0" sz="320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90">
                <a:solidFill>
                  <a:srgbClr val="FDFDFD"/>
                </a:solidFill>
                <a:latin typeface="Verdana"/>
                <a:cs typeface="Verdana"/>
              </a:rPr>
              <a:t>just</a:t>
            </a:r>
            <a:r>
              <a:rPr dirty="0" sz="3200" spc="45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FDFDFD"/>
                </a:solidFill>
                <a:latin typeface="Verdana"/>
                <a:cs typeface="Verdana"/>
              </a:rPr>
              <a:t>"apply</a:t>
            </a:r>
            <a:r>
              <a:rPr dirty="0" sz="320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5">
                <a:solidFill>
                  <a:srgbClr val="FDFDFD"/>
                </a:solidFill>
                <a:latin typeface="Verdana"/>
                <a:cs typeface="Verdana"/>
              </a:rPr>
              <a:t>for"</a:t>
            </a:r>
            <a:r>
              <a:rPr dirty="0" sz="320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80">
                <a:solidFill>
                  <a:srgbClr val="FDFDFD"/>
                </a:solidFill>
                <a:latin typeface="Verdana"/>
                <a:cs typeface="Verdana"/>
              </a:rPr>
              <a:t>link</a:t>
            </a:r>
            <a:r>
              <a:rPr dirty="0" sz="320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25">
                <a:solidFill>
                  <a:srgbClr val="FDFDFD"/>
                </a:solidFill>
                <a:latin typeface="Verdana"/>
                <a:cs typeface="Verdana"/>
              </a:rPr>
              <a:t>doesn't</a:t>
            </a:r>
            <a:r>
              <a:rPr dirty="0" sz="320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85">
                <a:solidFill>
                  <a:srgbClr val="FDFDFD"/>
                </a:solidFill>
                <a:latin typeface="Verdana"/>
                <a:cs typeface="Verdana"/>
              </a:rPr>
              <a:t>have</a:t>
            </a:r>
            <a:r>
              <a:rPr dirty="0" sz="320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140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20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FDFDFD"/>
                </a:solidFill>
                <a:latin typeface="Verdana"/>
                <a:cs typeface="Verdana"/>
              </a:rPr>
              <a:t>suitable</a:t>
            </a:r>
            <a:r>
              <a:rPr dirty="0" sz="320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10">
                <a:solidFill>
                  <a:srgbClr val="FDFDFD"/>
                </a:solidFill>
                <a:latin typeface="Verdana"/>
                <a:cs typeface="Verdana"/>
              </a:rPr>
              <a:t>platform </a:t>
            </a:r>
            <a:r>
              <a:rPr dirty="0" sz="3200" spc="-111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30">
                <a:solidFill>
                  <a:srgbClr val="FDFDFD"/>
                </a:solidFill>
                <a:latin typeface="Verdana"/>
                <a:cs typeface="Verdana"/>
              </a:rPr>
              <a:t>for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55">
                <a:solidFill>
                  <a:srgbClr val="FDFDFD"/>
                </a:solidFill>
                <a:latin typeface="Verdana"/>
                <a:cs typeface="Verdana"/>
              </a:rPr>
              <a:t>journalist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45">
                <a:solidFill>
                  <a:srgbClr val="FDFDFD"/>
                </a:solidFill>
                <a:latin typeface="Verdana"/>
                <a:cs typeface="Verdana"/>
              </a:rPr>
              <a:t>and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60">
                <a:solidFill>
                  <a:srgbClr val="FDFDFD"/>
                </a:solidFill>
                <a:latin typeface="Verdana"/>
                <a:cs typeface="Verdana"/>
              </a:rPr>
              <a:t>News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FDFDFD"/>
                </a:solidFill>
                <a:latin typeface="Verdana"/>
                <a:cs typeface="Verdana"/>
              </a:rPr>
              <a:t>industry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70">
                <a:solidFill>
                  <a:srgbClr val="FDFDFD"/>
                </a:solidFill>
                <a:latin typeface="Verdana"/>
                <a:cs typeface="Verdana"/>
              </a:rPr>
              <a:t>organizations</a:t>
            </a:r>
            <a:endParaRPr sz="3200">
              <a:latin typeface="Verdana"/>
              <a:cs typeface="Verdana"/>
            </a:endParaRPr>
          </a:p>
          <a:p>
            <a:pPr marL="746125">
              <a:lnSpc>
                <a:spcPct val="100000"/>
              </a:lnSpc>
              <a:spcBef>
                <a:spcPts val="610"/>
              </a:spcBef>
            </a:pPr>
            <a:r>
              <a:rPr dirty="0" sz="3400" spc="35">
                <a:solidFill>
                  <a:srgbClr val="FDFDFD"/>
                </a:solidFill>
                <a:latin typeface="Verdana"/>
                <a:cs typeface="Verdana"/>
              </a:rPr>
              <a:t>No</a:t>
            </a:r>
            <a:r>
              <a:rPr dirty="0" sz="3400" spc="-36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400" spc="-35">
                <a:solidFill>
                  <a:srgbClr val="FDFDFD"/>
                </a:solidFill>
                <a:latin typeface="Verdana"/>
                <a:cs typeface="Verdana"/>
              </a:rPr>
              <a:t>communication</a:t>
            </a:r>
            <a:r>
              <a:rPr dirty="0" sz="3400" spc="-36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FDFDFD"/>
                </a:solidFill>
                <a:latin typeface="Verdana"/>
                <a:cs typeface="Verdana"/>
              </a:rPr>
              <a:t>between</a:t>
            </a:r>
            <a:r>
              <a:rPr dirty="0" sz="3400" spc="-36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400" spc="-55">
                <a:solidFill>
                  <a:srgbClr val="FDFDFD"/>
                </a:solidFill>
                <a:latin typeface="Verdana"/>
                <a:cs typeface="Verdana"/>
              </a:rPr>
              <a:t>journalist</a:t>
            </a:r>
            <a:r>
              <a:rPr dirty="0" sz="3400" spc="-36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FDFDFD"/>
                </a:solidFill>
                <a:latin typeface="Verdana"/>
                <a:cs typeface="Verdana"/>
              </a:rPr>
              <a:t>and</a:t>
            </a:r>
            <a:r>
              <a:rPr dirty="0" sz="3400" spc="-36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400" spc="-90">
                <a:solidFill>
                  <a:srgbClr val="FDFDFD"/>
                </a:solidFill>
                <a:latin typeface="Verdana"/>
                <a:cs typeface="Verdana"/>
              </a:rPr>
              <a:t>organizations.</a:t>
            </a:r>
            <a:endParaRPr sz="3400">
              <a:latin typeface="Verdana"/>
              <a:cs typeface="Verdana"/>
            </a:endParaRPr>
          </a:p>
          <a:p>
            <a:pPr marL="746125" marR="1127125">
              <a:lnSpc>
                <a:spcPct val="115799"/>
              </a:lnSpc>
            </a:pPr>
            <a:r>
              <a:rPr dirty="0" sz="3400" spc="-95">
                <a:solidFill>
                  <a:srgbClr val="FDFDFD"/>
                </a:solidFill>
                <a:latin typeface="Verdana"/>
                <a:cs typeface="Verdana"/>
              </a:rPr>
              <a:t>resume</a:t>
            </a:r>
            <a:r>
              <a:rPr dirty="0" sz="3400" spc="-36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FDFDFD"/>
                </a:solidFill>
                <a:latin typeface="Verdana"/>
                <a:cs typeface="Verdana"/>
              </a:rPr>
              <a:t>displaying</a:t>
            </a:r>
            <a:r>
              <a:rPr dirty="0" sz="3400" spc="-36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400" spc="-35">
                <a:solidFill>
                  <a:srgbClr val="FDFDFD"/>
                </a:solidFill>
                <a:latin typeface="Verdana"/>
                <a:cs typeface="Verdana"/>
              </a:rPr>
              <a:t>option,</a:t>
            </a:r>
            <a:r>
              <a:rPr dirty="0" sz="3400" spc="-36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DFDFD"/>
                </a:solidFill>
                <a:latin typeface="Verdana"/>
                <a:cs typeface="Verdana"/>
              </a:rPr>
              <a:t>doesn't</a:t>
            </a:r>
            <a:r>
              <a:rPr dirty="0" sz="3400" spc="-36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400" spc="-90">
                <a:solidFill>
                  <a:srgbClr val="FDFDFD"/>
                </a:solidFill>
                <a:latin typeface="Verdana"/>
                <a:cs typeface="Verdana"/>
              </a:rPr>
              <a:t>have</a:t>
            </a:r>
            <a:r>
              <a:rPr dirty="0" sz="3400" spc="-36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400" spc="35">
                <a:solidFill>
                  <a:srgbClr val="FDFDFD"/>
                </a:solidFill>
                <a:latin typeface="Verdana"/>
                <a:cs typeface="Verdana"/>
              </a:rPr>
              <a:t>portfolio</a:t>
            </a:r>
            <a:r>
              <a:rPr dirty="0" sz="3400" spc="-36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400" spc="-40">
                <a:solidFill>
                  <a:srgbClr val="FDFDFD"/>
                </a:solidFill>
                <a:latin typeface="Verdana"/>
                <a:cs typeface="Verdana"/>
              </a:rPr>
              <a:t>feature</a:t>
            </a:r>
            <a:r>
              <a:rPr dirty="0" sz="3400" spc="-36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400" spc="30">
                <a:solidFill>
                  <a:srgbClr val="FDFDFD"/>
                </a:solidFill>
                <a:latin typeface="Verdana"/>
                <a:cs typeface="Verdana"/>
              </a:rPr>
              <a:t>for</a:t>
            </a:r>
            <a:r>
              <a:rPr dirty="0" sz="3400" spc="-36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400" spc="-55">
                <a:solidFill>
                  <a:srgbClr val="FDFDFD"/>
                </a:solidFill>
                <a:latin typeface="Verdana"/>
                <a:cs typeface="Verdana"/>
              </a:rPr>
              <a:t>journalist</a:t>
            </a:r>
            <a:r>
              <a:rPr dirty="0" sz="3400" spc="-35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400" spc="40">
                <a:solidFill>
                  <a:srgbClr val="FDFDFD"/>
                </a:solidFill>
                <a:latin typeface="Verdana"/>
                <a:cs typeface="Verdana"/>
              </a:rPr>
              <a:t>to </a:t>
            </a:r>
            <a:r>
              <a:rPr dirty="0" sz="3400" spc="-118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FDFDFD"/>
                </a:solidFill>
                <a:latin typeface="Verdana"/>
                <a:cs typeface="Verdana"/>
              </a:rPr>
              <a:t>d</a:t>
            </a:r>
            <a:r>
              <a:rPr dirty="0" sz="3400" spc="-25">
                <a:solidFill>
                  <a:srgbClr val="FDFDFD"/>
                </a:solidFill>
                <a:latin typeface="Verdana"/>
                <a:cs typeface="Verdana"/>
              </a:rPr>
              <a:t>i</a:t>
            </a:r>
            <a:r>
              <a:rPr dirty="0" sz="3400" spc="-85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400" spc="60">
                <a:solidFill>
                  <a:srgbClr val="FDFDFD"/>
                </a:solidFill>
                <a:latin typeface="Verdana"/>
                <a:cs typeface="Verdana"/>
              </a:rPr>
              <a:t>p</a:t>
            </a:r>
            <a:r>
              <a:rPr dirty="0" sz="3400" spc="60">
                <a:solidFill>
                  <a:srgbClr val="FDFDFD"/>
                </a:solidFill>
                <a:latin typeface="Verdana"/>
                <a:cs typeface="Verdana"/>
              </a:rPr>
              <a:t>l</a:t>
            </a:r>
            <a:r>
              <a:rPr dirty="0" sz="3400" spc="-155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400" spc="-85">
                <a:solidFill>
                  <a:srgbClr val="FDFDFD"/>
                </a:solidFill>
                <a:latin typeface="Verdana"/>
                <a:cs typeface="Verdana"/>
              </a:rPr>
              <a:t>y</a:t>
            </a:r>
            <a:r>
              <a:rPr dirty="0" sz="3400" spc="-36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400" spc="-50">
                <a:solidFill>
                  <a:srgbClr val="FDFDFD"/>
                </a:solidFill>
                <a:latin typeface="Verdana"/>
                <a:cs typeface="Verdana"/>
              </a:rPr>
              <a:t>h</a:t>
            </a:r>
            <a:r>
              <a:rPr dirty="0" sz="3400" spc="-80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400" spc="-25">
                <a:solidFill>
                  <a:srgbClr val="FDFDFD"/>
                </a:solidFill>
                <a:latin typeface="Verdana"/>
                <a:cs typeface="Verdana"/>
              </a:rPr>
              <a:t>i</a:t>
            </a:r>
            <a:r>
              <a:rPr dirty="0" sz="3400" spc="-40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400" spc="-36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400" spc="-120">
                <a:solidFill>
                  <a:srgbClr val="FDFDFD"/>
                </a:solidFill>
                <a:latin typeface="Verdana"/>
                <a:cs typeface="Verdana"/>
              </a:rPr>
              <a:t>w</a:t>
            </a:r>
            <a:r>
              <a:rPr dirty="0" sz="3400" spc="30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400" spc="-45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400" spc="-310">
                <a:solidFill>
                  <a:srgbClr val="FDFDFD"/>
                </a:solidFill>
                <a:latin typeface="Verdana"/>
                <a:cs typeface="Verdana"/>
              </a:rPr>
              <a:t>k</a:t>
            </a:r>
            <a:r>
              <a:rPr dirty="0" sz="3400" spc="-36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400" spc="-50">
                <a:solidFill>
                  <a:srgbClr val="FDFDFD"/>
                </a:solidFill>
                <a:latin typeface="Verdana"/>
                <a:cs typeface="Verdana"/>
              </a:rPr>
              <a:t>n</a:t>
            </a:r>
            <a:r>
              <a:rPr dirty="0" sz="3400" spc="65">
                <a:solidFill>
                  <a:srgbClr val="FDFDFD"/>
                </a:solidFill>
                <a:latin typeface="Verdana"/>
                <a:cs typeface="Verdana"/>
              </a:rPr>
              <a:t>d</a:t>
            </a:r>
            <a:r>
              <a:rPr dirty="0" sz="3400" spc="-36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400" spc="-85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400" spc="-315">
                <a:solidFill>
                  <a:srgbClr val="FDFDFD"/>
                </a:solidFill>
                <a:latin typeface="Verdana"/>
                <a:cs typeface="Verdana"/>
              </a:rPr>
              <a:t>k</a:t>
            </a:r>
            <a:r>
              <a:rPr dirty="0" sz="3400" spc="-25">
                <a:solidFill>
                  <a:srgbClr val="FDFDFD"/>
                </a:solidFill>
                <a:latin typeface="Verdana"/>
                <a:cs typeface="Verdana"/>
              </a:rPr>
              <a:t>i</a:t>
            </a:r>
            <a:r>
              <a:rPr dirty="0" sz="3400" spc="60">
                <a:solidFill>
                  <a:srgbClr val="FDFDFD"/>
                </a:solidFill>
                <a:latin typeface="Verdana"/>
                <a:cs typeface="Verdana"/>
              </a:rPr>
              <a:t>ll</a:t>
            </a:r>
            <a:r>
              <a:rPr dirty="0" sz="3400" spc="-85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400" spc="-345">
                <a:solidFill>
                  <a:srgbClr val="FDFDFD"/>
                </a:solidFill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17963" y="175328"/>
            <a:ext cx="1362074" cy="9810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157279" y="175328"/>
            <a:ext cx="1285875" cy="323850"/>
          </a:xfrm>
          <a:custGeom>
            <a:avLst/>
            <a:gdLst/>
            <a:ahLst/>
            <a:cxnLst/>
            <a:rect l="l" t="t" r="r" b="b"/>
            <a:pathLst>
              <a:path w="1285875" h="323850">
                <a:moveTo>
                  <a:pt x="160715" y="323849"/>
                </a:moveTo>
                <a:lnTo>
                  <a:pt x="117979" y="318068"/>
                </a:lnTo>
                <a:lnTo>
                  <a:pt x="79584" y="301750"/>
                </a:lnTo>
                <a:lnTo>
                  <a:pt x="47059" y="276436"/>
                </a:lnTo>
                <a:lnTo>
                  <a:pt x="21934" y="243667"/>
                </a:lnTo>
                <a:lnTo>
                  <a:pt x="5738" y="204983"/>
                </a:lnTo>
                <a:lnTo>
                  <a:pt x="0" y="161924"/>
                </a:lnTo>
                <a:lnTo>
                  <a:pt x="5738" y="118866"/>
                </a:lnTo>
                <a:lnTo>
                  <a:pt x="21934" y="80182"/>
                </a:lnTo>
                <a:lnTo>
                  <a:pt x="47059" y="47413"/>
                </a:lnTo>
                <a:lnTo>
                  <a:pt x="79584" y="22099"/>
                </a:lnTo>
                <a:lnTo>
                  <a:pt x="117979" y="5781"/>
                </a:lnTo>
                <a:lnTo>
                  <a:pt x="160715" y="0"/>
                </a:lnTo>
                <a:lnTo>
                  <a:pt x="203452" y="5781"/>
                </a:lnTo>
                <a:lnTo>
                  <a:pt x="241847" y="22099"/>
                </a:lnTo>
                <a:lnTo>
                  <a:pt x="274371" y="47413"/>
                </a:lnTo>
                <a:lnTo>
                  <a:pt x="299496" y="80182"/>
                </a:lnTo>
                <a:lnTo>
                  <a:pt x="315693" y="118866"/>
                </a:lnTo>
                <a:lnTo>
                  <a:pt x="321431" y="161924"/>
                </a:lnTo>
                <a:lnTo>
                  <a:pt x="315693" y="204983"/>
                </a:lnTo>
                <a:lnTo>
                  <a:pt x="299496" y="243667"/>
                </a:lnTo>
                <a:lnTo>
                  <a:pt x="274371" y="276436"/>
                </a:lnTo>
                <a:lnTo>
                  <a:pt x="241847" y="301750"/>
                </a:lnTo>
                <a:lnTo>
                  <a:pt x="203452" y="318068"/>
                </a:lnTo>
                <a:lnTo>
                  <a:pt x="160715" y="323849"/>
                </a:lnTo>
                <a:close/>
              </a:path>
              <a:path w="1285875" h="323850">
                <a:moveTo>
                  <a:pt x="1125010" y="323849"/>
                </a:moveTo>
                <a:lnTo>
                  <a:pt x="1082273" y="318068"/>
                </a:lnTo>
                <a:lnTo>
                  <a:pt x="1043878" y="301750"/>
                </a:lnTo>
                <a:lnTo>
                  <a:pt x="1011354" y="276436"/>
                </a:lnTo>
                <a:lnTo>
                  <a:pt x="986229" y="243667"/>
                </a:lnTo>
                <a:lnTo>
                  <a:pt x="970033" y="204983"/>
                </a:lnTo>
                <a:lnTo>
                  <a:pt x="964294" y="161924"/>
                </a:lnTo>
                <a:lnTo>
                  <a:pt x="970033" y="118866"/>
                </a:lnTo>
                <a:lnTo>
                  <a:pt x="986229" y="80182"/>
                </a:lnTo>
                <a:lnTo>
                  <a:pt x="1011354" y="47413"/>
                </a:lnTo>
                <a:lnTo>
                  <a:pt x="1043878" y="22099"/>
                </a:lnTo>
                <a:lnTo>
                  <a:pt x="1082273" y="5781"/>
                </a:lnTo>
                <a:lnTo>
                  <a:pt x="1125010" y="0"/>
                </a:lnTo>
                <a:lnTo>
                  <a:pt x="1167747" y="5781"/>
                </a:lnTo>
                <a:lnTo>
                  <a:pt x="1206142" y="22099"/>
                </a:lnTo>
                <a:lnTo>
                  <a:pt x="1238666" y="47413"/>
                </a:lnTo>
                <a:lnTo>
                  <a:pt x="1263791" y="80182"/>
                </a:lnTo>
                <a:lnTo>
                  <a:pt x="1279987" y="118866"/>
                </a:lnTo>
                <a:lnTo>
                  <a:pt x="1285726" y="161924"/>
                </a:lnTo>
                <a:lnTo>
                  <a:pt x="1279987" y="204983"/>
                </a:lnTo>
                <a:lnTo>
                  <a:pt x="1263791" y="243667"/>
                </a:lnTo>
                <a:lnTo>
                  <a:pt x="1238666" y="276436"/>
                </a:lnTo>
                <a:lnTo>
                  <a:pt x="1206142" y="301750"/>
                </a:lnTo>
                <a:lnTo>
                  <a:pt x="1167747" y="318068"/>
                </a:lnTo>
                <a:lnTo>
                  <a:pt x="1125010" y="323849"/>
                </a:lnTo>
                <a:close/>
              </a:path>
              <a:path w="1285875" h="323850">
                <a:moveTo>
                  <a:pt x="642863" y="323849"/>
                </a:moveTo>
                <a:lnTo>
                  <a:pt x="600126" y="318068"/>
                </a:lnTo>
                <a:lnTo>
                  <a:pt x="561731" y="301750"/>
                </a:lnTo>
                <a:lnTo>
                  <a:pt x="529206" y="276436"/>
                </a:lnTo>
                <a:lnTo>
                  <a:pt x="504082" y="243667"/>
                </a:lnTo>
                <a:lnTo>
                  <a:pt x="487885" y="204983"/>
                </a:lnTo>
                <a:lnTo>
                  <a:pt x="482147" y="161924"/>
                </a:lnTo>
                <a:lnTo>
                  <a:pt x="487885" y="118866"/>
                </a:lnTo>
                <a:lnTo>
                  <a:pt x="504082" y="80182"/>
                </a:lnTo>
                <a:lnTo>
                  <a:pt x="529206" y="47413"/>
                </a:lnTo>
                <a:lnTo>
                  <a:pt x="561731" y="22099"/>
                </a:lnTo>
                <a:lnTo>
                  <a:pt x="600126" y="5781"/>
                </a:lnTo>
                <a:lnTo>
                  <a:pt x="642863" y="0"/>
                </a:lnTo>
                <a:lnTo>
                  <a:pt x="685599" y="5781"/>
                </a:lnTo>
                <a:lnTo>
                  <a:pt x="723994" y="22099"/>
                </a:lnTo>
                <a:lnTo>
                  <a:pt x="756519" y="47413"/>
                </a:lnTo>
                <a:lnTo>
                  <a:pt x="781644" y="80182"/>
                </a:lnTo>
                <a:lnTo>
                  <a:pt x="797840" y="118866"/>
                </a:lnTo>
                <a:lnTo>
                  <a:pt x="803578" y="161924"/>
                </a:lnTo>
                <a:lnTo>
                  <a:pt x="797840" y="204983"/>
                </a:lnTo>
                <a:lnTo>
                  <a:pt x="781644" y="243667"/>
                </a:lnTo>
                <a:lnTo>
                  <a:pt x="756519" y="276436"/>
                </a:lnTo>
                <a:lnTo>
                  <a:pt x="723994" y="301750"/>
                </a:lnTo>
                <a:lnTo>
                  <a:pt x="685599" y="318068"/>
                </a:lnTo>
                <a:lnTo>
                  <a:pt x="642863" y="323849"/>
                </a:lnTo>
                <a:close/>
              </a:path>
            </a:pathLst>
          </a:custGeom>
          <a:solidFill>
            <a:srgbClr val="ECB92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72295" y="2036224"/>
            <a:ext cx="7858124" cy="44291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0841" y="835450"/>
            <a:ext cx="588962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265">
                <a:solidFill>
                  <a:srgbClr val="F1BF24"/>
                </a:solidFill>
              </a:rPr>
              <a:t>Existing</a:t>
            </a:r>
            <a:r>
              <a:rPr dirty="0" sz="5000" spc="-180">
                <a:solidFill>
                  <a:srgbClr val="F1BF24"/>
                </a:solidFill>
              </a:rPr>
              <a:t> </a:t>
            </a:r>
            <a:r>
              <a:rPr dirty="0" sz="5000" spc="375">
                <a:solidFill>
                  <a:srgbClr val="F1BF24"/>
                </a:solidFill>
              </a:rPr>
              <a:t>Systems</a:t>
            </a:r>
            <a:r>
              <a:rPr dirty="0" sz="5000" spc="-180">
                <a:solidFill>
                  <a:srgbClr val="F1BF24"/>
                </a:solidFill>
              </a:rPr>
              <a:t> </a:t>
            </a:r>
            <a:r>
              <a:rPr dirty="0" sz="5000" spc="-95">
                <a:solidFill>
                  <a:srgbClr val="F1BF24"/>
                </a:solidFill>
              </a:rPr>
              <a:t>:</a:t>
            </a:r>
            <a:endParaRPr sz="50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2892" y="7259171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2892" y="7821146"/>
            <a:ext cx="142875" cy="142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2892" y="8383121"/>
            <a:ext cx="142875" cy="1428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27292" y="1891752"/>
            <a:ext cx="15812769" cy="6795134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175895">
              <a:lnSpc>
                <a:spcPct val="100000"/>
              </a:lnSpc>
              <a:spcBef>
                <a:spcPts val="1070"/>
              </a:spcBef>
            </a:pPr>
            <a:r>
              <a:rPr dirty="0" sz="3400" spc="-380" b="1">
                <a:solidFill>
                  <a:srgbClr val="F1BF24"/>
                </a:solidFill>
                <a:latin typeface="Tahoma"/>
                <a:cs typeface="Tahoma"/>
              </a:rPr>
              <a:t>1</a:t>
            </a:r>
            <a:r>
              <a:rPr dirty="0" sz="3400" spc="-300" b="1">
                <a:solidFill>
                  <a:srgbClr val="F1BF24"/>
                </a:solidFill>
                <a:latin typeface="Tahoma"/>
                <a:cs typeface="Tahoma"/>
              </a:rPr>
              <a:t>:</a:t>
            </a:r>
            <a:r>
              <a:rPr dirty="0" sz="3400" spc="-195" b="1">
                <a:solidFill>
                  <a:srgbClr val="F1BF24"/>
                </a:solidFill>
                <a:latin typeface="Tahoma"/>
                <a:cs typeface="Tahoma"/>
              </a:rPr>
              <a:t> </a:t>
            </a:r>
            <a:r>
              <a:rPr dirty="0" sz="3400" spc="105" b="1">
                <a:solidFill>
                  <a:srgbClr val="F1BF24"/>
                </a:solidFill>
                <a:latin typeface="Tahoma"/>
                <a:cs typeface="Tahoma"/>
              </a:rPr>
              <a:t>C</a:t>
            </a:r>
            <a:r>
              <a:rPr dirty="0" sz="3400" spc="20" b="1">
                <a:solidFill>
                  <a:srgbClr val="F1BF24"/>
                </a:solidFill>
                <a:latin typeface="Tahoma"/>
                <a:cs typeface="Tahoma"/>
              </a:rPr>
              <a:t>o</a:t>
            </a:r>
            <a:r>
              <a:rPr dirty="0" sz="3400" spc="-40" b="1">
                <a:solidFill>
                  <a:srgbClr val="F1BF24"/>
                </a:solidFill>
                <a:latin typeface="Tahoma"/>
                <a:cs typeface="Tahoma"/>
              </a:rPr>
              <a:t>n</a:t>
            </a:r>
            <a:r>
              <a:rPr dirty="0" sz="3400" spc="5" b="1">
                <a:solidFill>
                  <a:srgbClr val="F1BF24"/>
                </a:solidFill>
                <a:latin typeface="Tahoma"/>
                <a:cs typeface="Tahoma"/>
              </a:rPr>
              <a:t>t</a:t>
            </a:r>
            <a:r>
              <a:rPr dirty="0" sz="3400" spc="-35" b="1">
                <a:solidFill>
                  <a:srgbClr val="F1BF24"/>
                </a:solidFill>
                <a:latin typeface="Tahoma"/>
                <a:cs typeface="Tahoma"/>
              </a:rPr>
              <a:t>e</a:t>
            </a:r>
            <a:r>
              <a:rPr dirty="0" sz="3400" spc="-40" b="1">
                <a:solidFill>
                  <a:srgbClr val="F1BF24"/>
                </a:solidFill>
                <a:latin typeface="Tahoma"/>
                <a:cs typeface="Tahoma"/>
              </a:rPr>
              <a:t>n</a:t>
            </a:r>
            <a:r>
              <a:rPr dirty="0" sz="3400" spc="-105" b="1">
                <a:solidFill>
                  <a:srgbClr val="F1BF24"/>
                </a:solidFill>
                <a:latin typeface="Tahoma"/>
                <a:cs typeface="Tahoma"/>
              </a:rPr>
              <a:t>a</a:t>
            </a:r>
            <a:endParaRPr sz="3400">
              <a:latin typeface="Tahoma"/>
              <a:cs typeface="Tahoma"/>
            </a:endParaRPr>
          </a:p>
          <a:p>
            <a:pPr marL="12700" marR="6649720">
              <a:lnSpc>
                <a:spcPct val="115199"/>
              </a:lnSpc>
              <a:spcBef>
                <a:spcPts val="330"/>
              </a:spcBef>
            </a:pPr>
            <a:r>
              <a:rPr dirty="0" sz="3150" spc="-3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Contena</a:t>
            </a:r>
            <a:r>
              <a:rPr dirty="0" sz="3150" spc="-335">
                <a:solidFill>
                  <a:srgbClr val="FDFDFD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sz="3150" spc="-55">
                <a:solidFill>
                  <a:srgbClr val="FDFDFD"/>
                </a:solidFill>
                <a:latin typeface="Verdana"/>
                <a:cs typeface="Verdana"/>
              </a:rPr>
              <a:t>is</a:t>
            </a:r>
            <a:r>
              <a:rPr dirty="0" sz="3150" spc="-33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140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150" spc="-33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75">
                <a:solidFill>
                  <a:srgbClr val="FDFDFD"/>
                </a:solidFill>
                <a:latin typeface="Verdana"/>
                <a:cs typeface="Verdana"/>
              </a:rPr>
              <a:t>premium</a:t>
            </a:r>
            <a:r>
              <a:rPr dirty="0" sz="3150" spc="-33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FDFDFD"/>
                </a:solidFill>
                <a:latin typeface="Verdana"/>
                <a:cs typeface="Verdana"/>
              </a:rPr>
              <a:t>freelance</a:t>
            </a:r>
            <a:r>
              <a:rPr dirty="0" sz="3150" spc="-33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65">
                <a:solidFill>
                  <a:srgbClr val="FDFDFD"/>
                </a:solidFill>
                <a:latin typeface="Verdana"/>
                <a:cs typeface="Verdana"/>
              </a:rPr>
              <a:t>writing</a:t>
            </a:r>
            <a:r>
              <a:rPr dirty="0" sz="3150" spc="-33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FDFDFD"/>
                </a:solidFill>
                <a:latin typeface="Verdana"/>
                <a:cs typeface="Verdana"/>
              </a:rPr>
              <a:t>website </a:t>
            </a:r>
            <a:r>
              <a:rPr dirty="0" sz="3150" spc="-109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45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150" spc="-45">
                <a:solidFill>
                  <a:srgbClr val="FDFDFD"/>
                </a:solidFill>
                <a:latin typeface="Verdana"/>
                <a:cs typeface="Verdana"/>
              </a:rPr>
              <a:t>h</a:t>
            </a:r>
            <a:r>
              <a:rPr dirty="0" sz="3150" spc="-145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150" spc="50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145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150" spc="-30">
                <a:solidFill>
                  <a:srgbClr val="FDFDFD"/>
                </a:solidFill>
                <a:latin typeface="Verdana"/>
                <a:cs typeface="Verdana"/>
              </a:rPr>
              <a:t>i</a:t>
            </a:r>
            <a:r>
              <a:rPr dirty="0" sz="3150" spc="-180">
                <a:solidFill>
                  <a:srgbClr val="FDFDFD"/>
                </a:solidFill>
                <a:latin typeface="Verdana"/>
                <a:cs typeface="Verdana"/>
              </a:rPr>
              <a:t>m</a:t>
            </a:r>
            <a:r>
              <a:rPr dirty="0" sz="3150" spc="-75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45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150" spc="35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FDFDFD"/>
                </a:solidFill>
                <a:latin typeface="Verdana"/>
                <a:cs typeface="Verdana"/>
              </a:rPr>
              <a:t>b</a:t>
            </a:r>
            <a:r>
              <a:rPr dirty="0" sz="3150" spc="-70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180">
                <a:solidFill>
                  <a:srgbClr val="FDFDFD"/>
                </a:solidFill>
                <a:latin typeface="Verdana"/>
                <a:cs typeface="Verdana"/>
              </a:rPr>
              <a:t>m</a:t>
            </a:r>
            <a:r>
              <a:rPr dirty="0" sz="3150" spc="30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150" spc="-40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150" spc="-70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45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150" spc="-45">
                <a:solidFill>
                  <a:srgbClr val="FDFDFD"/>
                </a:solidFill>
                <a:latin typeface="Verdana"/>
                <a:cs typeface="Verdana"/>
              </a:rPr>
              <a:t>h</a:t>
            </a:r>
            <a:r>
              <a:rPr dirty="0" sz="3150" spc="-145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150" spc="-40">
                <a:solidFill>
                  <a:srgbClr val="FDFDFD"/>
                </a:solidFill>
                <a:latin typeface="Verdana"/>
                <a:cs typeface="Verdana"/>
              </a:rPr>
              <a:t>n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50">
                <a:solidFill>
                  <a:srgbClr val="FDFDFD"/>
                </a:solidFill>
                <a:latin typeface="Verdana"/>
                <a:cs typeface="Verdana"/>
              </a:rPr>
              <a:t>“</a:t>
            </a:r>
            <a:r>
              <a:rPr dirty="0" sz="3150" spc="-250">
                <a:solidFill>
                  <a:srgbClr val="FDFDFD"/>
                </a:solidFill>
                <a:latin typeface="Verdana"/>
                <a:cs typeface="Verdana"/>
              </a:rPr>
              <a:t>j</a:t>
            </a:r>
            <a:r>
              <a:rPr dirty="0" sz="3150" spc="-75">
                <a:solidFill>
                  <a:srgbClr val="FDFDFD"/>
                </a:solidFill>
                <a:latin typeface="Verdana"/>
                <a:cs typeface="Verdana"/>
              </a:rPr>
              <a:t>u</a:t>
            </a:r>
            <a:r>
              <a:rPr dirty="0" sz="3150" spc="-80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150" spc="50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145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150" spc="-45">
                <a:solidFill>
                  <a:srgbClr val="FDFDFD"/>
                </a:solidFill>
                <a:latin typeface="Verdana"/>
                <a:cs typeface="Verdana"/>
              </a:rPr>
              <a:t>n</a:t>
            </a:r>
            <a:r>
              <a:rPr dirty="0" sz="3150" spc="30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150" spc="45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150" spc="-45">
                <a:solidFill>
                  <a:srgbClr val="FDFDFD"/>
                </a:solidFill>
                <a:latin typeface="Verdana"/>
                <a:cs typeface="Verdana"/>
              </a:rPr>
              <a:t>h</a:t>
            </a:r>
            <a:r>
              <a:rPr dirty="0" sz="3150" spc="-75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150" spc="-35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250">
                <a:solidFill>
                  <a:srgbClr val="FDFDFD"/>
                </a:solidFill>
                <a:latin typeface="Verdana"/>
                <a:cs typeface="Verdana"/>
              </a:rPr>
              <a:t>j</a:t>
            </a:r>
            <a:r>
              <a:rPr dirty="0" sz="3150" spc="30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150" spc="40">
                <a:solidFill>
                  <a:srgbClr val="FDFDFD"/>
                </a:solidFill>
                <a:latin typeface="Verdana"/>
                <a:cs typeface="Verdana"/>
              </a:rPr>
              <a:t>b  </a:t>
            </a:r>
            <a:r>
              <a:rPr dirty="0" sz="3150" spc="-60">
                <a:solidFill>
                  <a:srgbClr val="FDFDFD"/>
                </a:solidFill>
                <a:latin typeface="Verdana"/>
                <a:cs typeface="Verdana"/>
              </a:rPr>
              <a:t>board.”</a:t>
            </a:r>
            <a:endParaRPr sz="3150">
              <a:latin typeface="Verdana"/>
              <a:cs typeface="Verdana"/>
            </a:endParaRPr>
          </a:p>
          <a:p>
            <a:pPr marL="12700" marR="6713220">
              <a:lnSpc>
                <a:spcPct val="115199"/>
              </a:lnSpc>
            </a:pPr>
            <a:r>
              <a:rPr dirty="0" sz="3150" spc="-75">
                <a:solidFill>
                  <a:srgbClr val="FDFDFD"/>
                </a:solidFill>
                <a:latin typeface="Verdana"/>
                <a:cs typeface="Verdana"/>
              </a:rPr>
              <a:t>First,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FDFDFD"/>
                </a:solidFill>
                <a:latin typeface="Verdana"/>
                <a:cs typeface="Verdana"/>
              </a:rPr>
              <a:t>they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85">
                <a:solidFill>
                  <a:srgbClr val="FDFDFD"/>
                </a:solidFill>
                <a:latin typeface="Verdana"/>
                <a:cs typeface="Verdana"/>
              </a:rPr>
              <a:t>have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65">
                <a:solidFill>
                  <a:srgbClr val="FDFDFD"/>
                </a:solidFill>
                <a:latin typeface="Verdana"/>
                <a:cs typeface="Verdana"/>
              </a:rPr>
              <a:t>what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FDFDFD"/>
                </a:solidFill>
                <a:latin typeface="Verdana"/>
                <a:cs typeface="Verdana"/>
              </a:rPr>
              <a:t>they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15">
                <a:solidFill>
                  <a:srgbClr val="FDFDFD"/>
                </a:solidFill>
                <a:latin typeface="Verdana"/>
                <a:cs typeface="Verdana"/>
              </a:rPr>
              <a:t>call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30">
                <a:solidFill>
                  <a:srgbClr val="FDFDFD"/>
                </a:solidFill>
                <a:latin typeface="Verdana"/>
                <a:cs typeface="Verdana"/>
              </a:rPr>
              <a:t>their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60">
                <a:solidFill>
                  <a:srgbClr val="FDFDFD"/>
                </a:solidFill>
                <a:latin typeface="Verdana"/>
                <a:cs typeface="Verdana"/>
              </a:rPr>
              <a:t>“writing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55">
                <a:solidFill>
                  <a:srgbClr val="FDFDFD"/>
                </a:solidFill>
                <a:latin typeface="Verdana"/>
                <a:cs typeface="Verdana"/>
              </a:rPr>
              <a:t>job </a:t>
            </a:r>
            <a:r>
              <a:rPr dirty="0" sz="3150" spc="-109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95">
                <a:solidFill>
                  <a:srgbClr val="FDFDFD"/>
                </a:solidFill>
                <a:latin typeface="Verdana"/>
                <a:cs typeface="Verdana"/>
              </a:rPr>
              <a:t>f</a:t>
            </a:r>
            <a:r>
              <a:rPr dirty="0" sz="3150" spc="-30">
                <a:solidFill>
                  <a:srgbClr val="FDFDFD"/>
                </a:solidFill>
                <a:latin typeface="Verdana"/>
                <a:cs typeface="Verdana"/>
              </a:rPr>
              <a:t>i</a:t>
            </a:r>
            <a:r>
              <a:rPr dirty="0" sz="3150" spc="-45">
                <a:solidFill>
                  <a:srgbClr val="FDFDFD"/>
                </a:solidFill>
                <a:latin typeface="Verdana"/>
                <a:cs typeface="Verdana"/>
              </a:rPr>
              <a:t>n</a:t>
            </a:r>
            <a:r>
              <a:rPr dirty="0" sz="3150" spc="55">
                <a:solidFill>
                  <a:srgbClr val="FDFDFD"/>
                </a:solidFill>
                <a:latin typeface="Verdana"/>
                <a:cs typeface="Verdana"/>
              </a:rPr>
              <a:t>d</a:t>
            </a:r>
            <a:r>
              <a:rPr dirty="0" sz="3150" spc="-75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150" spc="-40">
                <a:solidFill>
                  <a:srgbClr val="FDFDFD"/>
                </a:solidFill>
                <a:latin typeface="Verdana"/>
                <a:cs typeface="Verdana"/>
              </a:rPr>
              <a:t>r</a:t>
            </a:r>
            <a:r>
              <a:rPr dirty="0" sz="3150" spc="-45">
                <a:solidFill>
                  <a:srgbClr val="FDFDFD"/>
                </a:solidFill>
                <a:latin typeface="Verdana"/>
                <a:cs typeface="Verdana"/>
              </a:rPr>
              <a:t>”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45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150" spc="-45">
                <a:solidFill>
                  <a:srgbClr val="FDFDFD"/>
                </a:solidFill>
                <a:latin typeface="Verdana"/>
                <a:cs typeface="Verdana"/>
              </a:rPr>
              <a:t>h</a:t>
            </a:r>
            <a:r>
              <a:rPr dirty="0" sz="3150" spc="-145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150" spc="50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145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150" spc="-75">
                <a:solidFill>
                  <a:srgbClr val="FDFDFD"/>
                </a:solidFill>
                <a:latin typeface="Verdana"/>
                <a:cs typeface="Verdana"/>
              </a:rPr>
              <a:t>u</a:t>
            </a:r>
            <a:r>
              <a:rPr dirty="0" sz="3150" spc="45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150" spc="30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150" spc="-180">
                <a:solidFill>
                  <a:srgbClr val="FDFDFD"/>
                </a:solidFill>
                <a:latin typeface="Verdana"/>
                <a:cs typeface="Verdana"/>
              </a:rPr>
              <a:t>m</a:t>
            </a:r>
            <a:r>
              <a:rPr dirty="0" sz="3150" spc="-145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150" spc="45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150" spc="-30">
                <a:solidFill>
                  <a:srgbClr val="FDFDFD"/>
                </a:solidFill>
                <a:latin typeface="Verdana"/>
                <a:cs typeface="Verdana"/>
              </a:rPr>
              <a:t>i</a:t>
            </a:r>
            <a:r>
              <a:rPr dirty="0" sz="3150" spc="100">
                <a:solidFill>
                  <a:srgbClr val="FDFDFD"/>
                </a:solidFill>
                <a:latin typeface="Verdana"/>
                <a:cs typeface="Verdana"/>
              </a:rPr>
              <a:t>c</a:t>
            </a:r>
            <a:r>
              <a:rPr dirty="0" sz="3150" spc="-145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3150" spc="50">
                <a:solidFill>
                  <a:srgbClr val="FDFDFD"/>
                </a:solidFill>
                <a:latin typeface="Verdana"/>
                <a:cs typeface="Verdana"/>
              </a:rPr>
              <a:t>ll</a:t>
            </a:r>
            <a:r>
              <a:rPr dirty="0" sz="3150" spc="-80">
                <a:solidFill>
                  <a:srgbClr val="FDFDFD"/>
                </a:solidFill>
                <a:latin typeface="Verdana"/>
                <a:cs typeface="Verdana"/>
              </a:rPr>
              <a:t>y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100">
                <a:solidFill>
                  <a:srgbClr val="FDFDFD"/>
                </a:solidFill>
                <a:latin typeface="Verdana"/>
                <a:cs typeface="Verdana"/>
              </a:rPr>
              <a:t>c</a:t>
            </a:r>
            <a:r>
              <a:rPr dirty="0" sz="3150" spc="30">
                <a:solidFill>
                  <a:srgbClr val="FDFDFD"/>
                </a:solidFill>
                <a:latin typeface="Verdana"/>
                <a:cs typeface="Verdana"/>
              </a:rPr>
              <a:t>o</a:t>
            </a:r>
            <a:r>
              <a:rPr dirty="0" sz="3150" spc="50">
                <a:solidFill>
                  <a:srgbClr val="FDFDFD"/>
                </a:solidFill>
                <a:latin typeface="Verdana"/>
                <a:cs typeface="Verdana"/>
              </a:rPr>
              <a:t>ll</a:t>
            </a:r>
            <a:r>
              <a:rPr dirty="0" sz="3150" spc="-75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150" spc="100">
                <a:solidFill>
                  <a:srgbClr val="FDFDFD"/>
                </a:solidFill>
                <a:latin typeface="Verdana"/>
                <a:cs typeface="Verdana"/>
              </a:rPr>
              <a:t>c</a:t>
            </a:r>
            <a:r>
              <a:rPr dirty="0" sz="3150" spc="45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150" spc="-75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45">
                <a:solidFill>
                  <a:srgbClr val="FDFDFD"/>
                </a:solidFill>
                <a:latin typeface="Verdana"/>
                <a:cs typeface="Verdana"/>
              </a:rPr>
              <a:t>t</a:t>
            </a:r>
            <a:r>
              <a:rPr dirty="0" sz="3150" spc="-45">
                <a:solidFill>
                  <a:srgbClr val="FDFDFD"/>
                </a:solidFill>
                <a:latin typeface="Verdana"/>
                <a:cs typeface="Verdana"/>
              </a:rPr>
              <a:t>h</a:t>
            </a:r>
            <a:r>
              <a:rPr dirty="0" sz="3150" spc="-70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FDFDFD"/>
                </a:solidFill>
                <a:latin typeface="Verdana"/>
                <a:cs typeface="Verdana"/>
              </a:rPr>
              <a:t>b</a:t>
            </a:r>
            <a:r>
              <a:rPr dirty="0" sz="3150" spc="-75">
                <a:solidFill>
                  <a:srgbClr val="FDFDFD"/>
                </a:solidFill>
                <a:latin typeface="Verdana"/>
                <a:cs typeface="Verdana"/>
              </a:rPr>
              <a:t>e</a:t>
            </a:r>
            <a:r>
              <a:rPr dirty="0" sz="3150" spc="-80">
                <a:solidFill>
                  <a:srgbClr val="FDFDFD"/>
                </a:solidFill>
                <a:latin typeface="Verdana"/>
                <a:cs typeface="Verdana"/>
              </a:rPr>
              <a:t>s</a:t>
            </a:r>
            <a:r>
              <a:rPr dirty="0" sz="3150" spc="45">
                <a:solidFill>
                  <a:srgbClr val="FDFDFD"/>
                </a:solidFill>
                <a:latin typeface="Verdana"/>
                <a:cs typeface="Verdana"/>
              </a:rPr>
              <a:t>t  </a:t>
            </a:r>
            <a:r>
              <a:rPr dirty="0" sz="3150" spc="-25">
                <a:solidFill>
                  <a:srgbClr val="FDFDFD"/>
                </a:solidFill>
                <a:latin typeface="Verdana"/>
                <a:cs typeface="Verdana"/>
              </a:rPr>
              <a:t>freelance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65">
                <a:solidFill>
                  <a:srgbClr val="FDFDFD"/>
                </a:solidFill>
                <a:latin typeface="Verdana"/>
                <a:cs typeface="Verdana"/>
              </a:rPr>
              <a:t>writing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140">
                <a:solidFill>
                  <a:srgbClr val="FDFDFD"/>
                </a:solidFill>
                <a:latin typeface="Verdana"/>
                <a:cs typeface="Verdana"/>
              </a:rPr>
              <a:t>gigs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FDFDFD"/>
                </a:solidFill>
                <a:latin typeface="Verdana"/>
                <a:cs typeface="Verdana"/>
              </a:rPr>
              <a:t>from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35">
                <a:solidFill>
                  <a:srgbClr val="FDFDFD"/>
                </a:solidFill>
                <a:latin typeface="Verdana"/>
                <a:cs typeface="Verdana"/>
              </a:rPr>
              <a:t>around</a:t>
            </a:r>
            <a:r>
              <a:rPr dirty="0" sz="3150" spc="-33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FDFDFD"/>
                </a:solidFill>
                <a:latin typeface="Verdana"/>
                <a:cs typeface="Verdana"/>
              </a:rPr>
              <a:t>the</a:t>
            </a:r>
            <a:r>
              <a:rPr dirty="0" sz="315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150" spc="-114">
                <a:solidFill>
                  <a:srgbClr val="FDFDFD"/>
                </a:solidFill>
                <a:latin typeface="Verdana"/>
                <a:cs typeface="Verdana"/>
              </a:rPr>
              <a:t>web.</a:t>
            </a:r>
            <a:endParaRPr sz="3150">
              <a:latin typeface="Verdana"/>
              <a:cs typeface="Verdana"/>
            </a:endParaRPr>
          </a:p>
          <a:p>
            <a:pPr marL="175895">
              <a:lnSpc>
                <a:spcPct val="100000"/>
              </a:lnSpc>
              <a:spcBef>
                <a:spcPts val="2285"/>
              </a:spcBef>
            </a:pPr>
            <a:r>
              <a:rPr dirty="0" sz="3400" spc="10" b="1">
                <a:solidFill>
                  <a:srgbClr val="F1BF24"/>
                </a:solidFill>
                <a:latin typeface="Tahoma"/>
                <a:cs typeface="Tahoma"/>
              </a:rPr>
              <a:t>L</a:t>
            </a:r>
            <a:r>
              <a:rPr dirty="0" sz="3400" spc="-40" b="1">
                <a:solidFill>
                  <a:srgbClr val="F1BF24"/>
                </a:solidFill>
                <a:latin typeface="Tahoma"/>
                <a:cs typeface="Tahoma"/>
              </a:rPr>
              <a:t>i</a:t>
            </a:r>
            <a:r>
              <a:rPr dirty="0" sz="3400" spc="-80" b="1">
                <a:solidFill>
                  <a:srgbClr val="F1BF24"/>
                </a:solidFill>
                <a:latin typeface="Tahoma"/>
                <a:cs typeface="Tahoma"/>
              </a:rPr>
              <a:t>m</a:t>
            </a:r>
            <a:r>
              <a:rPr dirty="0" sz="3400" spc="-40" b="1">
                <a:solidFill>
                  <a:srgbClr val="F1BF24"/>
                </a:solidFill>
                <a:latin typeface="Tahoma"/>
                <a:cs typeface="Tahoma"/>
              </a:rPr>
              <a:t>i</a:t>
            </a:r>
            <a:r>
              <a:rPr dirty="0" sz="3400" spc="5" b="1">
                <a:solidFill>
                  <a:srgbClr val="F1BF24"/>
                </a:solidFill>
                <a:latin typeface="Tahoma"/>
                <a:cs typeface="Tahoma"/>
              </a:rPr>
              <a:t>t</a:t>
            </a:r>
            <a:r>
              <a:rPr dirty="0" sz="3400" spc="-110" b="1">
                <a:solidFill>
                  <a:srgbClr val="F1BF24"/>
                </a:solidFill>
                <a:latin typeface="Tahoma"/>
                <a:cs typeface="Tahoma"/>
              </a:rPr>
              <a:t>a</a:t>
            </a:r>
            <a:r>
              <a:rPr dirty="0" sz="3400" spc="5" b="1">
                <a:solidFill>
                  <a:srgbClr val="F1BF24"/>
                </a:solidFill>
                <a:latin typeface="Tahoma"/>
                <a:cs typeface="Tahoma"/>
              </a:rPr>
              <a:t>t</a:t>
            </a:r>
            <a:r>
              <a:rPr dirty="0" sz="3400" spc="-40" b="1">
                <a:solidFill>
                  <a:srgbClr val="F1BF24"/>
                </a:solidFill>
                <a:latin typeface="Tahoma"/>
                <a:cs typeface="Tahoma"/>
              </a:rPr>
              <a:t>i</a:t>
            </a:r>
            <a:r>
              <a:rPr dirty="0" sz="3400" spc="20" b="1">
                <a:solidFill>
                  <a:srgbClr val="F1BF24"/>
                </a:solidFill>
                <a:latin typeface="Tahoma"/>
                <a:cs typeface="Tahoma"/>
              </a:rPr>
              <a:t>o</a:t>
            </a:r>
            <a:r>
              <a:rPr dirty="0" sz="3400" spc="-40" b="1">
                <a:solidFill>
                  <a:srgbClr val="F1BF24"/>
                </a:solidFill>
                <a:latin typeface="Tahoma"/>
                <a:cs typeface="Tahoma"/>
              </a:rPr>
              <a:t>n</a:t>
            </a:r>
            <a:r>
              <a:rPr dirty="0" sz="3400" spc="-65" b="1">
                <a:solidFill>
                  <a:srgbClr val="F1BF24"/>
                </a:solidFill>
                <a:latin typeface="Tahoma"/>
                <a:cs typeface="Tahoma"/>
              </a:rPr>
              <a:t>s</a:t>
            </a:r>
            <a:r>
              <a:rPr dirty="0" sz="3400" spc="-195" b="1">
                <a:solidFill>
                  <a:srgbClr val="F1BF24"/>
                </a:solidFill>
                <a:latin typeface="Tahoma"/>
                <a:cs typeface="Tahoma"/>
              </a:rPr>
              <a:t> </a:t>
            </a:r>
            <a:r>
              <a:rPr dirty="0" sz="3400" spc="-300" b="1">
                <a:solidFill>
                  <a:srgbClr val="F1BF24"/>
                </a:solidFill>
                <a:latin typeface="Tahoma"/>
                <a:cs typeface="Tahoma"/>
              </a:rPr>
              <a:t>:</a:t>
            </a:r>
            <a:endParaRPr sz="3400">
              <a:latin typeface="Tahoma"/>
              <a:cs typeface="Tahoma"/>
            </a:endParaRPr>
          </a:p>
          <a:p>
            <a:pPr marL="702945">
              <a:lnSpc>
                <a:spcPct val="100000"/>
              </a:lnSpc>
              <a:spcBef>
                <a:spcPts val="2735"/>
              </a:spcBef>
            </a:pPr>
            <a:r>
              <a:rPr dirty="0" sz="3200" spc="-25">
                <a:solidFill>
                  <a:srgbClr val="FDFDFD"/>
                </a:solidFill>
                <a:latin typeface="Verdana"/>
                <a:cs typeface="Verdana"/>
              </a:rPr>
              <a:t>Only</a:t>
            </a:r>
            <a:r>
              <a:rPr dirty="0" sz="3200" spc="4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30">
                <a:solidFill>
                  <a:srgbClr val="FDFDFD"/>
                </a:solidFill>
                <a:latin typeface="Verdana"/>
                <a:cs typeface="Verdana"/>
              </a:rPr>
              <a:t>for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25">
                <a:solidFill>
                  <a:srgbClr val="FDFDFD"/>
                </a:solidFill>
                <a:latin typeface="Verdana"/>
                <a:cs typeface="Verdana"/>
              </a:rPr>
              <a:t>those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55">
                <a:solidFill>
                  <a:srgbClr val="FDFDFD"/>
                </a:solidFill>
                <a:latin typeface="Verdana"/>
                <a:cs typeface="Verdana"/>
              </a:rPr>
              <a:t>journalist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45">
                <a:solidFill>
                  <a:srgbClr val="FDFDFD"/>
                </a:solidFill>
                <a:latin typeface="Verdana"/>
                <a:cs typeface="Verdana"/>
              </a:rPr>
              <a:t>who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85">
                <a:solidFill>
                  <a:srgbClr val="FDFDFD"/>
                </a:solidFill>
                <a:latin typeface="Verdana"/>
                <a:cs typeface="Verdana"/>
              </a:rPr>
              <a:t>are</a:t>
            </a:r>
            <a:r>
              <a:rPr dirty="0" sz="320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85">
                <a:solidFill>
                  <a:srgbClr val="FDFDFD"/>
                </a:solidFill>
                <a:latin typeface="Verdana"/>
                <a:cs typeface="Verdana"/>
              </a:rPr>
              <a:t>writers.</a:t>
            </a:r>
            <a:endParaRPr sz="3200">
              <a:latin typeface="Verdana"/>
              <a:cs typeface="Verdana"/>
            </a:endParaRPr>
          </a:p>
          <a:p>
            <a:pPr marL="702945">
              <a:lnSpc>
                <a:spcPct val="100000"/>
              </a:lnSpc>
              <a:spcBef>
                <a:spcPts val="585"/>
              </a:spcBef>
            </a:pPr>
            <a:r>
              <a:rPr dirty="0" sz="3200" spc="5">
                <a:solidFill>
                  <a:srgbClr val="FDFDFD"/>
                </a:solidFill>
                <a:latin typeface="Verdana"/>
                <a:cs typeface="Verdana"/>
              </a:rPr>
              <a:t>Paid</a:t>
            </a:r>
            <a:endParaRPr sz="3200">
              <a:latin typeface="Verdana"/>
              <a:cs typeface="Verdana"/>
            </a:endParaRPr>
          </a:p>
          <a:p>
            <a:pPr marL="702945">
              <a:lnSpc>
                <a:spcPct val="100000"/>
              </a:lnSpc>
              <a:spcBef>
                <a:spcPts val="585"/>
              </a:spcBef>
            </a:pPr>
            <a:r>
              <a:rPr dirty="0" sz="3200" spc="-25">
                <a:solidFill>
                  <a:srgbClr val="FDFDFD"/>
                </a:solidFill>
                <a:latin typeface="Verdana"/>
                <a:cs typeface="Verdana"/>
              </a:rPr>
              <a:t>limited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40">
                <a:solidFill>
                  <a:srgbClr val="FDFDFD"/>
                </a:solidFill>
                <a:latin typeface="Verdana"/>
                <a:cs typeface="Verdana"/>
              </a:rPr>
              <a:t>to</a:t>
            </a:r>
            <a:r>
              <a:rPr dirty="0" sz="320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90">
                <a:solidFill>
                  <a:srgbClr val="FDFDFD"/>
                </a:solidFill>
                <a:latin typeface="Verdana"/>
                <a:cs typeface="Verdana"/>
              </a:rPr>
              <a:t>just</a:t>
            </a:r>
            <a:r>
              <a:rPr dirty="0" sz="320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FDFDFD"/>
                </a:solidFill>
                <a:latin typeface="Verdana"/>
                <a:cs typeface="Verdana"/>
              </a:rPr>
              <a:t>one</a:t>
            </a:r>
            <a:r>
              <a:rPr dirty="0" sz="320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40">
                <a:solidFill>
                  <a:srgbClr val="FDFDFD"/>
                </a:solidFill>
                <a:latin typeface="Verdana"/>
                <a:cs typeface="Verdana"/>
              </a:rPr>
              <a:t>serivce</a:t>
            </a:r>
            <a:r>
              <a:rPr dirty="0" sz="320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25">
                <a:solidFill>
                  <a:srgbClr val="FDFDFD"/>
                </a:solidFill>
                <a:latin typeface="Verdana"/>
                <a:cs typeface="Verdana"/>
              </a:rPr>
              <a:t>that</a:t>
            </a:r>
            <a:r>
              <a:rPr dirty="0" sz="320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40">
                <a:solidFill>
                  <a:srgbClr val="FDFDFD"/>
                </a:solidFill>
                <a:latin typeface="Verdana"/>
                <a:cs typeface="Verdana"/>
              </a:rPr>
              <a:t>they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10">
                <a:solidFill>
                  <a:srgbClr val="FDFDFD"/>
                </a:solidFill>
                <a:latin typeface="Verdana"/>
                <a:cs typeface="Verdana"/>
              </a:rPr>
              <a:t>provide</a:t>
            </a:r>
            <a:r>
              <a:rPr dirty="0" sz="320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40">
                <a:solidFill>
                  <a:srgbClr val="FDFDFD"/>
                </a:solidFill>
                <a:latin typeface="Verdana"/>
                <a:cs typeface="Verdana"/>
              </a:rPr>
              <a:t>to</a:t>
            </a:r>
            <a:r>
              <a:rPr dirty="0" sz="320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60">
                <a:solidFill>
                  <a:srgbClr val="FDFDFD"/>
                </a:solidFill>
                <a:latin typeface="Verdana"/>
                <a:cs typeface="Verdana"/>
              </a:rPr>
              <a:t>News</a:t>
            </a:r>
            <a:r>
              <a:rPr dirty="0" sz="320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FDFDFD"/>
                </a:solidFill>
                <a:latin typeface="Verdana"/>
                <a:cs typeface="Verdana"/>
              </a:rPr>
              <a:t>industry</a:t>
            </a:r>
            <a:r>
              <a:rPr dirty="0" sz="320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25">
                <a:solidFill>
                  <a:srgbClr val="FDFDFD"/>
                </a:solidFill>
                <a:latin typeface="Verdana"/>
                <a:cs typeface="Verdana"/>
              </a:rPr>
              <a:t>which</a:t>
            </a:r>
            <a:r>
              <a:rPr dirty="0" sz="3200" spc="-3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55">
                <a:solidFill>
                  <a:srgbClr val="FDFDFD"/>
                </a:solidFill>
                <a:latin typeface="Verdana"/>
                <a:cs typeface="Verdana"/>
              </a:rPr>
              <a:t>is</a:t>
            </a:r>
            <a:r>
              <a:rPr dirty="0" sz="3200" spc="-3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3200" spc="-65">
                <a:solidFill>
                  <a:srgbClr val="FDFDFD"/>
                </a:solidFill>
                <a:latin typeface="Verdana"/>
                <a:cs typeface="Verdana"/>
              </a:rPr>
              <a:t>writing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DFDF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rameen naveed</dc:creator>
  <cp:keywords>DAFMRK1qM5g,BAFJl948yHw</cp:keywords>
  <dc:title>Copy of Yellow &amp; Black Modern Company Profile Presentation</dc:title>
  <dcterms:created xsi:type="dcterms:W3CDTF">2022-09-21T17:25:21Z</dcterms:created>
  <dcterms:modified xsi:type="dcterms:W3CDTF">2022-09-21T17:25:21Z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2022-09-21T00:00:00Z</vt:filetime>
  </property>
  <property fmtid="{D5CDD505-2E9C-101B-9397-08002B2CF9AE}" pid="3" name="Creator">
    <vt:lpwstr>Canva</vt:lpwstr>
  </property>
  <property fmtid="{D5CDD505-2E9C-101B-9397-08002B2CF9AE}" pid="4" name="LastSaved">
    <vt:filetime>2022-09-21T00:00:00Z</vt:filetime>
  </property>
</Properties>
</file>