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2"/>
  </p:notesMasterIdLst>
  <p:sldIdLst>
    <p:sldId id="256" r:id="rId2"/>
    <p:sldId id="257" r:id="rId3"/>
    <p:sldId id="264" r:id="rId4"/>
    <p:sldId id="265" r:id="rId5"/>
    <p:sldId id="260" r:id="rId6"/>
    <p:sldId id="258" r:id="rId7"/>
    <p:sldId id="263" r:id="rId8"/>
    <p:sldId id="266" r:id="rId9"/>
    <p:sldId id="267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5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0A4A4B-9FE0-407A-9F13-7C53887993CC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5" csCatId="colorful" phldr="0"/>
      <dgm:spPr/>
      <dgm:t>
        <a:bodyPr/>
        <a:lstStyle/>
        <a:p>
          <a:endParaRPr lang="en-US"/>
        </a:p>
      </dgm:t>
    </dgm:pt>
    <dgm:pt modelId="{84028835-5771-47CA-8A74-0C0AE30927DC}">
      <dgm:prSet phldrT="[Text]" phldr="1"/>
      <dgm:spPr/>
      <dgm:t>
        <a:bodyPr/>
        <a:lstStyle/>
        <a:p>
          <a:endParaRPr lang="en-US"/>
        </a:p>
      </dgm:t>
    </dgm:pt>
    <dgm:pt modelId="{3BD25EDF-FA0A-4CF7-86CE-64B11F6F81E4}" type="parTrans" cxnId="{847D2AFF-9E2E-4D56-814B-AE898A632838}">
      <dgm:prSet/>
      <dgm:spPr/>
      <dgm:t>
        <a:bodyPr/>
        <a:lstStyle/>
        <a:p>
          <a:endParaRPr lang="en-US"/>
        </a:p>
      </dgm:t>
    </dgm:pt>
    <dgm:pt modelId="{1F15C418-9630-4E3A-A11B-C34652467BBE}" type="sibTrans" cxnId="{847D2AFF-9E2E-4D56-814B-AE898A632838}">
      <dgm:prSet/>
      <dgm:spPr/>
      <dgm:t>
        <a:bodyPr/>
        <a:lstStyle/>
        <a:p>
          <a:endParaRPr lang="en-US"/>
        </a:p>
      </dgm:t>
    </dgm:pt>
    <dgm:pt modelId="{691C4E29-26F2-4678-B786-DD1E263DCEF9}">
      <dgm:prSet phldrT="[Text]" phldr="1"/>
      <dgm:spPr/>
      <dgm:t>
        <a:bodyPr/>
        <a:lstStyle/>
        <a:p>
          <a:endParaRPr lang="en-US"/>
        </a:p>
      </dgm:t>
    </dgm:pt>
    <dgm:pt modelId="{68868D65-CF22-4069-BC37-7474E52643A0}" type="parTrans" cxnId="{A6793AB9-31E9-48E6-AD48-187655477C1B}">
      <dgm:prSet/>
      <dgm:spPr/>
      <dgm:t>
        <a:bodyPr/>
        <a:lstStyle/>
        <a:p>
          <a:endParaRPr lang="en-US"/>
        </a:p>
      </dgm:t>
    </dgm:pt>
    <dgm:pt modelId="{B78F0ED3-0328-47E7-B6BF-BD237E56A3A9}" type="sibTrans" cxnId="{A6793AB9-31E9-48E6-AD48-187655477C1B}">
      <dgm:prSet/>
      <dgm:spPr/>
      <dgm:t>
        <a:bodyPr/>
        <a:lstStyle/>
        <a:p>
          <a:endParaRPr lang="en-US"/>
        </a:p>
      </dgm:t>
    </dgm:pt>
    <dgm:pt modelId="{6BE61953-230E-4FE9-89AF-7C5847E7F733}">
      <dgm:prSet phldrT="[Text]" phldr="1"/>
      <dgm:spPr/>
      <dgm:t>
        <a:bodyPr/>
        <a:lstStyle/>
        <a:p>
          <a:endParaRPr lang="en-US"/>
        </a:p>
      </dgm:t>
    </dgm:pt>
    <dgm:pt modelId="{F8394853-DE98-4100-88FA-A14EE061B8D1}" type="parTrans" cxnId="{2D86D60F-FC3E-4166-93AC-3034C921896D}">
      <dgm:prSet/>
      <dgm:spPr/>
      <dgm:t>
        <a:bodyPr/>
        <a:lstStyle/>
        <a:p>
          <a:endParaRPr lang="en-US"/>
        </a:p>
      </dgm:t>
    </dgm:pt>
    <dgm:pt modelId="{A06D7891-53C3-4C04-A4D7-636B7B63BC3A}" type="sibTrans" cxnId="{2D86D60F-FC3E-4166-93AC-3034C921896D}">
      <dgm:prSet/>
      <dgm:spPr/>
      <dgm:t>
        <a:bodyPr/>
        <a:lstStyle/>
        <a:p>
          <a:endParaRPr lang="en-US"/>
        </a:p>
      </dgm:t>
    </dgm:pt>
    <dgm:pt modelId="{623248AB-CD41-4BF6-BD80-33CF8D2E4E89}">
      <dgm:prSet phldrT="[Text]" phldr="1"/>
      <dgm:spPr/>
      <dgm:t>
        <a:bodyPr/>
        <a:lstStyle/>
        <a:p>
          <a:endParaRPr lang="en-US"/>
        </a:p>
      </dgm:t>
    </dgm:pt>
    <dgm:pt modelId="{D6CF2283-8EC0-4703-94AC-06640582F3B8}" type="parTrans" cxnId="{EEEEEDF9-1CE2-405E-A8C9-CB74CAF3D3F5}">
      <dgm:prSet/>
      <dgm:spPr/>
      <dgm:t>
        <a:bodyPr/>
        <a:lstStyle/>
        <a:p>
          <a:endParaRPr lang="en-US"/>
        </a:p>
      </dgm:t>
    </dgm:pt>
    <dgm:pt modelId="{8A8632AE-25A5-46A6-B8E1-192C29A83FBE}" type="sibTrans" cxnId="{EEEEEDF9-1CE2-405E-A8C9-CB74CAF3D3F5}">
      <dgm:prSet/>
      <dgm:spPr/>
      <dgm:t>
        <a:bodyPr/>
        <a:lstStyle/>
        <a:p>
          <a:endParaRPr lang="en-US"/>
        </a:p>
      </dgm:t>
    </dgm:pt>
    <dgm:pt modelId="{47AE1BD3-717A-4C55-9EE0-B29C6636193C}">
      <dgm:prSet phldrT="[Text]" phldr="1"/>
      <dgm:spPr/>
      <dgm:t>
        <a:bodyPr/>
        <a:lstStyle/>
        <a:p>
          <a:endParaRPr lang="en-US"/>
        </a:p>
      </dgm:t>
    </dgm:pt>
    <dgm:pt modelId="{AE733814-A17A-485C-A71D-F4E37175DEFF}" type="parTrans" cxnId="{2409B517-A2DE-4AED-9BD7-389F1ECCB80A}">
      <dgm:prSet/>
      <dgm:spPr/>
      <dgm:t>
        <a:bodyPr/>
        <a:lstStyle/>
        <a:p>
          <a:endParaRPr lang="en-US"/>
        </a:p>
      </dgm:t>
    </dgm:pt>
    <dgm:pt modelId="{BB441384-C504-415B-96BB-437247B4C0D6}" type="sibTrans" cxnId="{2409B517-A2DE-4AED-9BD7-389F1ECCB80A}">
      <dgm:prSet/>
      <dgm:spPr/>
      <dgm:t>
        <a:bodyPr/>
        <a:lstStyle/>
        <a:p>
          <a:endParaRPr lang="en-US"/>
        </a:p>
      </dgm:t>
    </dgm:pt>
    <dgm:pt modelId="{E81EE4F6-1C61-48DF-A02C-D4CBE2213650}">
      <dgm:prSet phldrT="[Text]" phldr="1"/>
      <dgm:spPr/>
      <dgm:t>
        <a:bodyPr/>
        <a:lstStyle/>
        <a:p>
          <a:endParaRPr lang="en-US"/>
        </a:p>
      </dgm:t>
    </dgm:pt>
    <dgm:pt modelId="{1029C9E2-5E58-42D6-A63D-D3ED68538FEB}" type="parTrans" cxnId="{7698CEAF-485C-46CB-916E-E73CC1C6011B}">
      <dgm:prSet/>
      <dgm:spPr/>
      <dgm:t>
        <a:bodyPr/>
        <a:lstStyle/>
        <a:p>
          <a:endParaRPr lang="en-US"/>
        </a:p>
      </dgm:t>
    </dgm:pt>
    <dgm:pt modelId="{0C53EB91-2F32-45A9-8162-49E694E78B8F}" type="sibTrans" cxnId="{7698CEAF-485C-46CB-916E-E73CC1C6011B}">
      <dgm:prSet/>
      <dgm:spPr/>
      <dgm:t>
        <a:bodyPr/>
        <a:lstStyle/>
        <a:p>
          <a:endParaRPr lang="en-US"/>
        </a:p>
      </dgm:t>
    </dgm:pt>
    <dgm:pt modelId="{0A355B68-1579-43F4-9F1A-8B161BB6C95E}" type="pres">
      <dgm:prSet presAssocID="{530A4A4B-9FE0-407A-9F13-7C53887993CC}" presName="rootnode" presStyleCnt="0">
        <dgm:presLayoutVars>
          <dgm:chMax/>
          <dgm:chPref/>
          <dgm:dir/>
          <dgm:animLvl val="lvl"/>
        </dgm:presLayoutVars>
      </dgm:prSet>
      <dgm:spPr/>
    </dgm:pt>
    <dgm:pt modelId="{1DD8A70A-AAA7-4296-94D4-D24BDAF47908}" type="pres">
      <dgm:prSet presAssocID="{84028835-5771-47CA-8A74-0C0AE30927DC}" presName="composite" presStyleCnt="0"/>
      <dgm:spPr/>
    </dgm:pt>
    <dgm:pt modelId="{C91B4BC4-C2D4-420C-A1B4-DDFBCA7A2D11}" type="pres">
      <dgm:prSet presAssocID="{84028835-5771-47CA-8A74-0C0AE30927DC}" presName="bentUpArrow1" presStyleLbl="alignImgPlace1" presStyleIdx="0" presStyleCnt="2"/>
      <dgm:spPr/>
    </dgm:pt>
    <dgm:pt modelId="{868755A7-8906-4B6C-A1D7-58EE88263888}" type="pres">
      <dgm:prSet presAssocID="{84028835-5771-47CA-8A74-0C0AE30927DC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5FDF16F5-ACD3-46A0-B3F0-B57688C3E80E}" type="pres">
      <dgm:prSet presAssocID="{84028835-5771-47CA-8A74-0C0AE30927DC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1AD7865E-EEE7-42E6-BFFE-643A1BAC3513}" type="pres">
      <dgm:prSet presAssocID="{1F15C418-9630-4E3A-A11B-C34652467BBE}" presName="sibTrans" presStyleCnt="0"/>
      <dgm:spPr/>
    </dgm:pt>
    <dgm:pt modelId="{30CB5AAE-3408-4F51-A372-804859844B38}" type="pres">
      <dgm:prSet presAssocID="{6BE61953-230E-4FE9-89AF-7C5847E7F733}" presName="composite" presStyleCnt="0"/>
      <dgm:spPr/>
    </dgm:pt>
    <dgm:pt modelId="{A38734D6-1403-4016-817C-C3BD8B6B3451}" type="pres">
      <dgm:prSet presAssocID="{6BE61953-230E-4FE9-89AF-7C5847E7F733}" presName="bentUpArrow1" presStyleLbl="alignImgPlace1" presStyleIdx="1" presStyleCnt="2"/>
      <dgm:spPr/>
    </dgm:pt>
    <dgm:pt modelId="{4CAE626C-38A1-4265-8392-F6D8D3228734}" type="pres">
      <dgm:prSet presAssocID="{6BE61953-230E-4FE9-89AF-7C5847E7F733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8AB607CA-7641-4289-A8FE-6B793B45B8DF}" type="pres">
      <dgm:prSet presAssocID="{6BE61953-230E-4FE9-89AF-7C5847E7F733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E9B28022-FA98-47E1-9003-F822343C768D}" type="pres">
      <dgm:prSet presAssocID="{A06D7891-53C3-4C04-A4D7-636B7B63BC3A}" presName="sibTrans" presStyleCnt="0"/>
      <dgm:spPr/>
    </dgm:pt>
    <dgm:pt modelId="{95C018AC-91EB-459C-A434-0EE930E775E9}" type="pres">
      <dgm:prSet presAssocID="{47AE1BD3-717A-4C55-9EE0-B29C6636193C}" presName="composite" presStyleCnt="0"/>
      <dgm:spPr/>
    </dgm:pt>
    <dgm:pt modelId="{1C5AEC5E-AF19-4BDA-A3FB-A77CCB9CD18E}" type="pres">
      <dgm:prSet presAssocID="{47AE1BD3-717A-4C55-9EE0-B29C6636193C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55AF329B-FF35-481E-A53D-AE7E618C131F}" type="pres">
      <dgm:prSet presAssocID="{47AE1BD3-717A-4C55-9EE0-B29C6636193C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2D86D60F-FC3E-4166-93AC-3034C921896D}" srcId="{530A4A4B-9FE0-407A-9F13-7C53887993CC}" destId="{6BE61953-230E-4FE9-89AF-7C5847E7F733}" srcOrd="1" destOrd="0" parTransId="{F8394853-DE98-4100-88FA-A14EE061B8D1}" sibTransId="{A06D7891-53C3-4C04-A4D7-636B7B63BC3A}"/>
    <dgm:cxn modelId="{2409B517-A2DE-4AED-9BD7-389F1ECCB80A}" srcId="{530A4A4B-9FE0-407A-9F13-7C53887993CC}" destId="{47AE1BD3-717A-4C55-9EE0-B29C6636193C}" srcOrd="2" destOrd="0" parTransId="{AE733814-A17A-485C-A71D-F4E37175DEFF}" sibTransId="{BB441384-C504-415B-96BB-437247B4C0D6}"/>
    <dgm:cxn modelId="{6AEB4F36-1687-4550-8445-ED212B2745D2}" type="presOf" srcId="{84028835-5771-47CA-8A74-0C0AE30927DC}" destId="{868755A7-8906-4B6C-A1D7-58EE88263888}" srcOrd="0" destOrd="0" presId="urn:microsoft.com/office/officeart/2005/8/layout/StepDownProcess"/>
    <dgm:cxn modelId="{BC2BD96A-573E-4139-B85A-931D52640A58}" type="presOf" srcId="{6BE61953-230E-4FE9-89AF-7C5847E7F733}" destId="{4CAE626C-38A1-4265-8392-F6D8D3228734}" srcOrd="0" destOrd="0" presId="urn:microsoft.com/office/officeart/2005/8/layout/StepDownProcess"/>
    <dgm:cxn modelId="{82609A57-1DFF-42A6-ADFF-1D4180F325C4}" type="presOf" srcId="{691C4E29-26F2-4678-B786-DD1E263DCEF9}" destId="{5FDF16F5-ACD3-46A0-B3F0-B57688C3E80E}" srcOrd="0" destOrd="0" presId="urn:microsoft.com/office/officeart/2005/8/layout/StepDownProcess"/>
    <dgm:cxn modelId="{BD1AE17D-B242-402B-8CE3-E8B510C7A914}" type="presOf" srcId="{E81EE4F6-1C61-48DF-A02C-D4CBE2213650}" destId="{55AF329B-FF35-481E-A53D-AE7E618C131F}" srcOrd="0" destOrd="0" presId="urn:microsoft.com/office/officeart/2005/8/layout/StepDownProcess"/>
    <dgm:cxn modelId="{4980C5A0-BC86-4D0A-A421-1248412D46EE}" type="presOf" srcId="{47AE1BD3-717A-4C55-9EE0-B29C6636193C}" destId="{1C5AEC5E-AF19-4BDA-A3FB-A77CCB9CD18E}" srcOrd="0" destOrd="0" presId="urn:microsoft.com/office/officeart/2005/8/layout/StepDownProcess"/>
    <dgm:cxn modelId="{0789F1A6-815A-4CB8-B4FD-2759161F6640}" type="presOf" srcId="{623248AB-CD41-4BF6-BD80-33CF8D2E4E89}" destId="{8AB607CA-7641-4289-A8FE-6B793B45B8DF}" srcOrd="0" destOrd="0" presId="urn:microsoft.com/office/officeart/2005/8/layout/StepDownProcess"/>
    <dgm:cxn modelId="{7698CEAF-485C-46CB-916E-E73CC1C6011B}" srcId="{47AE1BD3-717A-4C55-9EE0-B29C6636193C}" destId="{E81EE4F6-1C61-48DF-A02C-D4CBE2213650}" srcOrd="0" destOrd="0" parTransId="{1029C9E2-5E58-42D6-A63D-D3ED68538FEB}" sibTransId="{0C53EB91-2F32-45A9-8162-49E694E78B8F}"/>
    <dgm:cxn modelId="{A6793AB9-31E9-48E6-AD48-187655477C1B}" srcId="{84028835-5771-47CA-8A74-0C0AE30927DC}" destId="{691C4E29-26F2-4678-B786-DD1E263DCEF9}" srcOrd="0" destOrd="0" parTransId="{68868D65-CF22-4069-BC37-7474E52643A0}" sibTransId="{B78F0ED3-0328-47E7-B6BF-BD237E56A3A9}"/>
    <dgm:cxn modelId="{023C0EE6-FA3D-4A15-B37E-17EBCACD4B5E}" type="presOf" srcId="{530A4A4B-9FE0-407A-9F13-7C53887993CC}" destId="{0A355B68-1579-43F4-9F1A-8B161BB6C95E}" srcOrd="0" destOrd="0" presId="urn:microsoft.com/office/officeart/2005/8/layout/StepDownProcess"/>
    <dgm:cxn modelId="{EEEEEDF9-1CE2-405E-A8C9-CB74CAF3D3F5}" srcId="{6BE61953-230E-4FE9-89AF-7C5847E7F733}" destId="{623248AB-CD41-4BF6-BD80-33CF8D2E4E89}" srcOrd="0" destOrd="0" parTransId="{D6CF2283-8EC0-4703-94AC-06640582F3B8}" sibTransId="{8A8632AE-25A5-46A6-B8E1-192C29A83FBE}"/>
    <dgm:cxn modelId="{847D2AFF-9E2E-4D56-814B-AE898A632838}" srcId="{530A4A4B-9FE0-407A-9F13-7C53887993CC}" destId="{84028835-5771-47CA-8A74-0C0AE30927DC}" srcOrd="0" destOrd="0" parTransId="{3BD25EDF-FA0A-4CF7-86CE-64B11F6F81E4}" sibTransId="{1F15C418-9630-4E3A-A11B-C34652467BBE}"/>
    <dgm:cxn modelId="{B33030C6-CC30-4804-AF0A-AC86604CD45D}" type="presParOf" srcId="{0A355B68-1579-43F4-9F1A-8B161BB6C95E}" destId="{1DD8A70A-AAA7-4296-94D4-D24BDAF47908}" srcOrd="0" destOrd="0" presId="urn:microsoft.com/office/officeart/2005/8/layout/StepDownProcess"/>
    <dgm:cxn modelId="{F97FE3D2-18EC-4969-8031-4F0034AA31C4}" type="presParOf" srcId="{1DD8A70A-AAA7-4296-94D4-D24BDAF47908}" destId="{C91B4BC4-C2D4-420C-A1B4-DDFBCA7A2D11}" srcOrd="0" destOrd="0" presId="urn:microsoft.com/office/officeart/2005/8/layout/StepDownProcess"/>
    <dgm:cxn modelId="{8BD64E2D-B3FE-4559-8F0A-BF0EE53ECC9A}" type="presParOf" srcId="{1DD8A70A-AAA7-4296-94D4-D24BDAF47908}" destId="{868755A7-8906-4B6C-A1D7-58EE88263888}" srcOrd="1" destOrd="0" presId="urn:microsoft.com/office/officeart/2005/8/layout/StepDownProcess"/>
    <dgm:cxn modelId="{7E69956D-0214-4641-9BC1-F29CE01613A6}" type="presParOf" srcId="{1DD8A70A-AAA7-4296-94D4-D24BDAF47908}" destId="{5FDF16F5-ACD3-46A0-B3F0-B57688C3E80E}" srcOrd="2" destOrd="0" presId="urn:microsoft.com/office/officeart/2005/8/layout/StepDownProcess"/>
    <dgm:cxn modelId="{313765B1-345B-46FD-BD3C-50F0BBCF930E}" type="presParOf" srcId="{0A355B68-1579-43F4-9F1A-8B161BB6C95E}" destId="{1AD7865E-EEE7-42E6-BFFE-643A1BAC3513}" srcOrd="1" destOrd="0" presId="urn:microsoft.com/office/officeart/2005/8/layout/StepDownProcess"/>
    <dgm:cxn modelId="{218316C0-C186-4FC4-BC3B-B1F3476896D9}" type="presParOf" srcId="{0A355B68-1579-43F4-9F1A-8B161BB6C95E}" destId="{30CB5AAE-3408-4F51-A372-804859844B38}" srcOrd="2" destOrd="0" presId="urn:microsoft.com/office/officeart/2005/8/layout/StepDownProcess"/>
    <dgm:cxn modelId="{048F7C51-5763-4638-A475-51731CF5992B}" type="presParOf" srcId="{30CB5AAE-3408-4F51-A372-804859844B38}" destId="{A38734D6-1403-4016-817C-C3BD8B6B3451}" srcOrd="0" destOrd="0" presId="urn:microsoft.com/office/officeart/2005/8/layout/StepDownProcess"/>
    <dgm:cxn modelId="{2C3ACBE3-0993-46F7-9688-2B9FADC6FDF8}" type="presParOf" srcId="{30CB5AAE-3408-4F51-A372-804859844B38}" destId="{4CAE626C-38A1-4265-8392-F6D8D3228734}" srcOrd="1" destOrd="0" presId="urn:microsoft.com/office/officeart/2005/8/layout/StepDownProcess"/>
    <dgm:cxn modelId="{CE88E216-1464-4780-8F7E-8D207363A9C8}" type="presParOf" srcId="{30CB5AAE-3408-4F51-A372-804859844B38}" destId="{8AB607CA-7641-4289-A8FE-6B793B45B8DF}" srcOrd="2" destOrd="0" presId="urn:microsoft.com/office/officeart/2005/8/layout/StepDownProcess"/>
    <dgm:cxn modelId="{6E0410F2-52F4-45FC-8A30-50265E1880F5}" type="presParOf" srcId="{0A355B68-1579-43F4-9F1A-8B161BB6C95E}" destId="{E9B28022-FA98-47E1-9003-F822343C768D}" srcOrd="3" destOrd="0" presId="urn:microsoft.com/office/officeart/2005/8/layout/StepDownProcess"/>
    <dgm:cxn modelId="{3CBC1EA3-7D57-403F-BF55-0B77B1A8111E}" type="presParOf" srcId="{0A355B68-1579-43F4-9F1A-8B161BB6C95E}" destId="{95C018AC-91EB-459C-A434-0EE930E775E9}" srcOrd="4" destOrd="0" presId="urn:microsoft.com/office/officeart/2005/8/layout/StepDownProcess"/>
    <dgm:cxn modelId="{6FCD395F-117A-4948-945E-D74968783986}" type="presParOf" srcId="{95C018AC-91EB-459C-A434-0EE930E775E9}" destId="{1C5AEC5E-AF19-4BDA-A3FB-A77CCB9CD18E}" srcOrd="0" destOrd="0" presId="urn:microsoft.com/office/officeart/2005/8/layout/StepDownProcess"/>
    <dgm:cxn modelId="{58781924-3B72-429D-AC19-E7CABF440118}" type="presParOf" srcId="{95C018AC-91EB-459C-A434-0EE930E775E9}" destId="{55AF329B-FF35-481E-A53D-AE7E618C131F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1B4BC4-C2D4-420C-A1B4-DDFBCA7A2D11}">
      <dsp:nvSpPr>
        <dsp:cNvPr id="0" name=""/>
        <dsp:cNvSpPr/>
      </dsp:nvSpPr>
      <dsp:spPr>
        <a:xfrm rot="5400000">
          <a:off x="1679289" y="884965"/>
          <a:ext cx="782675" cy="89104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8755A7-8906-4B6C-A1D7-58EE88263888}">
      <dsp:nvSpPr>
        <dsp:cNvPr id="0" name=""/>
        <dsp:cNvSpPr/>
      </dsp:nvSpPr>
      <dsp:spPr>
        <a:xfrm>
          <a:off x="1471928" y="17353"/>
          <a:ext cx="1317565" cy="922253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1516957" y="62382"/>
        <a:ext cx="1227507" cy="832195"/>
      </dsp:txXfrm>
    </dsp:sp>
    <dsp:sp modelId="{5FDF16F5-ACD3-46A0-B3F0-B57688C3E80E}">
      <dsp:nvSpPr>
        <dsp:cNvPr id="0" name=""/>
        <dsp:cNvSpPr/>
      </dsp:nvSpPr>
      <dsp:spPr>
        <a:xfrm>
          <a:off x="2789493" y="105311"/>
          <a:ext cx="958271" cy="745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/>
        </a:p>
      </dsp:txBody>
      <dsp:txXfrm>
        <a:off x="2789493" y="105311"/>
        <a:ext cx="958271" cy="745405"/>
      </dsp:txXfrm>
    </dsp:sp>
    <dsp:sp modelId="{A38734D6-1403-4016-817C-C3BD8B6B3451}">
      <dsp:nvSpPr>
        <dsp:cNvPr id="0" name=""/>
        <dsp:cNvSpPr/>
      </dsp:nvSpPr>
      <dsp:spPr>
        <a:xfrm rot="5400000">
          <a:off x="2771691" y="1920960"/>
          <a:ext cx="782675" cy="89104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10909305"/>
            <a:satOff val="-52979"/>
            <a:lumOff val="874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AE626C-38A1-4265-8392-F6D8D3228734}">
      <dsp:nvSpPr>
        <dsp:cNvPr id="0" name=""/>
        <dsp:cNvSpPr/>
      </dsp:nvSpPr>
      <dsp:spPr>
        <a:xfrm>
          <a:off x="2564329" y="1053348"/>
          <a:ext cx="1317565" cy="922253"/>
        </a:xfrm>
        <a:prstGeom prst="roundRect">
          <a:avLst>
            <a:gd name="adj" fmla="val 16670"/>
          </a:avLst>
        </a:prstGeom>
        <a:solidFill>
          <a:schemeClr val="accent5">
            <a:hueOff val="5437504"/>
            <a:satOff val="-31742"/>
            <a:lumOff val="-254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2609358" y="1098377"/>
        <a:ext cx="1227507" cy="832195"/>
      </dsp:txXfrm>
    </dsp:sp>
    <dsp:sp modelId="{8AB607CA-7641-4289-A8FE-6B793B45B8DF}">
      <dsp:nvSpPr>
        <dsp:cNvPr id="0" name=""/>
        <dsp:cNvSpPr/>
      </dsp:nvSpPr>
      <dsp:spPr>
        <a:xfrm>
          <a:off x="3881895" y="1141306"/>
          <a:ext cx="958271" cy="745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/>
        </a:p>
      </dsp:txBody>
      <dsp:txXfrm>
        <a:off x="3881895" y="1141306"/>
        <a:ext cx="958271" cy="745405"/>
      </dsp:txXfrm>
    </dsp:sp>
    <dsp:sp modelId="{1C5AEC5E-AF19-4BDA-A3FB-A77CCB9CD18E}">
      <dsp:nvSpPr>
        <dsp:cNvPr id="0" name=""/>
        <dsp:cNvSpPr/>
      </dsp:nvSpPr>
      <dsp:spPr>
        <a:xfrm>
          <a:off x="3656731" y="2089343"/>
          <a:ext cx="1317565" cy="922253"/>
        </a:xfrm>
        <a:prstGeom prst="roundRect">
          <a:avLst>
            <a:gd name="adj" fmla="val 16670"/>
          </a:avLst>
        </a:prstGeom>
        <a:solidFill>
          <a:schemeClr val="accent5">
            <a:hueOff val="10875008"/>
            <a:satOff val="-63485"/>
            <a:lumOff val="-509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3701760" y="2134372"/>
        <a:ext cx="1227507" cy="832195"/>
      </dsp:txXfrm>
    </dsp:sp>
    <dsp:sp modelId="{55AF329B-FF35-481E-A53D-AE7E618C131F}">
      <dsp:nvSpPr>
        <dsp:cNvPr id="0" name=""/>
        <dsp:cNvSpPr/>
      </dsp:nvSpPr>
      <dsp:spPr>
        <a:xfrm>
          <a:off x="4974297" y="2177300"/>
          <a:ext cx="958271" cy="745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/>
        </a:p>
      </dsp:txBody>
      <dsp:txXfrm>
        <a:off x="4974297" y="2177300"/>
        <a:ext cx="958271" cy="7454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29E67-31FB-4F2F-A624-B7329A52A265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FABD28-2B08-4AC6-8172-7486495C2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120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66C8F6-33EA-4DA9-AEB4-8991D64FE455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97C379B-B26F-4E05-8A82-6210EB880E0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402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6C8F6-33EA-4DA9-AEB4-8991D64FE455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379B-B26F-4E05-8A82-6210EB880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37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6C8F6-33EA-4DA9-AEB4-8991D64FE455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379B-B26F-4E05-8A82-6210EB880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52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6C8F6-33EA-4DA9-AEB4-8991D64FE455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379B-B26F-4E05-8A82-6210EB880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9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6C8F6-33EA-4DA9-AEB4-8991D64FE455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379B-B26F-4E05-8A82-6210EB880E0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476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6C8F6-33EA-4DA9-AEB4-8991D64FE455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379B-B26F-4E05-8A82-6210EB880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26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6C8F6-33EA-4DA9-AEB4-8991D64FE455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379B-B26F-4E05-8A82-6210EB880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48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6C8F6-33EA-4DA9-AEB4-8991D64FE455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379B-B26F-4E05-8A82-6210EB880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14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6C8F6-33EA-4DA9-AEB4-8991D64FE455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379B-B26F-4E05-8A82-6210EB880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17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6C8F6-33EA-4DA9-AEB4-8991D64FE455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379B-B26F-4E05-8A82-6210EB880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91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6C8F6-33EA-4DA9-AEB4-8991D64FE455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379B-B26F-4E05-8A82-6210EB880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576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8866C8F6-33EA-4DA9-AEB4-8991D64FE455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97C379B-B26F-4E05-8A82-6210EB880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86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ACE79-5C1C-4A12-B23A-36A1F2C1B3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BBDF64-D49D-468D-91C5-8D6FDEF683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members name (Reg. No.):</a:t>
            </a:r>
          </a:p>
          <a:p>
            <a:r>
              <a:rPr lang="en-US" dirty="0"/>
              <a:t>Supervisor:</a:t>
            </a:r>
          </a:p>
        </p:txBody>
      </p:sp>
      <p:pic>
        <p:nvPicPr>
          <p:cNvPr id="1026" name="Picture 1" descr="APCOMS monograam">
            <a:extLst>
              <a:ext uri="{FF2B5EF4-FFF2-40B4-BE49-F238E27FC236}">
                <a16:creationId xmlns:a16="http://schemas.microsoft.com/office/drawing/2014/main" id="{36FFFB6B-2281-4C6D-842C-9F264316D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811" y="1409326"/>
            <a:ext cx="1040516" cy="1040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25E97C-8674-419A-8451-D4D1AA48B4CF}"/>
              </a:ext>
            </a:extLst>
          </p:cNvPr>
          <p:cNvSpPr txBox="1"/>
          <p:nvPr/>
        </p:nvSpPr>
        <p:spPr>
          <a:xfrm>
            <a:off x="2349305" y="6020972"/>
            <a:ext cx="4487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Department of software Engineering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A8020-099B-4207-A829-61DF7C66D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3808520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6AC6-0B3C-4CCF-8773-706EDEEBE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FD0D4-63F3-42FE-91B9-0677B7009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81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EBA52-40EB-45CC-AE42-833FD77D8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83EAD-E5B3-47FD-BFC2-0EEAE2598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Problem Statement</a:t>
            </a:r>
          </a:p>
          <a:p>
            <a:r>
              <a:rPr lang="en-US" dirty="0"/>
              <a:t>Aim and Objectives</a:t>
            </a:r>
          </a:p>
          <a:p>
            <a:r>
              <a:rPr lang="en-US" dirty="0"/>
              <a:t>Literature Review/Existing Systems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Tools/experimental setup</a:t>
            </a:r>
          </a:p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205790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C8B77-EC0E-4460-8F45-DF3083088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689CF-37A2-4F17-AC46-3A52F7733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317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7D54B-5EA9-4D21-BCDF-196A1A9C1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85712-7C4E-4B6D-B1F7-50DB1EF18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450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AF04F-E5C9-431C-B353-30D0126DA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14D34-447B-4509-AD48-09AA81FE0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60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2D0C8-DEF5-4BBD-AACD-C89F9ABCB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308F9-1F4B-4748-9A88-AEAF3CAF7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491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7137A-BCAF-4034-904D-11F4111AE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Methodology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704F6E5-55CE-4C5E-BBBF-3E1F67D834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7961502"/>
              </p:ext>
            </p:extLst>
          </p:nvPr>
        </p:nvGraphicFramePr>
        <p:xfrm>
          <a:off x="857251" y="2400300"/>
          <a:ext cx="7404497" cy="3028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1712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2B3FA-217B-4044-85ED-4D17FCA76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Tools/Experimental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45113-0963-4F45-89D4-573918559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53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F634E-D651-49D1-87D5-5B44D8D63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5A530-25AE-4930-B484-260125393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0976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40</TotalTime>
  <Words>56</Words>
  <Application>Microsoft Office PowerPoint</Application>
  <PresentationFormat>On-screen Show (4:3)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Corbel</vt:lpstr>
      <vt:lpstr>Basis</vt:lpstr>
      <vt:lpstr>Project Title</vt:lpstr>
      <vt:lpstr>Contents</vt:lpstr>
      <vt:lpstr>Introduction</vt:lpstr>
      <vt:lpstr>Problem Statement</vt:lpstr>
      <vt:lpstr>Aim and Objectives</vt:lpstr>
      <vt:lpstr>Literature Review</vt:lpstr>
      <vt:lpstr>Proposed Methodology</vt:lpstr>
      <vt:lpstr>Tools/Experimental Setup</vt:lpstr>
      <vt:lpstr>References</vt:lpstr>
      <vt:lpstr>Q &amp; 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ruqiabibi@outlook.com</dc:creator>
  <cp:lastModifiedBy>ruqiabibi@outlook.com</cp:lastModifiedBy>
  <cp:revision>7</cp:revision>
  <dcterms:created xsi:type="dcterms:W3CDTF">2021-10-04T15:43:43Z</dcterms:created>
  <dcterms:modified xsi:type="dcterms:W3CDTF">2022-03-03T05:43:13Z</dcterms:modified>
</cp:coreProperties>
</file>