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22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11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6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51E4-5829-4908-9FD6-7621F4751D1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D68CBD-8E6C-4D9C-8DD6-58926EA64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BarMaster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6252270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member</a:t>
            </a:r>
          </a:p>
          <a:p>
            <a:r>
              <a:rPr lang="en-US" dirty="0" smtClean="0"/>
              <a:t>Student 1</a:t>
            </a:r>
          </a:p>
          <a:p>
            <a:r>
              <a:rPr lang="en-US" dirty="0" smtClean="0"/>
              <a:t>Student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Techlonogy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Python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3.10.0 is the newest major release of the Python programming language, and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new features and optimizations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Tkinter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provides the standard library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user interface for desktop 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71" t="10291" r="30275" b="6280"/>
          <a:stretch/>
        </p:blipFill>
        <p:spPr>
          <a:xfrm>
            <a:off x="6654898" y="3180596"/>
            <a:ext cx="3827418" cy="28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Continue….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Pillow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is a Python Imaging Library (PIL), which adds support for opening,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manipulating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saving images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cv2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the module import name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Unofficial pre-built CPU-only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packages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Python"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483" t="29195" r="57193" b="48764"/>
          <a:stretch/>
        </p:blipFill>
        <p:spPr>
          <a:xfrm>
            <a:off x="6035041" y="2991394"/>
            <a:ext cx="3949592" cy="1854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501" t="39554" r="52175" b="40446"/>
          <a:stretch/>
        </p:blipFill>
        <p:spPr>
          <a:xfrm>
            <a:off x="1248799" y="4846320"/>
            <a:ext cx="4075611" cy="14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Continue….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(short for global) is used to return all file paths that match a specific pattern. We can use glob to search for a specific file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module in Python provides functions for interacting with the operating system. OS comes under Python's standard utility modules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00" t="32234" r="33401" b="55980"/>
          <a:stretch/>
        </p:blipFill>
        <p:spPr>
          <a:xfrm>
            <a:off x="2246812" y="4610425"/>
            <a:ext cx="6544492" cy="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integrated development environment used in computer programming, specifically for the Python programming language. It is developed by the Czech company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596"/>
          <a:stretch/>
        </p:blipFill>
        <p:spPr>
          <a:xfrm>
            <a:off x="3809728" y="3396831"/>
            <a:ext cx="5308146" cy="28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7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46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Application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Search Button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the drink in bar </a:t>
            </a:r>
          </a:p>
          <a:p>
            <a:r>
              <a:rPr lang="en-US" b="1" dirty="0" smtClean="0"/>
              <a:t>Show all drink Button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show all available drink in bar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t="9626" r="27659" b="6237"/>
          <a:stretch/>
        </p:blipFill>
        <p:spPr>
          <a:xfrm>
            <a:off x="5185955" y="1384663"/>
            <a:ext cx="5930536" cy="50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1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118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BarMaster</vt:lpstr>
      <vt:lpstr>Techlonogy</vt:lpstr>
      <vt:lpstr>Continue….</vt:lpstr>
      <vt:lpstr>Continue….</vt:lpstr>
      <vt:lpstr>IDE….</vt:lpstr>
      <vt:lpstr>Final Application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BarMaster</dc:title>
  <dc:creator>Windows User</dc:creator>
  <cp:lastModifiedBy>Windows User</cp:lastModifiedBy>
  <cp:revision>4</cp:revision>
  <dcterms:created xsi:type="dcterms:W3CDTF">2022-04-11T21:21:39Z</dcterms:created>
  <dcterms:modified xsi:type="dcterms:W3CDTF">2022-04-11T21:55:28Z</dcterms:modified>
</cp:coreProperties>
</file>