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8127B-CA2B-336B-D5B2-4909CF46DF88}" v="205" dt="2024-09-19T10:33:4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A358C-1A8E-4632-A0A6-F5670160A41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C86BD-D3C7-4857-B0E7-DDEB9BAF301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 Objective</a:t>
          </a:r>
          <a:r>
            <a:rPr lang="en-US"/>
            <a:t>:</a:t>
          </a:r>
        </a:p>
      </dgm:t>
    </dgm:pt>
    <dgm:pt modelId="{85EBE7BD-E6DC-42F6-8477-720506DE4420}" type="parTrans" cxnId="{96656208-1DE2-4DCC-8B88-CABCDD5DBA36}">
      <dgm:prSet/>
      <dgm:spPr/>
      <dgm:t>
        <a:bodyPr/>
        <a:lstStyle/>
        <a:p>
          <a:endParaRPr lang="en-US"/>
        </a:p>
      </dgm:t>
    </dgm:pt>
    <dgm:pt modelId="{5977832B-52D6-4853-9362-8B5C33F17B8E}" type="sibTrans" cxnId="{96656208-1DE2-4DCC-8B88-CABCDD5DBA36}">
      <dgm:prSet/>
      <dgm:spPr/>
      <dgm:t>
        <a:bodyPr/>
        <a:lstStyle/>
        <a:p>
          <a:endParaRPr lang="en-US"/>
        </a:p>
      </dgm:t>
    </dgm:pt>
    <dgm:pt modelId="{9689CDA1-EB51-43DD-8A4D-304CD7CB7D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news data using Microsoft Fabric, starting from data ingestion to creating interactive reports in Power BI.</a:t>
          </a:r>
        </a:p>
      </dgm:t>
    </dgm:pt>
    <dgm:pt modelId="{39E9B5CD-D6AE-4891-AB69-F9C184B1241E}" type="parTrans" cxnId="{B22B34A6-8D35-4DC8-9D9D-324F0A14487E}">
      <dgm:prSet/>
      <dgm:spPr/>
      <dgm:t>
        <a:bodyPr/>
        <a:lstStyle/>
        <a:p>
          <a:endParaRPr lang="en-US"/>
        </a:p>
      </dgm:t>
    </dgm:pt>
    <dgm:pt modelId="{6923B3B6-3FAC-4685-90CC-007E9316C9C0}" type="sibTrans" cxnId="{B22B34A6-8D35-4DC8-9D9D-324F0A14487E}">
      <dgm:prSet/>
      <dgm:spPr/>
      <dgm:t>
        <a:bodyPr/>
        <a:lstStyle/>
        <a:p>
          <a:endParaRPr lang="en-US"/>
        </a:p>
      </dgm:t>
    </dgm:pt>
    <dgm:pt modelId="{E7E935F2-7F62-4784-A66B-C00C509527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Tools Used</a:t>
          </a:r>
          <a:r>
            <a:rPr lang="en-US"/>
            <a:t>:</a:t>
          </a:r>
        </a:p>
      </dgm:t>
    </dgm:pt>
    <dgm:pt modelId="{C05E5F51-FFAD-4D6A-B2B6-80EBC4E737FD}" type="parTrans" cxnId="{D6C36AC2-53BA-411A-A849-272C164DCD6E}">
      <dgm:prSet/>
      <dgm:spPr/>
      <dgm:t>
        <a:bodyPr/>
        <a:lstStyle/>
        <a:p>
          <a:endParaRPr lang="en-US"/>
        </a:p>
      </dgm:t>
    </dgm:pt>
    <dgm:pt modelId="{21D2B91A-C67F-473D-AF3D-D8F28D39E9C9}" type="sibTrans" cxnId="{D6C36AC2-53BA-411A-A849-272C164DCD6E}">
      <dgm:prSet/>
      <dgm:spPr/>
      <dgm:t>
        <a:bodyPr/>
        <a:lstStyle/>
        <a:p>
          <a:endParaRPr lang="en-US"/>
        </a:p>
      </dgm:t>
    </dgm:pt>
    <dgm:pt modelId="{5C38E193-DF50-4578-A937-2230E9716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 Azure, Bing News API, Synapse, Power BI</a:t>
          </a:r>
        </a:p>
      </dgm:t>
    </dgm:pt>
    <dgm:pt modelId="{1A344853-FD1F-4560-8E57-EEEE1968E576}" type="parTrans" cxnId="{515D80E0-74D4-49FF-90E6-4C7879F0316C}">
      <dgm:prSet/>
      <dgm:spPr/>
      <dgm:t>
        <a:bodyPr/>
        <a:lstStyle/>
        <a:p>
          <a:endParaRPr lang="en-US"/>
        </a:p>
      </dgm:t>
    </dgm:pt>
    <dgm:pt modelId="{DE71EE7D-31C5-44AA-947B-F24D067CD73B}" type="sibTrans" cxnId="{515D80E0-74D4-49FF-90E6-4C7879F0316C}">
      <dgm:prSet/>
      <dgm:spPr/>
      <dgm:t>
        <a:bodyPr/>
        <a:lstStyle/>
        <a:p>
          <a:endParaRPr lang="en-US"/>
        </a:p>
      </dgm:t>
    </dgm:pt>
    <dgm:pt modelId="{C72C190E-657F-4B87-9E82-1F0998BBDA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Steps</a:t>
          </a:r>
          <a:r>
            <a:rPr lang="en-US"/>
            <a:t>:</a:t>
          </a:r>
        </a:p>
      </dgm:t>
    </dgm:pt>
    <dgm:pt modelId="{27435F8B-C715-4D8B-80AD-581ECDF30E30}" type="parTrans" cxnId="{1E9A2A05-C47D-4860-B89B-84662D79C084}">
      <dgm:prSet/>
      <dgm:spPr/>
      <dgm:t>
        <a:bodyPr/>
        <a:lstStyle/>
        <a:p>
          <a:endParaRPr lang="en-US"/>
        </a:p>
      </dgm:t>
    </dgm:pt>
    <dgm:pt modelId="{A2D208B4-612A-4D96-B0F3-9E29A5496E6E}" type="sibTrans" cxnId="{1E9A2A05-C47D-4860-B89B-84662D79C084}">
      <dgm:prSet/>
      <dgm:spPr/>
      <dgm:t>
        <a:bodyPr/>
        <a:lstStyle/>
        <a:p>
          <a:endParaRPr lang="en-US"/>
        </a:p>
      </dgm:t>
    </dgm:pt>
    <dgm:pt modelId="{199B3C2C-F794-43A2-BF17-D0233D2A0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ingestion, storage, transformation, and reporting</a:t>
          </a:r>
        </a:p>
      </dgm:t>
    </dgm:pt>
    <dgm:pt modelId="{501A4ABA-58A2-4CB3-8300-79BE5463BA8F}" type="parTrans" cxnId="{D6D5883E-28D1-47D1-AA36-6812C5814E38}">
      <dgm:prSet/>
      <dgm:spPr/>
      <dgm:t>
        <a:bodyPr/>
        <a:lstStyle/>
        <a:p>
          <a:endParaRPr lang="en-US"/>
        </a:p>
      </dgm:t>
    </dgm:pt>
    <dgm:pt modelId="{35557722-AE7F-4F7C-8426-C8B5B591DB6A}" type="sibTrans" cxnId="{D6D5883E-28D1-47D1-AA36-6812C5814E38}">
      <dgm:prSet/>
      <dgm:spPr/>
      <dgm:t>
        <a:bodyPr/>
        <a:lstStyle/>
        <a:p>
          <a:endParaRPr lang="en-US"/>
        </a:p>
      </dgm:t>
    </dgm:pt>
    <dgm:pt modelId="{961A815E-BEBD-4A1F-BBD5-158EDFA2BD53}" type="pres">
      <dgm:prSet presAssocID="{1A7A358C-1A8E-4632-A0A6-F5670160A414}" presName="root" presStyleCnt="0">
        <dgm:presLayoutVars>
          <dgm:dir/>
          <dgm:resizeHandles val="exact"/>
        </dgm:presLayoutVars>
      </dgm:prSet>
      <dgm:spPr/>
    </dgm:pt>
    <dgm:pt modelId="{66E9CD0C-CBF8-4B95-B224-E8D7A0F94725}" type="pres">
      <dgm:prSet presAssocID="{D73C86BD-D3C7-4857-B0E7-DDEB9BAF301E}" presName="compNode" presStyleCnt="0"/>
      <dgm:spPr/>
    </dgm:pt>
    <dgm:pt modelId="{D3997472-9DA3-40EE-8658-119797E55EF0}" type="pres">
      <dgm:prSet presAssocID="{D73C86BD-D3C7-4857-B0E7-DDEB9BAF30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5A7A3D-E343-413D-ABC8-116F3F2F8E6F}" type="pres">
      <dgm:prSet presAssocID="{D73C86BD-D3C7-4857-B0E7-DDEB9BAF301E}" presName="iconSpace" presStyleCnt="0"/>
      <dgm:spPr/>
    </dgm:pt>
    <dgm:pt modelId="{18A3A653-887B-4E77-B850-81DAE0607BA7}" type="pres">
      <dgm:prSet presAssocID="{D73C86BD-D3C7-4857-B0E7-DDEB9BAF301E}" presName="parTx" presStyleLbl="revTx" presStyleIdx="0" presStyleCnt="6">
        <dgm:presLayoutVars>
          <dgm:chMax val="0"/>
          <dgm:chPref val="0"/>
        </dgm:presLayoutVars>
      </dgm:prSet>
      <dgm:spPr/>
    </dgm:pt>
    <dgm:pt modelId="{299AAA64-9940-4E7E-83A9-F9DF094E0E9D}" type="pres">
      <dgm:prSet presAssocID="{D73C86BD-D3C7-4857-B0E7-DDEB9BAF301E}" presName="txSpace" presStyleCnt="0"/>
      <dgm:spPr/>
    </dgm:pt>
    <dgm:pt modelId="{6D571EF7-3149-4B84-8159-075E4E026316}" type="pres">
      <dgm:prSet presAssocID="{D73C86BD-D3C7-4857-B0E7-DDEB9BAF301E}" presName="desTx" presStyleLbl="revTx" presStyleIdx="1" presStyleCnt="6">
        <dgm:presLayoutVars/>
      </dgm:prSet>
      <dgm:spPr/>
    </dgm:pt>
    <dgm:pt modelId="{6256A9BD-2BFE-47AE-9109-E3B722E2B2F1}" type="pres">
      <dgm:prSet presAssocID="{5977832B-52D6-4853-9362-8B5C33F17B8E}" presName="sibTrans" presStyleCnt="0"/>
      <dgm:spPr/>
    </dgm:pt>
    <dgm:pt modelId="{21E6D90E-31B9-474D-8FC5-49AD947DF53D}" type="pres">
      <dgm:prSet presAssocID="{E7E935F2-7F62-4784-A66B-C00C509527FC}" presName="compNode" presStyleCnt="0"/>
      <dgm:spPr/>
    </dgm:pt>
    <dgm:pt modelId="{9010F3B2-C69E-443C-9A51-AEF969C8FAA0}" type="pres">
      <dgm:prSet presAssocID="{E7E935F2-7F62-4784-A66B-C00C50952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7AB6B2-CA22-4670-9E64-8F74B327D3AC}" type="pres">
      <dgm:prSet presAssocID="{E7E935F2-7F62-4784-A66B-C00C509527FC}" presName="iconSpace" presStyleCnt="0"/>
      <dgm:spPr/>
    </dgm:pt>
    <dgm:pt modelId="{AB86B255-39CF-4FDD-B402-EF633445C141}" type="pres">
      <dgm:prSet presAssocID="{E7E935F2-7F62-4784-A66B-C00C509527FC}" presName="parTx" presStyleLbl="revTx" presStyleIdx="2" presStyleCnt="6">
        <dgm:presLayoutVars>
          <dgm:chMax val="0"/>
          <dgm:chPref val="0"/>
        </dgm:presLayoutVars>
      </dgm:prSet>
      <dgm:spPr/>
    </dgm:pt>
    <dgm:pt modelId="{EFD67334-A027-403B-A30E-C286E1F87E48}" type="pres">
      <dgm:prSet presAssocID="{E7E935F2-7F62-4784-A66B-C00C509527FC}" presName="txSpace" presStyleCnt="0"/>
      <dgm:spPr/>
    </dgm:pt>
    <dgm:pt modelId="{DEC1486D-A44C-49AE-8053-7E2621F6B033}" type="pres">
      <dgm:prSet presAssocID="{E7E935F2-7F62-4784-A66B-C00C509527FC}" presName="desTx" presStyleLbl="revTx" presStyleIdx="3" presStyleCnt="6">
        <dgm:presLayoutVars/>
      </dgm:prSet>
      <dgm:spPr/>
    </dgm:pt>
    <dgm:pt modelId="{622FC335-F43C-490F-9969-7361F13E949C}" type="pres">
      <dgm:prSet presAssocID="{21D2B91A-C67F-473D-AF3D-D8F28D39E9C9}" presName="sibTrans" presStyleCnt="0"/>
      <dgm:spPr/>
    </dgm:pt>
    <dgm:pt modelId="{A00F0C25-7702-4467-B8CA-FF05A4D174B0}" type="pres">
      <dgm:prSet presAssocID="{C72C190E-657F-4B87-9E82-1F0998BBDAF9}" presName="compNode" presStyleCnt="0"/>
      <dgm:spPr/>
    </dgm:pt>
    <dgm:pt modelId="{A5023017-81D8-43AC-AB09-8541D716A590}" type="pres">
      <dgm:prSet presAssocID="{C72C190E-657F-4B87-9E82-1F0998BBDA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347CDDE-A4B4-4BC0-A1F8-0BBD2A63C29D}" type="pres">
      <dgm:prSet presAssocID="{C72C190E-657F-4B87-9E82-1F0998BBDAF9}" presName="iconSpace" presStyleCnt="0"/>
      <dgm:spPr/>
    </dgm:pt>
    <dgm:pt modelId="{245D0966-6312-413E-8B1E-14C9504FD5C9}" type="pres">
      <dgm:prSet presAssocID="{C72C190E-657F-4B87-9E82-1F0998BBDAF9}" presName="parTx" presStyleLbl="revTx" presStyleIdx="4" presStyleCnt="6">
        <dgm:presLayoutVars>
          <dgm:chMax val="0"/>
          <dgm:chPref val="0"/>
        </dgm:presLayoutVars>
      </dgm:prSet>
      <dgm:spPr/>
    </dgm:pt>
    <dgm:pt modelId="{6999059A-9E1B-4E8D-A017-ABF2547B9795}" type="pres">
      <dgm:prSet presAssocID="{C72C190E-657F-4B87-9E82-1F0998BBDAF9}" presName="txSpace" presStyleCnt="0"/>
      <dgm:spPr/>
    </dgm:pt>
    <dgm:pt modelId="{7B19D9AB-DB68-4792-BB45-FE88E9294E99}" type="pres">
      <dgm:prSet presAssocID="{C72C190E-657F-4B87-9E82-1F0998BBDAF9}" presName="desTx" presStyleLbl="revTx" presStyleIdx="5" presStyleCnt="6">
        <dgm:presLayoutVars/>
      </dgm:prSet>
      <dgm:spPr/>
    </dgm:pt>
  </dgm:ptLst>
  <dgm:cxnLst>
    <dgm:cxn modelId="{1E9A2A05-C47D-4860-B89B-84662D79C084}" srcId="{1A7A358C-1A8E-4632-A0A6-F5670160A414}" destId="{C72C190E-657F-4B87-9E82-1F0998BBDAF9}" srcOrd="2" destOrd="0" parTransId="{27435F8B-C715-4D8B-80AD-581ECDF30E30}" sibTransId="{A2D208B4-612A-4D96-B0F3-9E29A5496E6E}"/>
    <dgm:cxn modelId="{96656208-1DE2-4DCC-8B88-CABCDD5DBA36}" srcId="{1A7A358C-1A8E-4632-A0A6-F5670160A414}" destId="{D73C86BD-D3C7-4857-B0E7-DDEB9BAF301E}" srcOrd="0" destOrd="0" parTransId="{85EBE7BD-E6DC-42F6-8477-720506DE4420}" sibTransId="{5977832B-52D6-4853-9362-8B5C33F17B8E}"/>
    <dgm:cxn modelId="{E1557C0A-D5CD-44F7-8E36-6FD4C2199BD1}" type="presOf" srcId="{C72C190E-657F-4B87-9E82-1F0998BBDAF9}" destId="{245D0966-6312-413E-8B1E-14C9504FD5C9}" srcOrd="0" destOrd="0" presId="urn:microsoft.com/office/officeart/2018/2/layout/IconLabelDescriptionList"/>
    <dgm:cxn modelId="{1DBB1220-9659-40F2-9042-8BFE5AD472E1}" type="presOf" srcId="{D73C86BD-D3C7-4857-B0E7-DDEB9BAF301E}" destId="{18A3A653-887B-4E77-B850-81DAE0607BA7}" srcOrd="0" destOrd="0" presId="urn:microsoft.com/office/officeart/2018/2/layout/IconLabelDescriptionList"/>
    <dgm:cxn modelId="{5ABB493E-D89C-45F9-9C2C-B3B38A6AD163}" type="presOf" srcId="{1A7A358C-1A8E-4632-A0A6-F5670160A414}" destId="{961A815E-BEBD-4A1F-BBD5-158EDFA2BD53}" srcOrd="0" destOrd="0" presId="urn:microsoft.com/office/officeart/2018/2/layout/IconLabelDescriptionList"/>
    <dgm:cxn modelId="{D6D5883E-28D1-47D1-AA36-6812C5814E38}" srcId="{C72C190E-657F-4B87-9E82-1F0998BBDAF9}" destId="{199B3C2C-F794-43A2-BF17-D0233D2A0243}" srcOrd="0" destOrd="0" parTransId="{501A4ABA-58A2-4CB3-8300-79BE5463BA8F}" sibTransId="{35557722-AE7F-4F7C-8426-C8B5B591DB6A}"/>
    <dgm:cxn modelId="{0DA3224F-2AA8-4E13-B25F-36771CDD3377}" type="presOf" srcId="{5C38E193-DF50-4578-A937-2230E971695F}" destId="{DEC1486D-A44C-49AE-8053-7E2621F6B033}" srcOrd="0" destOrd="0" presId="urn:microsoft.com/office/officeart/2018/2/layout/IconLabelDescriptionList"/>
    <dgm:cxn modelId="{5797AB85-477B-479C-94B0-92F8DD8F22FA}" type="presOf" srcId="{199B3C2C-F794-43A2-BF17-D0233D2A0243}" destId="{7B19D9AB-DB68-4792-BB45-FE88E9294E99}" srcOrd="0" destOrd="0" presId="urn:microsoft.com/office/officeart/2018/2/layout/IconLabelDescriptionList"/>
    <dgm:cxn modelId="{7B927C94-03BC-4B71-8A95-1C131AAE7EB7}" type="presOf" srcId="{E7E935F2-7F62-4784-A66B-C00C509527FC}" destId="{AB86B255-39CF-4FDD-B402-EF633445C141}" srcOrd="0" destOrd="0" presId="urn:microsoft.com/office/officeart/2018/2/layout/IconLabelDescriptionList"/>
    <dgm:cxn modelId="{B22B34A6-8D35-4DC8-9D9D-324F0A14487E}" srcId="{D73C86BD-D3C7-4857-B0E7-DDEB9BAF301E}" destId="{9689CDA1-EB51-43DD-8A4D-304CD7CB7D38}" srcOrd="0" destOrd="0" parTransId="{39E9B5CD-D6AE-4891-AB69-F9C184B1241E}" sibTransId="{6923B3B6-3FAC-4685-90CC-007E9316C9C0}"/>
    <dgm:cxn modelId="{D6C36AC2-53BA-411A-A849-272C164DCD6E}" srcId="{1A7A358C-1A8E-4632-A0A6-F5670160A414}" destId="{E7E935F2-7F62-4784-A66B-C00C509527FC}" srcOrd="1" destOrd="0" parTransId="{C05E5F51-FFAD-4D6A-B2B6-80EBC4E737FD}" sibTransId="{21D2B91A-C67F-473D-AF3D-D8F28D39E9C9}"/>
    <dgm:cxn modelId="{70F7ABCD-40B2-4A4B-AFE7-159576D530D9}" type="presOf" srcId="{9689CDA1-EB51-43DD-8A4D-304CD7CB7D38}" destId="{6D571EF7-3149-4B84-8159-075E4E026316}" srcOrd="0" destOrd="0" presId="urn:microsoft.com/office/officeart/2018/2/layout/IconLabelDescriptionList"/>
    <dgm:cxn modelId="{515D80E0-74D4-49FF-90E6-4C7879F0316C}" srcId="{E7E935F2-7F62-4784-A66B-C00C509527FC}" destId="{5C38E193-DF50-4578-A937-2230E971695F}" srcOrd="0" destOrd="0" parTransId="{1A344853-FD1F-4560-8E57-EEEE1968E576}" sibTransId="{DE71EE7D-31C5-44AA-947B-F24D067CD73B}"/>
    <dgm:cxn modelId="{34975303-9A77-4193-AEDD-718E691FDF15}" type="presParOf" srcId="{961A815E-BEBD-4A1F-BBD5-158EDFA2BD53}" destId="{66E9CD0C-CBF8-4B95-B224-E8D7A0F94725}" srcOrd="0" destOrd="0" presId="urn:microsoft.com/office/officeart/2018/2/layout/IconLabelDescriptionList"/>
    <dgm:cxn modelId="{56BDBDD0-5257-4E6E-88FF-1B51824632A8}" type="presParOf" srcId="{66E9CD0C-CBF8-4B95-B224-E8D7A0F94725}" destId="{D3997472-9DA3-40EE-8658-119797E55EF0}" srcOrd="0" destOrd="0" presId="urn:microsoft.com/office/officeart/2018/2/layout/IconLabelDescriptionList"/>
    <dgm:cxn modelId="{B4195E97-B8CB-40AE-9958-798CB16A21DD}" type="presParOf" srcId="{66E9CD0C-CBF8-4B95-B224-E8D7A0F94725}" destId="{A25A7A3D-E343-413D-ABC8-116F3F2F8E6F}" srcOrd="1" destOrd="0" presId="urn:microsoft.com/office/officeart/2018/2/layout/IconLabelDescriptionList"/>
    <dgm:cxn modelId="{698F1E5A-02B0-456E-89D6-3E0CF5EBEB58}" type="presParOf" srcId="{66E9CD0C-CBF8-4B95-B224-E8D7A0F94725}" destId="{18A3A653-887B-4E77-B850-81DAE0607BA7}" srcOrd="2" destOrd="0" presId="urn:microsoft.com/office/officeart/2018/2/layout/IconLabelDescriptionList"/>
    <dgm:cxn modelId="{2EB9F28B-F81F-4926-B611-3BF80DA2C940}" type="presParOf" srcId="{66E9CD0C-CBF8-4B95-B224-E8D7A0F94725}" destId="{299AAA64-9940-4E7E-83A9-F9DF094E0E9D}" srcOrd="3" destOrd="0" presId="urn:microsoft.com/office/officeart/2018/2/layout/IconLabelDescriptionList"/>
    <dgm:cxn modelId="{7E6D30B3-9B46-4BC0-BCF9-AFBB82283C15}" type="presParOf" srcId="{66E9CD0C-CBF8-4B95-B224-E8D7A0F94725}" destId="{6D571EF7-3149-4B84-8159-075E4E026316}" srcOrd="4" destOrd="0" presId="urn:microsoft.com/office/officeart/2018/2/layout/IconLabelDescriptionList"/>
    <dgm:cxn modelId="{E7749E16-1A47-4522-8079-1F3FC0D8B830}" type="presParOf" srcId="{961A815E-BEBD-4A1F-BBD5-158EDFA2BD53}" destId="{6256A9BD-2BFE-47AE-9109-E3B722E2B2F1}" srcOrd="1" destOrd="0" presId="urn:microsoft.com/office/officeart/2018/2/layout/IconLabelDescriptionList"/>
    <dgm:cxn modelId="{4EFA849D-3A04-4202-A391-C413C8E1ADF7}" type="presParOf" srcId="{961A815E-BEBD-4A1F-BBD5-158EDFA2BD53}" destId="{21E6D90E-31B9-474D-8FC5-49AD947DF53D}" srcOrd="2" destOrd="0" presId="urn:microsoft.com/office/officeart/2018/2/layout/IconLabelDescriptionList"/>
    <dgm:cxn modelId="{242E0EA6-49D8-47B6-8F53-AE32433C7F5F}" type="presParOf" srcId="{21E6D90E-31B9-474D-8FC5-49AD947DF53D}" destId="{9010F3B2-C69E-443C-9A51-AEF969C8FAA0}" srcOrd="0" destOrd="0" presId="urn:microsoft.com/office/officeart/2018/2/layout/IconLabelDescriptionList"/>
    <dgm:cxn modelId="{9C7BF430-AE39-4E6E-B3DC-E47BE678467A}" type="presParOf" srcId="{21E6D90E-31B9-474D-8FC5-49AD947DF53D}" destId="{007AB6B2-CA22-4670-9E64-8F74B327D3AC}" srcOrd="1" destOrd="0" presId="urn:microsoft.com/office/officeart/2018/2/layout/IconLabelDescriptionList"/>
    <dgm:cxn modelId="{33BFD2E2-56ED-46A9-9FA7-092F939FCF78}" type="presParOf" srcId="{21E6D90E-31B9-474D-8FC5-49AD947DF53D}" destId="{AB86B255-39CF-4FDD-B402-EF633445C141}" srcOrd="2" destOrd="0" presId="urn:microsoft.com/office/officeart/2018/2/layout/IconLabelDescriptionList"/>
    <dgm:cxn modelId="{BBCA9093-0D63-441F-B903-7BB4189000FA}" type="presParOf" srcId="{21E6D90E-31B9-474D-8FC5-49AD947DF53D}" destId="{EFD67334-A027-403B-A30E-C286E1F87E48}" srcOrd="3" destOrd="0" presId="urn:microsoft.com/office/officeart/2018/2/layout/IconLabelDescriptionList"/>
    <dgm:cxn modelId="{C23F8BAA-FABA-48F5-94A5-DEA34CF766E6}" type="presParOf" srcId="{21E6D90E-31B9-474D-8FC5-49AD947DF53D}" destId="{DEC1486D-A44C-49AE-8053-7E2621F6B033}" srcOrd="4" destOrd="0" presId="urn:microsoft.com/office/officeart/2018/2/layout/IconLabelDescriptionList"/>
    <dgm:cxn modelId="{06DB1770-1A90-4F31-9AD9-02E01FD35ADE}" type="presParOf" srcId="{961A815E-BEBD-4A1F-BBD5-158EDFA2BD53}" destId="{622FC335-F43C-490F-9969-7361F13E949C}" srcOrd="3" destOrd="0" presId="urn:microsoft.com/office/officeart/2018/2/layout/IconLabelDescriptionList"/>
    <dgm:cxn modelId="{75533B9F-6EAB-4781-9BBC-768A5FA74FA7}" type="presParOf" srcId="{961A815E-BEBD-4A1F-BBD5-158EDFA2BD53}" destId="{A00F0C25-7702-4467-B8CA-FF05A4D174B0}" srcOrd="4" destOrd="0" presId="urn:microsoft.com/office/officeart/2018/2/layout/IconLabelDescriptionList"/>
    <dgm:cxn modelId="{E0661D52-0D79-466D-AF2A-76B96DAE7749}" type="presParOf" srcId="{A00F0C25-7702-4467-B8CA-FF05A4D174B0}" destId="{A5023017-81D8-43AC-AB09-8541D716A590}" srcOrd="0" destOrd="0" presId="urn:microsoft.com/office/officeart/2018/2/layout/IconLabelDescriptionList"/>
    <dgm:cxn modelId="{E1E0E18D-E953-4A1E-B062-1F26988F578C}" type="presParOf" srcId="{A00F0C25-7702-4467-B8CA-FF05A4D174B0}" destId="{8347CDDE-A4B4-4BC0-A1F8-0BBD2A63C29D}" srcOrd="1" destOrd="0" presId="urn:microsoft.com/office/officeart/2018/2/layout/IconLabelDescriptionList"/>
    <dgm:cxn modelId="{51BA3B75-E5C9-4E5E-B42E-D2F3488CF573}" type="presParOf" srcId="{A00F0C25-7702-4467-B8CA-FF05A4D174B0}" destId="{245D0966-6312-413E-8B1E-14C9504FD5C9}" srcOrd="2" destOrd="0" presId="urn:microsoft.com/office/officeart/2018/2/layout/IconLabelDescriptionList"/>
    <dgm:cxn modelId="{7D94E1F1-A557-4698-9AB1-E3EA4870E581}" type="presParOf" srcId="{A00F0C25-7702-4467-B8CA-FF05A4D174B0}" destId="{6999059A-9E1B-4E8D-A017-ABF2547B9795}" srcOrd="3" destOrd="0" presId="urn:microsoft.com/office/officeart/2018/2/layout/IconLabelDescriptionList"/>
    <dgm:cxn modelId="{5CF66DE8-44DF-41D5-8ADD-AB04A5C295AB}" type="presParOf" srcId="{A00F0C25-7702-4467-B8CA-FF05A4D174B0}" destId="{7B19D9AB-DB68-4792-BB45-FE88E9294E9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35568-CDAE-4906-8EBD-7E8DF4F0F5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9AA6A-EBA9-463A-BD22-E4398925A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Treemap</a:t>
          </a:r>
          <a:r>
            <a:rPr lang="en-US"/>
            <a:t>: Country of Survey Takers</a:t>
          </a:r>
        </a:p>
      </dgm:t>
    </dgm:pt>
    <dgm:pt modelId="{9AA32271-1FAB-4ED7-B000-8176A6B16544}" type="parTrans" cxnId="{34631DC9-144D-45AD-B5F4-B86FFB9F0BCE}">
      <dgm:prSet/>
      <dgm:spPr/>
      <dgm:t>
        <a:bodyPr/>
        <a:lstStyle/>
        <a:p>
          <a:endParaRPr lang="en-US"/>
        </a:p>
      </dgm:t>
    </dgm:pt>
    <dgm:pt modelId="{97688AB8-1333-4C90-96EB-A465E0A97F30}" type="sibTrans" cxnId="{34631DC9-144D-45AD-B5F4-B86FFB9F0BCE}">
      <dgm:prSet/>
      <dgm:spPr/>
      <dgm:t>
        <a:bodyPr/>
        <a:lstStyle/>
        <a:p>
          <a:endParaRPr lang="en-US"/>
        </a:p>
      </dgm:t>
    </dgm:pt>
    <dgm:pt modelId="{1ABADAD2-EEC2-4DD4-88D5-4C810346D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Bar Chart</a:t>
          </a:r>
          <a:r>
            <a:rPr lang="en-US"/>
            <a:t>: Average Salary by Job Title</a:t>
          </a:r>
        </a:p>
      </dgm:t>
    </dgm:pt>
    <dgm:pt modelId="{6009DA28-3D04-4942-A676-4119731E3EC1}" type="parTrans" cxnId="{350B0CD0-266B-4050-9465-139606D20EE1}">
      <dgm:prSet/>
      <dgm:spPr/>
      <dgm:t>
        <a:bodyPr/>
        <a:lstStyle/>
        <a:p>
          <a:endParaRPr lang="en-US"/>
        </a:p>
      </dgm:t>
    </dgm:pt>
    <dgm:pt modelId="{5E8349F5-0909-4B9E-9919-DDBC913861C8}" type="sibTrans" cxnId="{350B0CD0-266B-4050-9465-139606D20EE1}">
      <dgm:prSet/>
      <dgm:spPr/>
      <dgm:t>
        <a:bodyPr/>
        <a:lstStyle/>
        <a:p>
          <a:endParaRPr lang="en-US"/>
        </a:p>
      </dgm:t>
    </dgm:pt>
    <dgm:pt modelId="{D303C432-6670-4068-BFF8-32C26E73BE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Column Chart</a:t>
          </a:r>
          <a:r>
            <a:rPr lang="en-US"/>
            <a:t>: Favorite Programming Language</a:t>
          </a:r>
        </a:p>
      </dgm:t>
    </dgm:pt>
    <dgm:pt modelId="{FB2AC7EE-C2BB-4801-9E31-237206CD61F8}" type="parTrans" cxnId="{1A5B76D5-DF12-49D8-ACCE-C6DC48090F61}">
      <dgm:prSet/>
      <dgm:spPr/>
      <dgm:t>
        <a:bodyPr/>
        <a:lstStyle/>
        <a:p>
          <a:endParaRPr lang="en-US"/>
        </a:p>
      </dgm:t>
    </dgm:pt>
    <dgm:pt modelId="{F015E56A-C06F-4FC1-8732-DA44146600FF}" type="sibTrans" cxnId="{1A5B76D5-DF12-49D8-ACCE-C6DC48090F61}">
      <dgm:prSet/>
      <dgm:spPr/>
      <dgm:t>
        <a:bodyPr/>
        <a:lstStyle/>
        <a:p>
          <a:endParaRPr lang="en-US"/>
        </a:p>
      </dgm:t>
    </dgm:pt>
    <dgm:pt modelId="{08A244AD-C79E-48CE-9606-31A349B4F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Donut Chart</a:t>
          </a:r>
          <a:r>
            <a:rPr lang="en-US"/>
            <a:t>: Difficulty to Break Into Data</a:t>
          </a:r>
        </a:p>
      </dgm:t>
    </dgm:pt>
    <dgm:pt modelId="{194CA460-0583-4DED-81A4-C62935C09C3F}" type="parTrans" cxnId="{75BB0A7D-855E-4082-8F77-3BE96507D71C}">
      <dgm:prSet/>
      <dgm:spPr/>
      <dgm:t>
        <a:bodyPr/>
        <a:lstStyle/>
        <a:p>
          <a:endParaRPr lang="en-US"/>
        </a:p>
      </dgm:t>
    </dgm:pt>
    <dgm:pt modelId="{5AEB6D1D-D185-4096-8ACF-CBE1EC9C29E8}" type="sibTrans" cxnId="{75BB0A7D-855E-4082-8F77-3BE96507D71C}">
      <dgm:prSet/>
      <dgm:spPr/>
      <dgm:t>
        <a:bodyPr/>
        <a:lstStyle/>
        <a:p>
          <a:endParaRPr lang="en-US"/>
        </a:p>
      </dgm:t>
    </dgm:pt>
    <dgm:pt modelId="{47EEA215-F9C8-4FCF-8D64-83F41B0A7D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Gauge Charts</a:t>
          </a:r>
          <a:r>
            <a:rPr lang="en-US"/>
            <a:t>: Happiness with Salary and Work-Life Balance</a:t>
          </a:r>
        </a:p>
      </dgm:t>
    </dgm:pt>
    <dgm:pt modelId="{EA9F39E3-9999-4B5A-8207-011FE19F89CE}" type="parTrans" cxnId="{782D131A-E1E0-4DC4-80FB-74437173CFD9}">
      <dgm:prSet/>
      <dgm:spPr/>
      <dgm:t>
        <a:bodyPr/>
        <a:lstStyle/>
        <a:p>
          <a:endParaRPr lang="en-US"/>
        </a:p>
      </dgm:t>
    </dgm:pt>
    <dgm:pt modelId="{90C706DA-26C4-45BB-9E14-1CBADAAE1114}" type="sibTrans" cxnId="{782D131A-E1E0-4DC4-80FB-74437173CFD9}">
      <dgm:prSet/>
      <dgm:spPr/>
      <dgm:t>
        <a:bodyPr/>
        <a:lstStyle/>
        <a:p>
          <a:endParaRPr lang="en-US"/>
        </a:p>
      </dgm:t>
    </dgm:pt>
    <dgm:pt modelId="{8783D208-5DDA-40E6-8D38-A4B811FA6C0F}" type="pres">
      <dgm:prSet presAssocID="{12D35568-CDAE-4906-8EBD-7E8DF4F0F571}" presName="root" presStyleCnt="0">
        <dgm:presLayoutVars>
          <dgm:dir/>
          <dgm:resizeHandles val="exact"/>
        </dgm:presLayoutVars>
      </dgm:prSet>
      <dgm:spPr/>
    </dgm:pt>
    <dgm:pt modelId="{63D4C55C-1EFD-4A08-9989-E28D49B1D091}" type="pres">
      <dgm:prSet presAssocID="{58C9AA6A-EBA9-463A-BD22-E4398925AC50}" presName="compNode" presStyleCnt="0"/>
      <dgm:spPr/>
    </dgm:pt>
    <dgm:pt modelId="{907EB2F3-C280-4BC9-8C0B-4C7CEDE54E2A}" type="pres">
      <dgm:prSet presAssocID="{58C9AA6A-EBA9-463A-BD22-E4398925AC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C9EE6D6-4157-4FD1-B0F1-008DE436DD7D}" type="pres">
      <dgm:prSet presAssocID="{58C9AA6A-EBA9-463A-BD22-E4398925AC50}" presName="spaceRect" presStyleCnt="0"/>
      <dgm:spPr/>
    </dgm:pt>
    <dgm:pt modelId="{F4C3F290-202B-4C09-BA71-2193A155CD3C}" type="pres">
      <dgm:prSet presAssocID="{58C9AA6A-EBA9-463A-BD22-E4398925AC50}" presName="textRect" presStyleLbl="revTx" presStyleIdx="0" presStyleCnt="5">
        <dgm:presLayoutVars>
          <dgm:chMax val="1"/>
          <dgm:chPref val="1"/>
        </dgm:presLayoutVars>
      </dgm:prSet>
      <dgm:spPr/>
    </dgm:pt>
    <dgm:pt modelId="{E3F91C73-6672-4F9B-8F6D-02EFDF2621D6}" type="pres">
      <dgm:prSet presAssocID="{97688AB8-1333-4C90-96EB-A465E0A97F30}" presName="sibTrans" presStyleCnt="0"/>
      <dgm:spPr/>
    </dgm:pt>
    <dgm:pt modelId="{F0400147-B248-4475-A3F7-9D22EA889BB8}" type="pres">
      <dgm:prSet presAssocID="{1ABADAD2-EEC2-4DD4-88D5-4C810346DBF6}" presName="compNode" presStyleCnt="0"/>
      <dgm:spPr/>
    </dgm:pt>
    <dgm:pt modelId="{75643B64-BC26-459A-A777-1D98BFA41359}" type="pres">
      <dgm:prSet presAssocID="{1ABADAD2-EEC2-4DD4-88D5-4C810346DB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D9361E-7D43-46B2-B908-FF5E64EB0D36}" type="pres">
      <dgm:prSet presAssocID="{1ABADAD2-EEC2-4DD4-88D5-4C810346DBF6}" presName="spaceRect" presStyleCnt="0"/>
      <dgm:spPr/>
    </dgm:pt>
    <dgm:pt modelId="{5846C31B-2936-4F08-A8FD-7EE269DC6202}" type="pres">
      <dgm:prSet presAssocID="{1ABADAD2-EEC2-4DD4-88D5-4C810346DBF6}" presName="textRect" presStyleLbl="revTx" presStyleIdx="1" presStyleCnt="5">
        <dgm:presLayoutVars>
          <dgm:chMax val="1"/>
          <dgm:chPref val="1"/>
        </dgm:presLayoutVars>
      </dgm:prSet>
      <dgm:spPr/>
    </dgm:pt>
    <dgm:pt modelId="{119665E9-2DB3-452A-96C9-EFC68052A608}" type="pres">
      <dgm:prSet presAssocID="{5E8349F5-0909-4B9E-9919-DDBC913861C8}" presName="sibTrans" presStyleCnt="0"/>
      <dgm:spPr/>
    </dgm:pt>
    <dgm:pt modelId="{AEC9096F-35FB-42B2-A554-23FAD724D325}" type="pres">
      <dgm:prSet presAssocID="{D303C432-6670-4068-BFF8-32C26E73BE17}" presName="compNode" presStyleCnt="0"/>
      <dgm:spPr/>
    </dgm:pt>
    <dgm:pt modelId="{7A1BEF4C-CB59-4EC0-AA6B-BBCC0CF3CBDD}" type="pres">
      <dgm:prSet presAssocID="{D303C432-6670-4068-BFF8-32C26E73BE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455347-E813-4B94-BA79-AEF33D37CDD8}" type="pres">
      <dgm:prSet presAssocID="{D303C432-6670-4068-BFF8-32C26E73BE17}" presName="spaceRect" presStyleCnt="0"/>
      <dgm:spPr/>
    </dgm:pt>
    <dgm:pt modelId="{DD15FA3F-CECD-4ED2-9C46-847C45CF754B}" type="pres">
      <dgm:prSet presAssocID="{D303C432-6670-4068-BFF8-32C26E73BE17}" presName="textRect" presStyleLbl="revTx" presStyleIdx="2" presStyleCnt="5">
        <dgm:presLayoutVars>
          <dgm:chMax val="1"/>
          <dgm:chPref val="1"/>
        </dgm:presLayoutVars>
      </dgm:prSet>
      <dgm:spPr/>
    </dgm:pt>
    <dgm:pt modelId="{048BF874-F51C-4631-917B-5F2F4676507C}" type="pres">
      <dgm:prSet presAssocID="{F015E56A-C06F-4FC1-8732-DA44146600FF}" presName="sibTrans" presStyleCnt="0"/>
      <dgm:spPr/>
    </dgm:pt>
    <dgm:pt modelId="{C4BAD37A-8837-4585-A78D-90124322CEE2}" type="pres">
      <dgm:prSet presAssocID="{08A244AD-C79E-48CE-9606-31A349B4F616}" presName="compNode" presStyleCnt="0"/>
      <dgm:spPr/>
    </dgm:pt>
    <dgm:pt modelId="{304F371B-9D62-4BF9-9CE3-3F98F228E402}" type="pres">
      <dgm:prSet presAssocID="{08A244AD-C79E-48CE-9606-31A349B4F6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D99BBD19-6A90-4798-9B2E-F6FC5B2A94E4}" type="pres">
      <dgm:prSet presAssocID="{08A244AD-C79E-48CE-9606-31A349B4F616}" presName="spaceRect" presStyleCnt="0"/>
      <dgm:spPr/>
    </dgm:pt>
    <dgm:pt modelId="{3C13E9A5-27EA-4DFF-BB47-E8B7C993F465}" type="pres">
      <dgm:prSet presAssocID="{08A244AD-C79E-48CE-9606-31A349B4F616}" presName="textRect" presStyleLbl="revTx" presStyleIdx="3" presStyleCnt="5">
        <dgm:presLayoutVars>
          <dgm:chMax val="1"/>
          <dgm:chPref val="1"/>
        </dgm:presLayoutVars>
      </dgm:prSet>
      <dgm:spPr/>
    </dgm:pt>
    <dgm:pt modelId="{A6371F3F-E5B0-41FC-B0A7-CB3B6A1C3628}" type="pres">
      <dgm:prSet presAssocID="{5AEB6D1D-D185-4096-8ACF-CBE1EC9C29E8}" presName="sibTrans" presStyleCnt="0"/>
      <dgm:spPr/>
    </dgm:pt>
    <dgm:pt modelId="{54DC006E-03A0-4EE5-8290-C09B5F8FC22C}" type="pres">
      <dgm:prSet presAssocID="{47EEA215-F9C8-4FCF-8D64-83F41B0A7DE6}" presName="compNode" presStyleCnt="0"/>
      <dgm:spPr/>
    </dgm:pt>
    <dgm:pt modelId="{565D1133-7711-41E8-A02E-71B88B4E4BC6}" type="pres">
      <dgm:prSet presAssocID="{47EEA215-F9C8-4FCF-8D64-83F41B0A7D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4CADDE1-B005-4D75-8398-A5D57C63C32C}" type="pres">
      <dgm:prSet presAssocID="{47EEA215-F9C8-4FCF-8D64-83F41B0A7DE6}" presName="spaceRect" presStyleCnt="0"/>
      <dgm:spPr/>
    </dgm:pt>
    <dgm:pt modelId="{8BE0D01F-186E-402C-9944-BB88104918C7}" type="pres">
      <dgm:prSet presAssocID="{47EEA215-F9C8-4FCF-8D64-83F41B0A7DE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CAF1C0F-9CA3-41C1-BE46-C49D48E52091}" type="presOf" srcId="{58C9AA6A-EBA9-463A-BD22-E4398925AC50}" destId="{F4C3F290-202B-4C09-BA71-2193A155CD3C}" srcOrd="0" destOrd="0" presId="urn:microsoft.com/office/officeart/2018/2/layout/IconLabelList"/>
    <dgm:cxn modelId="{782D131A-E1E0-4DC4-80FB-74437173CFD9}" srcId="{12D35568-CDAE-4906-8EBD-7E8DF4F0F571}" destId="{47EEA215-F9C8-4FCF-8D64-83F41B0A7DE6}" srcOrd="4" destOrd="0" parTransId="{EA9F39E3-9999-4B5A-8207-011FE19F89CE}" sibTransId="{90C706DA-26C4-45BB-9E14-1CBADAAE1114}"/>
    <dgm:cxn modelId="{BD93232C-21B9-4009-B05F-5980131E462E}" type="presOf" srcId="{1ABADAD2-EEC2-4DD4-88D5-4C810346DBF6}" destId="{5846C31B-2936-4F08-A8FD-7EE269DC6202}" srcOrd="0" destOrd="0" presId="urn:microsoft.com/office/officeart/2018/2/layout/IconLabelList"/>
    <dgm:cxn modelId="{75BB0A7D-855E-4082-8F77-3BE96507D71C}" srcId="{12D35568-CDAE-4906-8EBD-7E8DF4F0F571}" destId="{08A244AD-C79E-48CE-9606-31A349B4F616}" srcOrd="3" destOrd="0" parTransId="{194CA460-0583-4DED-81A4-C62935C09C3F}" sibTransId="{5AEB6D1D-D185-4096-8ACF-CBE1EC9C29E8}"/>
    <dgm:cxn modelId="{90124C98-2925-4D15-8871-EF04A2C2A13F}" type="presOf" srcId="{47EEA215-F9C8-4FCF-8D64-83F41B0A7DE6}" destId="{8BE0D01F-186E-402C-9944-BB88104918C7}" srcOrd="0" destOrd="0" presId="urn:microsoft.com/office/officeart/2018/2/layout/IconLabelList"/>
    <dgm:cxn modelId="{180ECCC6-D24D-4C69-88D3-E2A2B640682F}" type="presOf" srcId="{08A244AD-C79E-48CE-9606-31A349B4F616}" destId="{3C13E9A5-27EA-4DFF-BB47-E8B7C993F465}" srcOrd="0" destOrd="0" presId="urn:microsoft.com/office/officeart/2018/2/layout/IconLabelList"/>
    <dgm:cxn modelId="{34631DC9-144D-45AD-B5F4-B86FFB9F0BCE}" srcId="{12D35568-CDAE-4906-8EBD-7E8DF4F0F571}" destId="{58C9AA6A-EBA9-463A-BD22-E4398925AC50}" srcOrd="0" destOrd="0" parTransId="{9AA32271-1FAB-4ED7-B000-8176A6B16544}" sibTransId="{97688AB8-1333-4C90-96EB-A465E0A97F30}"/>
    <dgm:cxn modelId="{350B0CD0-266B-4050-9465-139606D20EE1}" srcId="{12D35568-CDAE-4906-8EBD-7E8DF4F0F571}" destId="{1ABADAD2-EEC2-4DD4-88D5-4C810346DBF6}" srcOrd="1" destOrd="0" parTransId="{6009DA28-3D04-4942-A676-4119731E3EC1}" sibTransId="{5E8349F5-0909-4B9E-9919-DDBC913861C8}"/>
    <dgm:cxn modelId="{1A5B76D5-DF12-49D8-ACCE-C6DC48090F61}" srcId="{12D35568-CDAE-4906-8EBD-7E8DF4F0F571}" destId="{D303C432-6670-4068-BFF8-32C26E73BE17}" srcOrd="2" destOrd="0" parTransId="{FB2AC7EE-C2BB-4801-9E31-237206CD61F8}" sibTransId="{F015E56A-C06F-4FC1-8732-DA44146600FF}"/>
    <dgm:cxn modelId="{8FE8C2DA-D1CD-402C-81BA-2B5A057A5301}" type="presOf" srcId="{12D35568-CDAE-4906-8EBD-7E8DF4F0F571}" destId="{8783D208-5DDA-40E6-8D38-A4B811FA6C0F}" srcOrd="0" destOrd="0" presId="urn:microsoft.com/office/officeart/2018/2/layout/IconLabelList"/>
    <dgm:cxn modelId="{CEA81EEC-A760-4F7D-9E66-0211560ABBDC}" type="presOf" srcId="{D303C432-6670-4068-BFF8-32C26E73BE17}" destId="{DD15FA3F-CECD-4ED2-9C46-847C45CF754B}" srcOrd="0" destOrd="0" presId="urn:microsoft.com/office/officeart/2018/2/layout/IconLabelList"/>
    <dgm:cxn modelId="{98EB5324-1875-48A3-B253-5F639FC63530}" type="presParOf" srcId="{8783D208-5DDA-40E6-8D38-A4B811FA6C0F}" destId="{63D4C55C-1EFD-4A08-9989-E28D49B1D091}" srcOrd="0" destOrd="0" presId="urn:microsoft.com/office/officeart/2018/2/layout/IconLabelList"/>
    <dgm:cxn modelId="{06255065-2F03-4EF5-9A4B-2121035990FC}" type="presParOf" srcId="{63D4C55C-1EFD-4A08-9989-E28D49B1D091}" destId="{907EB2F3-C280-4BC9-8C0B-4C7CEDE54E2A}" srcOrd="0" destOrd="0" presId="urn:microsoft.com/office/officeart/2018/2/layout/IconLabelList"/>
    <dgm:cxn modelId="{7742ACFB-6CFD-400C-874D-A9664AAADB7F}" type="presParOf" srcId="{63D4C55C-1EFD-4A08-9989-E28D49B1D091}" destId="{9C9EE6D6-4157-4FD1-B0F1-008DE436DD7D}" srcOrd="1" destOrd="0" presId="urn:microsoft.com/office/officeart/2018/2/layout/IconLabelList"/>
    <dgm:cxn modelId="{CC70E6C0-CF2A-4147-8684-C2D9DDE23FEE}" type="presParOf" srcId="{63D4C55C-1EFD-4A08-9989-E28D49B1D091}" destId="{F4C3F290-202B-4C09-BA71-2193A155CD3C}" srcOrd="2" destOrd="0" presId="urn:microsoft.com/office/officeart/2018/2/layout/IconLabelList"/>
    <dgm:cxn modelId="{DA6CC58B-F61A-4220-BE8B-9F80FF3046F8}" type="presParOf" srcId="{8783D208-5DDA-40E6-8D38-A4B811FA6C0F}" destId="{E3F91C73-6672-4F9B-8F6D-02EFDF2621D6}" srcOrd="1" destOrd="0" presId="urn:microsoft.com/office/officeart/2018/2/layout/IconLabelList"/>
    <dgm:cxn modelId="{0B5C4D6E-92A2-47DB-9A7D-3BDF9DA85E63}" type="presParOf" srcId="{8783D208-5DDA-40E6-8D38-A4B811FA6C0F}" destId="{F0400147-B248-4475-A3F7-9D22EA889BB8}" srcOrd="2" destOrd="0" presId="urn:microsoft.com/office/officeart/2018/2/layout/IconLabelList"/>
    <dgm:cxn modelId="{ECFA8A23-FB2B-4600-8B25-EFCB061516B9}" type="presParOf" srcId="{F0400147-B248-4475-A3F7-9D22EA889BB8}" destId="{75643B64-BC26-459A-A777-1D98BFA41359}" srcOrd="0" destOrd="0" presId="urn:microsoft.com/office/officeart/2018/2/layout/IconLabelList"/>
    <dgm:cxn modelId="{AE3E531C-56CE-4990-878A-BBDE00A827E3}" type="presParOf" srcId="{F0400147-B248-4475-A3F7-9D22EA889BB8}" destId="{63D9361E-7D43-46B2-B908-FF5E64EB0D36}" srcOrd="1" destOrd="0" presId="urn:microsoft.com/office/officeart/2018/2/layout/IconLabelList"/>
    <dgm:cxn modelId="{CCC02D4B-30FE-4F2A-91AD-09A19C4DB3AD}" type="presParOf" srcId="{F0400147-B248-4475-A3F7-9D22EA889BB8}" destId="{5846C31B-2936-4F08-A8FD-7EE269DC6202}" srcOrd="2" destOrd="0" presId="urn:microsoft.com/office/officeart/2018/2/layout/IconLabelList"/>
    <dgm:cxn modelId="{A45EB81E-69DF-406A-8BCE-99F33FE53C42}" type="presParOf" srcId="{8783D208-5DDA-40E6-8D38-A4B811FA6C0F}" destId="{119665E9-2DB3-452A-96C9-EFC68052A608}" srcOrd="3" destOrd="0" presId="urn:microsoft.com/office/officeart/2018/2/layout/IconLabelList"/>
    <dgm:cxn modelId="{A832E58D-452F-43BE-B77E-A9459D190497}" type="presParOf" srcId="{8783D208-5DDA-40E6-8D38-A4B811FA6C0F}" destId="{AEC9096F-35FB-42B2-A554-23FAD724D325}" srcOrd="4" destOrd="0" presId="urn:microsoft.com/office/officeart/2018/2/layout/IconLabelList"/>
    <dgm:cxn modelId="{77A78987-3D95-4BF0-A834-88E792AFADCD}" type="presParOf" srcId="{AEC9096F-35FB-42B2-A554-23FAD724D325}" destId="{7A1BEF4C-CB59-4EC0-AA6B-BBCC0CF3CBDD}" srcOrd="0" destOrd="0" presId="urn:microsoft.com/office/officeart/2018/2/layout/IconLabelList"/>
    <dgm:cxn modelId="{30511926-9210-4B8B-9A3A-7D31C87FDFC0}" type="presParOf" srcId="{AEC9096F-35FB-42B2-A554-23FAD724D325}" destId="{8E455347-E813-4B94-BA79-AEF33D37CDD8}" srcOrd="1" destOrd="0" presId="urn:microsoft.com/office/officeart/2018/2/layout/IconLabelList"/>
    <dgm:cxn modelId="{1A079455-B342-4DDC-B4FB-2BBC79310B59}" type="presParOf" srcId="{AEC9096F-35FB-42B2-A554-23FAD724D325}" destId="{DD15FA3F-CECD-4ED2-9C46-847C45CF754B}" srcOrd="2" destOrd="0" presId="urn:microsoft.com/office/officeart/2018/2/layout/IconLabelList"/>
    <dgm:cxn modelId="{B884E17D-80E1-4D71-9FF9-EA5BD014C039}" type="presParOf" srcId="{8783D208-5DDA-40E6-8D38-A4B811FA6C0F}" destId="{048BF874-F51C-4631-917B-5F2F4676507C}" srcOrd="5" destOrd="0" presId="urn:microsoft.com/office/officeart/2018/2/layout/IconLabelList"/>
    <dgm:cxn modelId="{86CA0A8D-DC53-4A09-B448-9779FBED8931}" type="presParOf" srcId="{8783D208-5DDA-40E6-8D38-A4B811FA6C0F}" destId="{C4BAD37A-8837-4585-A78D-90124322CEE2}" srcOrd="6" destOrd="0" presId="urn:microsoft.com/office/officeart/2018/2/layout/IconLabelList"/>
    <dgm:cxn modelId="{ABD474BF-F8C2-43B0-B822-BEDEB4521DB6}" type="presParOf" srcId="{C4BAD37A-8837-4585-A78D-90124322CEE2}" destId="{304F371B-9D62-4BF9-9CE3-3F98F228E402}" srcOrd="0" destOrd="0" presId="urn:microsoft.com/office/officeart/2018/2/layout/IconLabelList"/>
    <dgm:cxn modelId="{3C32135F-1B5B-4797-88E7-2CBD7C5D15DB}" type="presParOf" srcId="{C4BAD37A-8837-4585-A78D-90124322CEE2}" destId="{D99BBD19-6A90-4798-9B2E-F6FC5B2A94E4}" srcOrd="1" destOrd="0" presId="urn:microsoft.com/office/officeart/2018/2/layout/IconLabelList"/>
    <dgm:cxn modelId="{C8593168-511B-4F56-83E9-7D8C95AA2B08}" type="presParOf" srcId="{C4BAD37A-8837-4585-A78D-90124322CEE2}" destId="{3C13E9A5-27EA-4DFF-BB47-E8B7C993F465}" srcOrd="2" destOrd="0" presId="urn:microsoft.com/office/officeart/2018/2/layout/IconLabelList"/>
    <dgm:cxn modelId="{E82DDCB4-5D13-4034-82C1-4986165C4FAC}" type="presParOf" srcId="{8783D208-5DDA-40E6-8D38-A4B811FA6C0F}" destId="{A6371F3F-E5B0-41FC-B0A7-CB3B6A1C3628}" srcOrd="7" destOrd="0" presId="urn:microsoft.com/office/officeart/2018/2/layout/IconLabelList"/>
    <dgm:cxn modelId="{C185B7B6-F3CE-416D-84A6-D4CBF04941F1}" type="presParOf" srcId="{8783D208-5DDA-40E6-8D38-A4B811FA6C0F}" destId="{54DC006E-03A0-4EE5-8290-C09B5F8FC22C}" srcOrd="8" destOrd="0" presId="urn:microsoft.com/office/officeart/2018/2/layout/IconLabelList"/>
    <dgm:cxn modelId="{60D3A862-7149-48D8-8DA2-C60A8AEC9406}" type="presParOf" srcId="{54DC006E-03A0-4EE5-8290-C09B5F8FC22C}" destId="{565D1133-7711-41E8-A02E-71B88B4E4BC6}" srcOrd="0" destOrd="0" presId="urn:microsoft.com/office/officeart/2018/2/layout/IconLabelList"/>
    <dgm:cxn modelId="{7848001F-027A-40EE-8481-6EB741BFE852}" type="presParOf" srcId="{54DC006E-03A0-4EE5-8290-C09B5F8FC22C}" destId="{94CADDE1-B005-4D75-8398-A5D57C63C32C}" srcOrd="1" destOrd="0" presId="urn:microsoft.com/office/officeart/2018/2/layout/IconLabelList"/>
    <dgm:cxn modelId="{7E0F5BF8-4750-4930-AD74-642770DACD58}" type="presParOf" srcId="{54DC006E-03A0-4EE5-8290-C09B5F8FC22C}" destId="{8BE0D01F-186E-402C-9944-BB88104918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97472-9DA3-40EE-8658-119797E55EF0}">
      <dsp:nvSpPr>
        <dsp:cNvPr id="0" name=""/>
        <dsp:cNvSpPr/>
      </dsp:nvSpPr>
      <dsp:spPr>
        <a:xfrm>
          <a:off x="393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3A653-887B-4E77-B850-81DAE0607BA7}">
      <dsp:nvSpPr>
        <dsp:cNvPr id="0" name=""/>
        <dsp:cNvSpPr/>
      </dsp:nvSpPr>
      <dsp:spPr>
        <a:xfrm>
          <a:off x="393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Project Objective</a:t>
          </a:r>
          <a:r>
            <a:rPr lang="en-US" sz="3000" kern="1200"/>
            <a:t>:</a:t>
          </a:r>
        </a:p>
      </dsp:txBody>
      <dsp:txXfrm>
        <a:off x="393" y="1990502"/>
        <a:ext cx="3138750" cy="470812"/>
      </dsp:txXfrm>
    </dsp:sp>
    <dsp:sp modelId="{6D571EF7-3149-4B84-8159-075E4E026316}">
      <dsp:nvSpPr>
        <dsp:cNvPr id="0" name=""/>
        <dsp:cNvSpPr/>
      </dsp:nvSpPr>
      <dsp:spPr>
        <a:xfrm>
          <a:off x="393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news data using Microsoft Fabric, starting from data ingestion to creating interactive reports in Power BI.</a:t>
          </a:r>
        </a:p>
      </dsp:txBody>
      <dsp:txXfrm>
        <a:off x="393" y="2517495"/>
        <a:ext cx="3138750" cy="1062690"/>
      </dsp:txXfrm>
    </dsp:sp>
    <dsp:sp modelId="{9010F3B2-C69E-443C-9A51-AEF969C8FAA0}">
      <dsp:nvSpPr>
        <dsp:cNvPr id="0" name=""/>
        <dsp:cNvSpPr/>
      </dsp:nvSpPr>
      <dsp:spPr>
        <a:xfrm>
          <a:off x="3688425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6B255-39CF-4FDD-B402-EF633445C141}">
      <dsp:nvSpPr>
        <dsp:cNvPr id="0" name=""/>
        <dsp:cNvSpPr/>
      </dsp:nvSpPr>
      <dsp:spPr>
        <a:xfrm>
          <a:off x="3688425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Tools Used</a:t>
          </a:r>
          <a:r>
            <a:rPr lang="en-US" sz="3000" kern="1200"/>
            <a:t>:</a:t>
          </a:r>
        </a:p>
      </dsp:txBody>
      <dsp:txXfrm>
        <a:off x="3688425" y="1990502"/>
        <a:ext cx="3138750" cy="470812"/>
      </dsp:txXfrm>
    </dsp:sp>
    <dsp:sp modelId="{DEC1486D-A44C-49AE-8053-7E2621F6B033}">
      <dsp:nvSpPr>
        <dsp:cNvPr id="0" name=""/>
        <dsp:cNvSpPr/>
      </dsp:nvSpPr>
      <dsp:spPr>
        <a:xfrm>
          <a:off x="3688425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Microsoft Azure, Bing News API, Synapse, Power BI</a:t>
          </a:r>
        </a:p>
      </dsp:txBody>
      <dsp:txXfrm>
        <a:off x="3688425" y="2517495"/>
        <a:ext cx="3138750" cy="1062690"/>
      </dsp:txXfrm>
    </dsp:sp>
    <dsp:sp modelId="{A5023017-81D8-43AC-AB09-8541D716A590}">
      <dsp:nvSpPr>
        <dsp:cNvPr id="0" name=""/>
        <dsp:cNvSpPr/>
      </dsp:nvSpPr>
      <dsp:spPr>
        <a:xfrm>
          <a:off x="7376456" y="77115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0966-6312-413E-8B1E-14C9504FD5C9}">
      <dsp:nvSpPr>
        <dsp:cNvPr id="0" name=""/>
        <dsp:cNvSpPr/>
      </dsp:nvSpPr>
      <dsp:spPr>
        <a:xfrm>
          <a:off x="7376456" y="1990502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Steps</a:t>
          </a:r>
          <a:r>
            <a:rPr lang="en-US" sz="3000" kern="1200"/>
            <a:t>:</a:t>
          </a:r>
        </a:p>
      </dsp:txBody>
      <dsp:txXfrm>
        <a:off x="7376456" y="1990502"/>
        <a:ext cx="3138750" cy="470812"/>
      </dsp:txXfrm>
    </dsp:sp>
    <dsp:sp modelId="{7B19D9AB-DB68-4792-BB45-FE88E9294E99}">
      <dsp:nvSpPr>
        <dsp:cNvPr id="0" name=""/>
        <dsp:cNvSpPr/>
      </dsp:nvSpPr>
      <dsp:spPr>
        <a:xfrm>
          <a:off x="7376456" y="2517495"/>
          <a:ext cx="3138750" cy="106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ingestion, storage, transformation, and reporting</a:t>
          </a:r>
        </a:p>
      </dsp:txBody>
      <dsp:txXfrm>
        <a:off x="7376456" y="2517495"/>
        <a:ext cx="3138750" cy="1062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EB2F3-C280-4BC9-8C0B-4C7CEDE54E2A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F290-202B-4C09-BA71-2193A155CD3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Treemap</a:t>
          </a:r>
          <a:r>
            <a:rPr lang="en-US" sz="1400" kern="1200"/>
            <a:t>: Country of Survey Takers</a:t>
          </a:r>
        </a:p>
      </dsp:txBody>
      <dsp:txXfrm>
        <a:off x="127800" y="2355670"/>
        <a:ext cx="1800000" cy="720000"/>
      </dsp:txXfrm>
    </dsp:sp>
    <dsp:sp modelId="{75643B64-BC26-459A-A777-1D98BFA41359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6C31B-2936-4F08-A8FD-7EE269DC6202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Bar Chart</a:t>
          </a:r>
          <a:r>
            <a:rPr lang="en-US" sz="1400" kern="1200"/>
            <a:t>: Average Salary by Job Title</a:t>
          </a:r>
        </a:p>
      </dsp:txBody>
      <dsp:txXfrm>
        <a:off x="2242800" y="2355670"/>
        <a:ext cx="1800000" cy="720000"/>
      </dsp:txXfrm>
    </dsp:sp>
    <dsp:sp modelId="{7A1BEF4C-CB59-4EC0-AA6B-BBCC0CF3CBDD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5FA3F-CECD-4ED2-9C46-847C45CF754B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Column Chart</a:t>
          </a:r>
          <a:r>
            <a:rPr lang="en-US" sz="1400" kern="1200"/>
            <a:t>: Favorite Programming Language</a:t>
          </a:r>
        </a:p>
      </dsp:txBody>
      <dsp:txXfrm>
        <a:off x="4357800" y="2355670"/>
        <a:ext cx="1800000" cy="720000"/>
      </dsp:txXfrm>
    </dsp:sp>
    <dsp:sp modelId="{304F371B-9D62-4BF9-9CE3-3F98F228E402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3E9A5-27EA-4DFF-BB47-E8B7C993F465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Donut Chart</a:t>
          </a:r>
          <a:r>
            <a:rPr lang="en-US" sz="1400" kern="1200"/>
            <a:t>: Difficulty to Break Into Data</a:t>
          </a:r>
        </a:p>
      </dsp:txBody>
      <dsp:txXfrm>
        <a:off x="6472800" y="2355670"/>
        <a:ext cx="1800000" cy="720000"/>
      </dsp:txXfrm>
    </dsp:sp>
    <dsp:sp modelId="{565D1133-7711-41E8-A02E-71B88B4E4BC6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D01F-186E-402C-9944-BB88104918C7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Gauge Charts</a:t>
          </a:r>
          <a:r>
            <a:rPr lang="en-US" sz="1400" kern="1200"/>
            <a:t>: Happiness with Salary and Work-Life Balance</a:t>
          </a:r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Project Report - Microsoft Fabric and Power BI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Submitted by Usama Yazdani | Data Analytics Intern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grey and orange logo&#10;&#10;Description automatically generated">
            <a:extLst>
              <a:ext uri="{FF2B5EF4-FFF2-40B4-BE49-F238E27FC236}">
                <a16:creationId xmlns:a16="http://schemas.microsoft.com/office/drawing/2014/main" id="{56B2F26F-DFA7-9E89-5541-0904BCC4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1" y="320231"/>
            <a:ext cx="10704025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82DA6-16E9-E965-7CBC-7C595A2A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Project Objective :-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F500-6184-CDC9-1632-627B08C0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Analyzed survey data from 630 respondents to gather insights into the data professionals' demographics, skills, and job satisfaction</a:t>
            </a: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Key Data Points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Country of Survey Takers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Average Salary by Job Title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Favorite Programming Language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Happiness with Salary &amp; Work/Life Balance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FA2A-D54D-7EAB-8244-4EAA0C01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Power BI Dashboard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4C093-F358-F115-20E3-0F3056804A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77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data report&#10;&#10;Description automatically generated">
            <a:extLst>
              <a:ext uri="{FF2B5EF4-FFF2-40B4-BE49-F238E27FC236}">
                <a16:creationId xmlns:a16="http://schemas.microsoft.com/office/drawing/2014/main" id="{CA31948B-8DD3-88C4-DA9C-AF87CA42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" b="4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36A70-D252-6607-7A3F-A32BC6DF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Thank You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AFA85684-7D16-449A-FCA5-3762A05D2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351" y="2837712"/>
            <a:ext cx="3217333" cy="3217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878E-F49A-19BC-7E7C-19EABFAD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Closing Remarks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Thank you for reviewing the project report.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Looking forward to your feedback.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Contact Details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Usama Yazdani, Data Analytics Intern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Email: usama.yazdani@systemsltd.com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4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8863EC-3D29-35B3-2C57-5916F8BC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1448" y="1182968"/>
            <a:ext cx="5186842" cy="978937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BBE0-44AB-950E-24BE-89F2C1201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2376946"/>
            <a:ext cx="5188034" cy="3313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Microsoft Fabric - Bing News Data Analytics Project</a:t>
            </a:r>
            <a:endParaRPr lang="en-US" dirty="0"/>
          </a:p>
          <a:p>
            <a:pPr marL="342900" indent="-342900" algn="l"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Power BI - Data Professional Survey Breakdown</a:t>
            </a:r>
          </a:p>
          <a:p>
            <a:pPr marL="342900" indent="-342900" algn="l"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Key Insights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Conclusion &amp; Next Steps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29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1CC-B7C2-CAE6-19C0-0361C71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Microsoft Fabric Project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F5DDFB-A7FC-8CF2-B41D-D5444E0A82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0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69387-2CCA-4566-FE8F-7030B9D5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Gathering Process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How data are stored in json file">
            <a:extLst>
              <a:ext uri="{FF2B5EF4-FFF2-40B4-BE49-F238E27FC236}">
                <a16:creationId xmlns:a16="http://schemas.microsoft.com/office/drawing/2014/main" id="{80237065-4A0D-4D73-A0EF-02E1268B0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2" y="2269218"/>
            <a:ext cx="4777381" cy="21498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B48F-7754-C080-3724-A1B42B85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/>
              <a:t>Bing News API</a:t>
            </a:r>
            <a:r>
              <a:rPr lang="en-US"/>
              <a:t>: Used to retrieve real-time news data.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Data was stored in JSON format and loaded into the Lakehouse (Microsoft Fabric).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EB7A-218A-336F-EFED-033F0BCA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Storage and 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A0966-1B15-0A3A-4931-8C7A45C6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/>
              <a:t>Data Storage</a:t>
            </a:r>
            <a:r>
              <a:rPr lang="en-US" sz="2000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/>
              <a:t>Lakehouse</a:t>
            </a:r>
            <a:r>
              <a:rPr lang="en-US" sz="2000"/>
              <a:t>: A cloud-based storage in Microsoft Fabric used to store the JSON files.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/>
              <a:t>Data Preprocessing</a:t>
            </a:r>
            <a:r>
              <a:rPr lang="en-US" sz="2000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Used </a:t>
            </a:r>
            <a:r>
              <a:rPr lang="en-US" sz="2000" b="1"/>
              <a:t>Synapse Notebooks</a:t>
            </a:r>
            <a:r>
              <a:rPr lang="en-US" sz="2000"/>
              <a:t> for data cleansing and transformations (PySpark).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8E3E86-9EA9-7D9E-7727-BD95EE85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932159"/>
            <a:ext cx="6389346" cy="30029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28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56199-DF35-99A5-3426-C71DEF51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Transformation and ETL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B35A1-4322-A7E4-DD45-0CF069D9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/>
            <a:endParaRPr lang="en-US" sz="2000" b="1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Extracted data from Lakehouse, transformed it into meaningful dimensions and facts using TSQL.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Loaded the transformed data into a </a:t>
            </a:r>
            <a:r>
              <a:rPr lang="en-US" sz="2000" b="1" dirty="0"/>
              <a:t>data warehouse</a:t>
            </a:r>
            <a:r>
              <a:rPr lang="en-US" sz="2000" dirty="0"/>
              <a:t> for further analysis.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b="1" dirty="0"/>
              <a:t>Key Focus</a:t>
            </a:r>
            <a:r>
              <a:rPr lang="en-US" sz="2000" dirty="0"/>
              <a:t>: Ensuring the data was structured and ready for analysis in Power BI.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Content Placeholder 4" descr="A screenshot of a search&#10;&#10;Description automatically generated">
            <a:extLst>
              <a:ext uri="{FF2B5EF4-FFF2-40B4-BE49-F238E27FC236}">
                <a16:creationId xmlns:a16="http://schemas.microsoft.com/office/drawing/2014/main" id="{DACA4CED-B17E-2ACF-FB3B-C1C9CBB7B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532" y="3189003"/>
            <a:ext cx="5150277" cy="230474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EB4F5-9E4E-7AB0-0110-51E8FCB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BI Integration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44DF13-F354-2ECA-E897-FA4B6AE8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1" y="3065258"/>
            <a:ext cx="4954693" cy="27622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EC1C1-CF14-20B6-B527-0EE5645E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 b="1">
              <a:solidFill>
                <a:schemeClr val="tx2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Connected the transformed data to Power BI for creating visualizations.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Built a </a:t>
            </a:r>
            <a:r>
              <a:rPr lang="en-US" sz="1800" b="1">
                <a:solidFill>
                  <a:schemeClr val="tx2"/>
                </a:solidFill>
              </a:rPr>
              <a:t>semantic model</a:t>
            </a:r>
            <a:r>
              <a:rPr lang="en-US" sz="1800">
                <a:solidFill>
                  <a:schemeClr val="tx2"/>
                </a:solidFill>
              </a:rPr>
              <a:t> to streamline the data for reporting purposes.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99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2F8A-7CF3-612D-62E1-70D5EF00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Automation with Microsoft Fabric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8FF6E5-0142-5C2E-4DCA-467EC0ECE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54" y="2837712"/>
            <a:ext cx="4275526" cy="32173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C300-076B-FB89-BD01-74F68C89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4871" y="2827419"/>
            <a:ext cx="5029200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Used </a:t>
            </a:r>
            <a:r>
              <a:rPr lang="en-US" sz="1800" b="1">
                <a:solidFill>
                  <a:schemeClr val="tx2"/>
                </a:solidFill>
              </a:rPr>
              <a:t>Data Factory</a:t>
            </a:r>
            <a:r>
              <a:rPr lang="en-US" sz="1800">
                <a:solidFill>
                  <a:schemeClr val="tx2"/>
                </a:solidFill>
              </a:rPr>
              <a:t> in Microsoft Fabric to automate the data ingestion and transformation processes.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Data is fetched every hour and updated in the system without manual intervention.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40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250E37-D6A9-FBD7-A770-151617CE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2</a:t>
            </a:r>
            <a:r>
              <a:rPr lang="en-US" sz="4000" dirty="0">
                <a:solidFill>
                  <a:schemeClr val="tx2"/>
                </a:solidFill>
              </a:rPr>
              <a:t> 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  <a:ea typeface="+mj-lt"/>
                <a:cs typeface="+mj-lt"/>
              </a:rPr>
              <a:t>Power BI - Data Professional Survey Breakdown</a:t>
            </a:r>
            <a:endParaRPr lang="en-US" sz="4000" kern="1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28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Report - Microsoft Fabric and Power BI</vt:lpstr>
      <vt:lpstr>Agenda </vt:lpstr>
      <vt:lpstr>Microsoft Fabric Project Overview</vt:lpstr>
      <vt:lpstr>Data Gathering Process</vt:lpstr>
      <vt:lpstr>Data Storage and Preprocessing</vt:lpstr>
      <vt:lpstr>Data Transformation and ETL</vt:lpstr>
      <vt:lpstr>Power BI Integration</vt:lpstr>
      <vt:lpstr>Automation with Microsoft Fabric</vt:lpstr>
      <vt:lpstr>Project 2 : Power BI - Data Professional Survey Breakdown</vt:lpstr>
      <vt:lpstr>Project Objective :-</vt:lpstr>
      <vt:lpstr>Power BI Dashboard Overview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119</cp:revision>
  <dcterms:created xsi:type="dcterms:W3CDTF">2024-09-19T09:59:04Z</dcterms:created>
  <dcterms:modified xsi:type="dcterms:W3CDTF">2024-09-19T10:35:29Z</dcterms:modified>
</cp:coreProperties>
</file>