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828800" cy="2686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30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439592"/>
            <a:ext cx="1554480" cy="93514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10798"/>
            <a:ext cx="1371600" cy="64850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143007"/>
            <a:ext cx="394335" cy="2276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143007"/>
            <a:ext cx="1160145" cy="227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669648"/>
            <a:ext cx="1577340" cy="1117322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797540"/>
            <a:ext cx="1577340" cy="587573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715036"/>
            <a:ext cx="777240" cy="1704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715036"/>
            <a:ext cx="777240" cy="1704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43008"/>
            <a:ext cx="1577340" cy="519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658455"/>
            <a:ext cx="773668" cy="322699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981155"/>
            <a:ext cx="773668" cy="1443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658455"/>
            <a:ext cx="777478" cy="322699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981155"/>
            <a:ext cx="777478" cy="1443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79070"/>
            <a:ext cx="589836" cy="62674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386742"/>
            <a:ext cx="925830" cy="1908836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805815"/>
            <a:ext cx="589836" cy="1492872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79070"/>
            <a:ext cx="589836" cy="62674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386742"/>
            <a:ext cx="925830" cy="1908836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805815"/>
            <a:ext cx="589836" cy="1492872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143008"/>
            <a:ext cx="1577340" cy="519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715036"/>
            <a:ext cx="1577340" cy="17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2489571"/>
            <a:ext cx="411480" cy="143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09DF-1A7B-433C-9660-1A693DD7AD9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2489571"/>
            <a:ext cx="617220" cy="143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2489571"/>
            <a:ext cx="411480" cy="143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66B7-0583-4A86-8F36-462173C9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23E957F-A4FB-6D08-276B-C649032A2C7C}"/>
              </a:ext>
            </a:extLst>
          </p:cNvPr>
          <p:cNvGrpSpPr/>
          <p:nvPr/>
        </p:nvGrpSpPr>
        <p:grpSpPr>
          <a:xfrm>
            <a:off x="-7029" y="292926"/>
            <a:ext cx="1835829" cy="2393124"/>
            <a:chOff x="-7029" y="292926"/>
            <a:chExt cx="1835829" cy="2393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4A83-E8AF-E96F-C545-22674E25851C}"/>
                </a:ext>
              </a:extLst>
            </p:cNvPr>
            <p:cNvSpPr/>
            <p:nvPr/>
          </p:nvSpPr>
          <p:spPr>
            <a:xfrm>
              <a:off x="406400" y="292926"/>
              <a:ext cx="1003300" cy="3776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  CMP</a:t>
              </a:r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>
                <a:lnSpc>
                  <a:spcPts val="1000"/>
                </a:lnSpc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Live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04530D-A996-3E82-4121-0D29620D2F4F}"/>
                </a:ext>
              </a:extLst>
            </p:cNvPr>
            <p:cNvCxnSpPr>
              <a:cxnSpLocks/>
            </p:cNvCxnSpPr>
            <p:nvPr/>
          </p:nvCxnSpPr>
          <p:spPr>
            <a:xfrm>
              <a:off x="299508" y="990601"/>
              <a:ext cx="122978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2860FA-F82B-BFD8-4268-BE10B47DD8E5}"/>
                </a:ext>
              </a:extLst>
            </p:cNvPr>
            <p:cNvCxnSpPr>
              <a:cxnSpLocks/>
            </p:cNvCxnSpPr>
            <p:nvPr/>
          </p:nvCxnSpPr>
          <p:spPr>
            <a:xfrm>
              <a:off x="299508" y="1343025"/>
              <a:ext cx="122978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D5379B-F6A3-3C4E-F8A1-DF9383D4E2A0}"/>
                </a:ext>
              </a:extLst>
            </p:cNvPr>
            <p:cNvSpPr txBox="1"/>
            <p:nvPr/>
          </p:nvSpPr>
          <p:spPr>
            <a:xfrm>
              <a:off x="960967" y="953225"/>
              <a:ext cx="668773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Forgot Username?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DF68F-EC32-3454-6205-07C97F83B62C}"/>
                </a:ext>
              </a:extLst>
            </p:cNvPr>
            <p:cNvSpPr txBox="1"/>
            <p:nvPr/>
          </p:nvSpPr>
          <p:spPr>
            <a:xfrm>
              <a:off x="969783" y="1298631"/>
              <a:ext cx="65114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Forgot Password?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3741DB-18EE-E263-0A25-608101F6D8BD}"/>
                </a:ext>
              </a:extLst>
            </p:cNvPr>
            <p:cNvSpPr txBox="1"/>
            <p:nvPr/>
          </p:nvSpPr>
          <p:spPr>
            <a:xfrm>
              <a:off x="199060" y="853739"/>
              <a:ext cx="45397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accent3"/>
                  </a:solidFill>
                </a:rPr>
                <a:t>Username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964EF0-DF5A-349B-A5A9-D9E55BEBFCEA}"/>
                </a:ext>
              </a:extLst>
            </p:cNvPr>
            <p:cNvSpPr txBox="1"/>
            <p:nvPr/>
          </p:nvSpPr>
          <p:spPr>
            <a:xfrm>
              <a:off x="205472" y="1206162"/>
              <a:ext cx="441146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accent3"/>
                  </a:solidFill>
                </a:rPr>
                <a:t>Password</a:t>
              </a:r>
            </a:p>
          </p:txBody>
        </p:sp>
        <p:pic>
          <p:nvPicPr>
            <p:cNvPr id="1026" name="Picture 2" descr="Hide Hide Icon - Hide Png Transparent PNG - 421x310 - Free ...">
              <a:extLst>
                <a:ext uri="{FF2B5EF4-FFF2-40B4-BE49-F238E27FC236}">
                  <a16:creationId xmlns:a16="http://schemas.microsoft.com/office/drawing/2014/main" id="{60AD852A-2B12-ACF9-D940-831C7DEDE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876" y="1211125"/>
              <a:ext cx="291648" cy="13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F5E7C00-6FBC-6917-E103-5D442C7937EE}"/>
                </a:ext>
              </a:extLst>
            </p:cNvPr>
            <p:cNvSpPr/>
            <p:nvPr/>
          </p:nvSpPr>
          <p:spPr>
            <a:xfrm>
              <a:off x="299508" y="1498768"/>
              <a:ext cx="1062567" cy="212005"/>
            </a:xfrm>
            <a:prstGeom prst="roundRect">
              <a:avLst/>
            </a:prstGeom>
            <a:ln>
              <a:noFill/>
            </a:ln>
            <a:effectLst>
              <a:softEdge rad="76200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SIGN IN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31C5F6-143C-58FC-852B-18666413FD38}"/>
                </a:ext>
              </a:extLst>
            </p:cNvPr>
            <p:cNvSpPr/>
            <p:nvPr/>
          </p:nvSpPr>
          <p:spPr>
            <a:xfrm>
              <a:off x="299508" y="1799501"/>
              <a:ext cx="1229784" cy="212005"/>
            </a:xfrm>
            <a:prstGeom prst="roundRect">
              <a:avLst/>
            </a:prstGeom>
            <a:ln>
              <a:noFill/>
            </a:ln>
            <a:effectLst>
              <a:softEdge rad="76200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New to CMP live     |   REGISTER NOW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EB8A23-CD21-4621-7E63-CEB3ECD86802}"/>
                </a:ext>
              </a:extLst>
            </p:cNvPr>
            <p:cNvSpPr/>
            <p:nvPr/>
          </p:nvSpPr>
          <p:spPr>
            <a:xfrm>
              <a:off x="1494396" y="2232837"/>
              <a:ext cx="253053" cy="220523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9A68F2-F31A-5DD3-8351-1111F1FF7984}"/>
                </a:ext>
              </a:extLst>
            </p:cNvPr>
            <p:cNvSpPr/>
            <p:nvPr/>
          </p:nvSpPr>
          <p:spPr>
            <a:xfrm>
              <a:off x="0" y="2516773"/>
              <a:ext cx="1828800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92EE2B-8051-3F87-5D99-D3571E211184}"/>
                </a:ext>
              </a:extLst>
            </p:cNvPr>
            <p:cNvSpPr txBox="1"/>
            <p:nvPr/>
          </p:nvSpPr>
          <p:spPr>
            <a:xfrm>
              <a:off x="1402080" y="2399720"/>
              <a:ext cx="42672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accent3"/>
                  </a:solidFill>
                </a:rPr>
                <a:t>Live Chat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1C7268-D984-8794-6DF6-52B979372232}"/>
                </a:ext>
              </a:extLst>
            </p:cNvPr>
            <p:cNvSpPr/>
            <p:nvPr/>
          </p:nvSpPr>
          <p:spPr>
            <a:xfrm>
              <a:off x="-7029" y="2515858"/>
              <a:ext cx="450047" cy="1692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bg2">
                      <a:lumMod val="75000"/>
                    </a:schemeClr>
                  </a:solidFill>
                </a:rPr>
                <a:t>Open Bank Account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66BA2C-AE22-1CCB-4362-04A61D1B1265}"/>
                </a:ext>
              </a:extLst>
            </p:cNvPr>
            <p:cNvSpPr/>
            <p:nvPr/>
          </p:nvSpPr>
          <p:spPr>
            <a:xfrm>
              <a:off x="451166" y="2516772"/>
              <a:ext cx="548640" cy="1692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bg2">
                      <a:lumMod val="75000"/>
                    </a:schemeClr>
                  </a:solidFill>
                </a:rPr>
                <a:t>Digital Biometric  Verification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4B7F6A-0653-A948-563B-375F4FA427C8}"/>
                </a:ext>
              </a:extLst>
            </p:cNvPr>
            <p:cNvSpPr/>
            <p:nvPr/>
          </p:nvSpPr>
          <p:spPr>
            <a:xfrm>
              <a:off x="894184" y="2515858"/>
              <a:ext cx="548640" cy="1692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bg2">
                      <a:lumMod val="75000"/>
                    </a:schemeClr>
                  </a:solidFill>
                </a:rPr>
                <a:t>Deals &amp; Discounts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47F49B-6356-FA87-A213-9D324136B34F}"/>
                </a:ext>
              </a:extLst>
            </p:cNvPr>
            <p:cNvSpPr/>
            <p:nvPr/>
          </p:nvSpPr>
          <p:spPr>
            <a:xfrm>
              <a:off x="1378753" y="2516772"/>
              <a:ext cx="450047" cy="1692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bg2">
                      <a:lumMod val="75000"/>
                    </a:schemeClr>
                  </a:solidFill>
                </a:rPr>
                <a:t>Help &amp; Support</a:t>
              </a:r>
            </a:p>
          </p:txBody>
        </p:sp>
        <p:pic>
          <p:nvPicPr>
            <p:cNvPr id="2" name="Graphic 1" descr="Chat bubble">
              <a:extLst>
                <a:ext uri="{FF2B5EF4-FFF2-40B4-BE49-F238E27FC236}">
                  <a16:creationId xmlns:a16="http://schemas.microsoft.com/office/drawing/2014/main" id="{E78D9C04-57C7-5AAB-08EB-DE9F1244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5752" y="2254961"/>
              <a:ext cx="202191" cy="202191"/>
            </a:xfrm>
            <a:prstGeom prst="rect">
              <a:avLst/>
            </a:prstGeom>
          </p:spPr>
        </p:pic>
        <p:pic>
          <p:nvPicPr>
            <p:cNvPr id="4" name="Graphic 3" descr="Fingerprint">
              <a:extLst>
                <a:ext uri="{FF2B5EF4-FFF2-40B4-BE49-F238E27FC236}">
                  <a16:creationId xmlns:a16="http://schemas.microsoft.com/office/drawing/2014/main" id="{E655035F-EB51-2B47-39DB-70F0DE9F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79974" y="1458947"/>
              <a:ext cx="291648" cy="291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9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6D084B1-0A98-D6BF-A561-8FCA8E8C29BD}"/>
              </a:ext>
            </a:extLst>
          </p:cNvPr>
          <p:cNvGrpSpPr/>
          <p:nvPr/>
        </p:nvGrpSpPr>
        <p:grpSpPr>
          <a:xfrm>
            <a:off x="26458" y="0"/>
            <a:ext cx="1802342" cy="2562759"/>
            <a:chOff x="26458" y="0"/>
            <a:chExt cx="1802342" cy="256275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C385E9E-59C1-23FA-BA9E-0D1C918EE7EE}"/>
                </a:ext>
              </a:extLst>
            </p:cNvPr>
            <p:cNvSpPr/>
            <p:nvPr/>
          </p:nvSpPr>
          <p:spPr>
            <a:xfrm>
              <a:off x="26458" y="0"/>
              <a:ext cx="1775883" cy="13546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ym typeface="Wingdings" panose="05000000000000000000" pitchFamily="2" charset="2"/>
                </a:rPr>
                <a:t>                          New Registration </a:t>
              </a:r>
              <a:endParaRPr lang="en-US" sz="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2432E4-23B6-D493-3DEC-F0D5BDAC3019}"/>
                </a:ext>
              </a:extLst>
            </p:cNvPr>
            <p:cNvSpPr txBox="1"/>
            <p:nvPr/>
          </p:nvSpPr>
          <p:spPr>
            <a:xfrm>
              <a:off x="115046" y="895624"/>
              <a:ext cx="1535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solidFill>
                    <a:srgbClr val="0070C0"/>
                  </a:solidFill>
                </a:rPr>
                <a:t>         Your CMP Live registration journey starts here.</a:t>
              </a:r>
            </a:p>
            <a:p>
              <a:pPr algn="ctr"/>
              <a:r>
                <a:rPr lang="en-US" sz="500" dirty="0">
                  <a:solidFill>
                    <a:srgbClr val="0070C0"/>
                  </a:solidFill>
                </a:rPr>
                <a:t>It is easy and you can do it quickly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89D0F-19BD-AD9C-F918-FFE00B6AC907}"/>
                </a:ext>
              </a:extLst>
            </p:cNvPr>
            <p:cNvSpPr txBox="1"/>
            <p:nvPr/>
          </p:nvSpPr>
          <p:spPr>
            <a:xfrm>
              <a:off x="146423" y="1163982"/>
              <a:ext cx="15359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schemeClr val="bg2">
                      <a:lumMod val="50000"/>
                    </a:schemeClr>
                  </a:solidFill>
                </a:rPr>
                <a:t>We will take you through a few steps and will ask required information to secure your digital banking experience with CMP Live.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1AC991-C1B1-4D59-3B50-B6464A636FE2}"/>
                </a:ext>
              </a:extLst>
            </p:cNvPr>
            <p:cNvCxnSpPr>
              <a:cxnSpLocks/>
            </p:cNvCxnSpPr>
            <p:nvPr/>
          </p:nvCxnSpPr>
          <p:spPr>
            <a:xfrm>
              <a:off x="157595" y="1515534"/>
              <a:ext cx="154709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0FC914-742B-462E-C841-6EF4CBEE703F}"/>
                </a:ext>
              </a:extLst>
            </p:cNvPr>
            <p:cNvGrpSpPr/>
            <p:nvPr/>
          </p:nvGrpSpPr>
          <p:grpSpPr>
            <a:xfrm>
              <a:off x="146423" y="1559808"/>
              <a:ext cx="1535954" cy="153888"/>
              <a:chOff x="118161" y="1352682"/>
              <a:chExt cx="1535954" cy="15388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5CD52-6CFD-A917-11AB-6C01BB884ED9}"/>
                  </a:ext>
                </a:extLst>
              </p:cNvPr>
              <p:cNvSpPr txBox="1"/>
              <p:nvPr/>
            </p:nvSpPr>
            <p:spPr>
              <a:xfrm>
                <a:off x="118161" y="1352682"/>
                <a:ext cx="1535954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92D050"/>
                    </a:solidFill>
                  </a:rPr>
                  <a:t>How to Register? Play Video</a:t>
                </a:r>
              </a:p>
            </p:txBody>
          </p:sp>
          <p:sp>
            <p:nvSpPr>
              <p:cNvPr id="9" name="Action Button: Go Forward or Next 8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957817BA-5326-F920-7F8D-BA936D755201}"/>
                  </a:ext>
                </a:extLst>
              </p:cNvPr>
              <p:cNvSpPr/>
              <p:nvPr/>
            </p:nvSpPr>
            <p:spPr>
              <a:xfrm>
                <a:off x="473761" y="1379768"/>
                <a:ext cx="88898" cy="91016"/>
              </a:xfrm>
              <a:prstGeom prst="actionButtonForwardNext">
                <a:avLst/>
              </a:prstGeom>
              <a:solidFill>
                <a:srgbClr val="92D050"/>
              </a:solidFill>
              <a:ln cap="sq">
                <a:rou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AD7A81-23B5-3AC8-D4DC-BFE93566EF36}"/>
                </a:ext>
              </a:extLst>
            </p:cNvPr>
            <p:cNvSpPr/>
            <p:nvPr/>
          </p:nvSpPr>
          <p:spPr>
            <a:xfrm>
              <a:off x="1524472" y="1995325"/>
              <a:ext cx="253053" cy="220523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A35DA7-EA8E-2742-5E46-2C65115D7FD9}"/>
                </a:ext>
              </a:extLst>
            </p:cNvPr>
            <p:cNvSpPr txBox="1"/>
            <p:nvPr/>
          </p:nvSpPr>
          <p:spPr>
            <a:xfrm>
              <a:off x="1402080" y="2193486"/>
              <a:ext cx="42672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accent3"/>
                  </a:solidFill>
                </a:rPr>
                <a:t>Live Chat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2C38B8-B33B-4CD1-DB3F-913DBC0A5E26}"/>
                </a:ext>
              </a:extLst>
            </p:cNvPr>
            <p:cNvSpPr/>
            <p:nvPr/>
          </p:nvSpPr>
          <p:spPr>
            <a:xfrm>
              <a:off x="243417" y="2385125"/>
              <a:ext cx="1407583" cy="17763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LETS’S START </a:t>
              </a:r>
              <a:r>
                <a:rPr lang="en-US" sz="7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sym typeface="Wingdings" panose="05000000000000000000" pitchFamily="2" charset="2"/>
                </a:rPr>
                <a:t></a:t>
              </a:r>
              <a:endParaRPr lang="en-US" sz="7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8D85F05-AABF-3FE6-950A-460F3BF40C1B}"/>
                </a:ext>
              </a:extLst>
            </p:cNvPr>
            <p:cNvGrpSpPr/>
            <p:nvPr/>
          </p:nvGrpSpPr>
          <p:grpSpPr>
            <a:xfrm>
              <a:off x="546472" y="422134"/>
              <a:ext cx="664632" cy="451354"/>
              <a:chOff x="-1172635" y="362081"/>
              <a:chExt cx="664632" cy="451354"/>
            </a:xfrm>
          </p:grpSpPr>
          <p:pic>
            <p:nvPicPr>
              <p:cNvPr id="18" name="Graphic 17" descr="User">
                <a:extLst>
                  <a:ext uri="{FF2B5EF4-FFF2-40B4-BE49-F238E27FC236}">
                    <a16:creationId xmlns:a16="http://schemas.microsoft.com/office/drawing/2014/main" id="{CF30E15C-319A-99D1-3856-194129DD0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172635" y="362081"/>
                <a:ext cx="618067" cy="451354"/>
              </a:xfrm>
              <a:prstGeom prst="rect">
                <a:avLst/>
              </a:prstGeom>
            </p:spPr>
          </p:pic>
          <p:pic>
            <p:nvPicPr>
              <p:cNvPr id="19" name="Graphic 18" descr="User">
                <a:extLst>
                  <a:ext uri="{FF2B5EF4-FFF2-40B4-BE49-F238E27FC236}">
                    <a16:creationId xmlns:a16="http://schemas.microsoft.com/office/drawing/2014/main" id="{4D3C141E-37C5-9938-C858-3B8F38F44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126070" y="362081"/>
                <a:ext cx="618067" cy="451354"/>
              </a:xfrm>
              <a:prstGeom prst="rect">
                <a:avLst/>
              </a:prstGeom>
            </p:spPr>
          </p:pic>
        </p:grpSp>
        <p:pic>
          <p:nvPicPr>
            <p:cNvPr id="20" name="Graphic 19" descr="Chat bubble">
              <a:extLst>
                <a:ext uri="{FF2B5EF4-FFF2-40B4-BE49-F238E27FC236}">
                  <a16:creationId xmlns:a16="http://schemas.microsoft.com/office/drawing/2014/main" id="{55EB8D28-9D6B-54C1-8632-58DD29B25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55383" y="2013657"/>
              <a:ext cx="202191" cy="202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0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331BC71-71E3-08C0-A6AA-F7F96B78136D}"/>
              </a:ext>
            </a:extLst>
          </p:cNvPr>
          <p:cNvGrpSpPr/>
          <p:nvPr/>
        </p:nvGrpSpPr>
        <p:grpSpPr>
          <a:xfrm>
            <a:off x="26458" y="0"/>
            <a:ext cx="1802342" cy="2562759"/>
            <a:chOff x="26458" y="0"/>
            <a:chExt cx="1802342" cy="256275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C385E9E-59C1-23FA-BA9E-0D1C918EE7EE}"/>
                </a:ext>
              </a:extLst>
            </p:cNvPr>
            <p:cNvSpPr/>
            <p:nvPr/>
          </p:nvSpPr>
          <p:spPr>
            <a:xfrm>
              <a:off x="26458" y="0"/>
              <a:ext cx="1775883" cy="13546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ym typeface="Wingdings" panose="05000000000000000000" pitchFamily="2" charset="2"/>
                </a:rPr>
                <a:t>                          New Registration </a:t>
              </a:r>
              <a:endParaRPr lang="en-US" sz="6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AD7A81-23B5-3AC8-D4DC-BFE93566EF36}"/>
                </a:ext>
              </a:extLst>
            </p:cNvPr>
            <p:cNvSpPr/>
            <p:nvPr/>
          </p:nvSpPr>
          <p:spPr>
            <a:xfrm>
              <a:off x="1524472" y="1995325"/>
              <a:ext cx="253053" cy="220523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A35DA7-EA8E-2742-5E46-2C65115D7FD9}"/>
                </a:ext>
              </a:extLst>
            </p:cNvPr>
            <p:cNvSpPr txBox="1"/>
            <p:nvPr/>
          </p:nvSpPr>
          <p:spPr>
            <a:xfrm>
              <a:off x="1402080" y="2193486"/>
              <a:ext cx="42672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accent3"/>
                  </a:solidFill>
                </a:rPr>
                <a:t>Live Chat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2C38B8-B33B-4CD1-DB3F-913DBC0A5E26}"/>
                </a:ext>
              </a:extLst>
            </p:cNvPr>
            <p:cNvSpPr/>
            <p:nvPr/>
          </p:nvSpPr>
          <p:spPr>
            <a:xfrm>
              <a:off x="243417" y="2385125"/>
              <a:ext cx="1407583" cy="17763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sym typeface="Wingdings" panose="05000000000000000000" pitchFamily="2" charset="2"/>
                </a:rPr>
                <a:t>NEXT</a:t>
              </a:r>
              <a:endParaRPr lang="en-US" sz="7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B3EAC95-C20D-AF75-342B-3062FF9F3839}"/>
                </a:ext>
              </a:extLst>
            </p:cNvPr>
            <p:cNvSpPr/>
            <p:nvPr/>
          </p:nvSpPr>
          <p:spPr>
            <a:xfrm>
              <a:off x="102657" y="1101369"/>
              <a:ext cx="1623483" cy="135467"/>
            </a:xfrm>
            <a:prstGeom prst="roundRect">
              <a:avLst/>
            </a:prstGeom>
            <a:no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148CC3B-A7CD-92E4-F5BE-9F6BCC0A9141}"/>
                </a:ext>
              </a:extLst>
            </p:cNvPr>
            <p:cNvSpPr/>
            <p:nvPr/>
          </p:nvSpPr>
          <p:spPr>
            <a:xfrm>
              <a:off x="102657" y="1408306"/>
              <a:ext cx="1623483" cy="135467"/>
            </a:xfrm>
            <a:prstGeom prst="roundRect">
              <a:avLst/>
            </a:prstGeom>
            <a:no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19B2CD-50E7-6A2E-D338-A12693DF8AB4}"/>
                </a:ext>
              </a:extLst>
            </p:cNvPr>
            <p:cNvSpPr txBox="1"/>
            <p:nvPr/>
          </p:nvSpPr>
          <p:spPr>
            <a:xfrm>
              <a:off x="26458" y="972309"/>
              <a:ext cx="550151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 ID type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F5A9BF-1E1E-7C8F-DB61-F90DF0399B06}"/>
                </a:ext>
              </a:extLst>
            </p:cNvPr>
            <p:cNvSpPr txBox="1"/>
            <p:nvPr/>
          </p:nvSpPr>
          <p:spPr>
            <a:xfrm>
              <a:off x="26458" y="1281257"/>
              <a:ext cx="630301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ID Number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854175-7798-87DF-D766-41405677CDF6}"/>
                </a:ext>
              </a:extLst>
            </p:cNvPr>
            <p:cNvSpPr/>
            <p:nvPr/>
          </p:nvSpPr>
          <p:spPr>
            <a:xfrm>
              <a:off x="102657" y="1670822"/>
              <a:ext cx="457200" cy="135467"/>
            </a:xfrm>
            <a:prstGeom prst="roundRect">
              <a:avLst/>
            </a:prstGeom>
            <a:no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35CABFD-BA2A-8489-29F3-DC8E028B46E0}"/>
                </a:ext>
              </a:extLst>
            </p:cNvPr>
            <p:cNvSpPr/>
            <p:nvPr/>
          </p:nvSpPr>
          <p:spPr>
            <a:xfrm>
              <a:off x="685798" y="1670822"/>
              <a:ext cx="457200" cy="135467"/>
            </a:xfrm>
            <a:prstGeom prst="roundRect">
              <a:avLst/>
            </a:prstGeom>
            <a:no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B58612C-04D7-4B73-D249-DA6DD0076A7D}"/>
                </a:ext>
              </a:extLst>
            </p:cNvPr>
            <p:cNvSpPr/>
            <p:nvPr/>
          </p:nvSpPr>
          <p:spPr>
            <a:xfrm>
              <a:off x="1268939" y="1671583"/>
              <a:ext cx="457200" cy="135467"/>
            </a:xfrm>
            <a:prstGeom prst="roundRect">
              <a:avLst/>
            </a:prstGeom>
            <a:no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CDF49F-9440-0A09-6E33-97ABA6AAAC68}"/>
                </a:ext>
              </a:extLst>
            </p:cNvPr>
            <p:cNvSpPr txBox="1"/>
            <p:nvPr/>
          </p:nvSpPr>
          <p:spPr>
            <a:xfrm>
              <a:off x="26458" y="1532407"/>
              <a:ext cx="540533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Date of Birth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A160A3-8142-363A-A016-001D5D0FE531}"/>
                </a:ext>
              </a:extLst>
            </p:cNvPr>
            <p:cNvSpPr txBox="1"/>
            <p:nvPr/>
          </p:nvSpPr>
          <p:spPr>
            <a:xfrm>
              <a:off x="56937" y="1647115"/>
              <a:ext cx="274320" cy="18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DD</a:t>
              </a:r>
            </a:p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4E8642-FD2F-66E9-BF73-EFDF9D4D6D45}"/>
                </a:ext>
              </a:extLst>
            </p:cNvPr>
            <p:cNvSpPr txBox="1"/>
            <p:nvPr/>
          </p:nvSpPr>
          <p:spPr>
            <a:xfrm>
              <a:off x="647242" y="1647115"/>
              <a:ext cx="274320" cy="18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DD</a:t>
              </a:r>
            </a:p>
            <a:p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6BC8F9-4306-723C-5555-D061F64373EB}"/>
                </a:ext>
              </a:extLst>
            </p:cNvPr>
            <p:cNvSpPr txBox="1"/>
            <p:nvPr/>
          </p:nvSpPr>
          <p:spPr>
            <a:xfrm>
              <a:off x="1237546" y="1647115"/>
              <a:ext cx="41345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YYYY</a:t>
              </a: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5B7628-2924-8124-F4BB-134189045D86}"/>
                </a:ext>
              </a:extLst>
            </p:cNvPr>
            <p:cNvSpPr txBox="1"/>
            <p:nvPr/>
          </p:nvSpPr>
          <p:spPr>
            <a:xfrm>
              <a:off x="358979" y="1620063"/>
              <a:ext cx="274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ndara Light" panose="020E0502030303020204" pitchFamily="34" charset="0"/>
                </a:rPr>
                <a:t>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629EE9-E0E9-2A56-EEB1-B603AC6BAA8E}"/>
                </a:ext>
              </a:extLst>
            </p:cNvPr>
            <p:cNvSpPr txBox="1"/>
            <p:nvPr/>
          </p:nvSpPr>
          <p:spPr>
            <a:xfrm>
              <a:off x="960118" y="1621252"/>
              <a:ext cx="274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ndara Light" panose="020E0502030303020204" pitchFamily="34" charset="0"/>
                </a:rPr>
                <a:t>v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5D1979-DB00-71F2-C926-49AB5771B79D}"/>
                </a:ext>
              </a:extLst>
            </p:cNvPr>
            <p:cNvSpPr txBox="1"/>
            <p:nvPr/>
          </p:nvSpPr>
          <p:spPr>
            <a:xfrm>
              <a:off x="1536486" y="1624730"/>
              <a:ext cx="274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ndara Light" panose="020E0502030303020204" pitchFamily="34" charset="0"/>
                </a:rPr>
                <a:t>v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9C2C4E-E59A-E73E-E5D1-27AC3FE9DF38}"/>
                </a:ext>
              </a:extLst>
            </p:cNvPr>
            <p:cNvSpPr txBox="1"/>
            <p:nvPr/>
          </p:nvSpPr>
          <p:spPr>
            <a:xfrm>
              <a:off x="1536486" y="1043792"/>
              <a:ext cx="274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ndara Light" panose="020E0502030303020204" pitchFamily="34" charset="0"/>
                </a:rPr>
                <a:t>v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1C1C60-E8EA-F4AF-1C23-BE9933E2740F}"/>
                </a:ext>
              </a:extLst>
            </p:cNvPr>
            <p:cNvGrpSpPr/>
            <p:nvPr/>
          </p:nvGrpSpPr>
          <p:grpSpPr>
            <a:xfrm>
              <a:off x="445557" y="275138"/>
              <a:ext cx="937682" cy="603104"/>
              <a:chOff x="382896" y="260017"/>
              <a:chExt cx="937682" cy="60310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1F6E33-23EB-DF64-5405-502A58B19FF8}"/>
                  </a:ext>
                </a:extLst>
              </p:cNvPr>
              <p:cNvSpPr txBox="1"/>
              <p:nvPr/>
            </p:nvSpPr>
            <p:spPr>
              <a:xfrm>
                <a:off x="382896" y="647677"/>
                <a:ext cx="93768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92D050"/>
                    </a:solidFill>
                  </a:rPr>
                  <a:t>Account Details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E745A6D-5F3B-7A7B-5318-2B7AE12D1074}"/>
                  </a:ext>
                </a:extLst>
              </p:cNvPr>
              <p:cNvGrpSpPr/>
              <p:nvPr/>
            </p:nvGrpSpPr>
            <p:grpSpPr>
              <a:xfrm>
                <a:off x="496139" y="260017"/>
                <a:ext cx="664632" cy="451354"/>
                <a:chOff x="-1172635" y="362081"/>
                <a:chExt cx="664632" cy="451354"/>
              </a:xfrm>
            </p:grpSpPr>
            <p:pic>
              <p:nvPicPr>
                <p:cNvPr id="3" name="Graphic 2" descr="User">
                  <a:extLst>
                    <a:ext uri="{FF2B5EF4-FFF2-40B4-BE49-F238E27FC236}">
                      <a16:creationId xmlns:a16="http://schemas.microsoft.com/office/drawing/2014/main" id="{34867C49-780E-6DF3-2B01-F901A40E10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2635" y="362081"/>
                  <a:ext cx="618067" cy="451354"/>
                </a:xfrm>
                <a:prstGeom prst="rect">
                  <a:avLst/>
                </a:prstGeom>
              </p:spPr>
            </p:pic>
            <p:pic>
              <p:nvPicPr>
                <p:cNvPr id="4" name="Graphic 3" descr="User">
                  <a:extLst>
                    <a:ext uri="{FF2B5EF4-FFF2-40B4-BE49-F238E27FC236}">
                      <a16:creationId xmlns:a16="http://schemas.microsoft.com/office/drawing/2014/main" id="{0A5D7CF2-CCDD-D691-296D-31DDAEF49D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26070" y="362081"/>
                  <a:ext cx="618067" cy="45135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" name="Graphic 9" descr="Chat bubble">
              <a:extLst>
                <a:ext uri="{FF2B5EF4-FFF2-40B4-BE49-F238E27FC236}">
                  <a16:creationId xmlns:a16="http://schemas.microsoft.com/office/drawing/2014/main" id="{F5585908-B1AC-931D-5032-BA4D31A76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55383" y="2013657"/>
              <a:ext cx="202191" cy="202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017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8E52BE-197D-87F8-F1E0-ADCE367F874C}"/>
              </a:ext>
            </a:extLst>
          </p:cNvPr>
          <p:cNvGrpSpPr/>
          <p:nvPr/>
        </p:nvGrpSpPr>
        <p:grpSpPr>
          <a:xfrm>
            <a:off x="26458" y="0"/>
            <a:ext cx="1802342" cy="2562759"/>
            <a:chOff x="26458" y="0"/>
            <a:chExt cx="1802342" cy="256275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C385E9E-59C1-23FA-BA9E-0D1C918EE7EE}"/>
                </a:ext>
              </a:extLst>
            </p:cNvPr>
            <p:cNvSpPr/>
            <p:nvPr/>
          </p:nvSpPr>
          <p:spPr>
            <a:xfrm>
              <a:off x="26458" y="0"/>
              <a:ext cx="1775883" cy="13546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ym typeface="Wingdings" panose="05000000000000000000" pitchFamily="2" charset="2"/>
                </a:rPr>
                <a:t>                          New Registration </a:t>
              </a:r>
              <a:endParaRPr lang="en-US" sz="6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AD7A81-23B5-3AC8-D4DC-BFE93566EF36}"/>
                </a:ext>
              </a:extLst>
            </p:cNvPr>
            <p:cNvSpPr/>
            <p:nvPr/>
          </p:nvSpPr>
          <p:spPr>
            <a:xfrm>
              <a:off x="1524472" y="1995325"/>
              <a:ext cx="253053" cy="220523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A35DA7-EA8E-2742-5E46-2C65115D7FD9}"/>
                </a:ext>
              </a:extLst>
            </p:cNvPr>
            <p:cNvSpPr txBox="1"/>
            <p:nvPr/>
          </p:nvSpPr>
          <p:spPr>
            <a:xfrm>
              <a:off x="1402080" y="2193486"/>
              <a:ext cx="42672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accent3"/>
                  </a:solidFill>
                </a:rPr>
                <a:t>Live Chat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2C38B8-B33B-4CD1-DB3F-913DBC0A5E26}"/>
                </a:ext>
              </a:extLst>
            </p:cNvPr>
            <p:cNvSpPr/>
            <p:nvPr/>
          </p:nvSpPr>
          <p:spPr>
            <a:xfrm>
              <a:off x="243417" y="2385125"/>
              <a:ext cx="1407583" cy="17763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sym typeface="Wingdings" panose="05000000000000000000" pitchFamily="2" charset="2"/>
                </a:rPr>
                <a:t>NEXT</a:t>
              </a:r>
              <a:endParaRPr lang="en-US" sz="7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B3EAC95-C20D-AF75-342B-3062FF9F3839}"/>
                </a:ext>
              </a:extLst>
            </p:cNvPr>
            <p:cNvSpPr/>
            <p:nvPr/>
          </p:nvSpPr>
          <p:spPr>
            <a:xfrm>
              <a:off x="102657" y="1101369"/>
              <a:ext cx="1623483" cy="135467"/>
            </a:xfrm>
            <a:prstGeom prst="roundRect">
              <a:avLst/>
            </a:prstGeom>
            <a:no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148CC3B-A7CD-92E4-F5BE-9F6BCC0A9141}"/>
                </a:ext>
              </a:extLst>
            </p:cNvPr>
            <p:cNvSpPr/>
            <p:nvPr/>
          </p:nvSpPr>
          <p:spPr>
            <a:xfrm>
              <a:off x="102657" y="1408306"/>
              <a:ext cx="1623483" cy="135467"/>
            </a:xfrm>
            <a:prstGeom prst="roundRect">
              <a:avLst/>
            </a:prstGeom>
            <a:no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19B2CD-50E7-6A2E-D338-A12693DF8AB4}"/>
                </a:ext>
              </a:extLst>
            </p:cNvPr>
            <p:cNvSpPr txBox="1"/>
            <p:nvPr/>
          </p:nvSpPr>
          <p:spPr>
            <a:xfrm>
              <a:off x="26458" y="972309"/>
              <a:ext cx="604653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Mobile Number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F5A9BF-1E1E-7C8F-DB61-F90DF0399B06}"/>
                </a:ext>
              </a:extLst>
            </p:cNvPr>
            <p:cNvSpPr txBox="1"/>
            <p:nvPr/>
          </p:nvSpPr>
          <p:spPr>
            <a:xfrm>
              <a:off x="26458" y="1281257"/>
              <a:ext cx="55976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Email Address</a:t>
              </a:r>
            </a:p>
          </p:txBody>
        </p:sp>
        <p:pic>
          <p:nvPicPr>
            <p:cNvPr id="9" name="Graphic 8" descr="Chat bubble">
              <a:extLst>
                <a:ext uri="{FF2B5EF4-FFF2-40B4-BE49-F238E27FC236}">
                  <a16:creationId xmlns:a16="http://schemas.microsoft.com/office/drawing/2014/main" id="{50610571-C872-8B13-283D-E04486B9A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5383" y="2013657"/>
              <a:ext cx="202191" cy="202191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2B495B-3769-22E1-1879-E1375D6899DA}"/>
                </a:ext>
              </a:extLst>
            </p:cNvPr>
            <p:cNvGrpSpPr/>
            <p:nvPr/>
          </p:nvGrpSpPr>
          <p:grpSpPr>
            <a:xfrm>
              <a:off x="399830" y="290866"/>
              <a:ext cx="937682" cy="603104"/>
              <a:chOff x="382896" y="260017"/>
              <a:chExt cx="937682" cy="60310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0F78C3-020A-B70D-5776-60BB0B4AFAA9}"/>
                  </a:ext>
                </a:extLst>
              </p:cNvPr>
              <p:cNvSpPr txBox="1"/>
              <p:nvPr/>
            </p:nvSpPr>
            <p:spPr>
              <a:xfrm>
                <a:off x="382896" y="647677"/>
                <a:ext cx="93768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92D050"/>
                    </a:solidFill>
                  </a:rPr>
                  <a:t>Account Details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9334377-EBBC-9B56-5AC9-E96EA2E29F12}"/>
                  </a:ext>
                </a:extLst>
              </p:cNvPr>
              <p:cNvGrpSpPr/>
              <p:nvPr/>
            </p:nvGrpSpPr>
            <p:grpSpPr>
              <a:xfrm>
                <a:off x="496139" y="260017"/>
                <a:ext cx="664632" cy="451354"/>
                <a:chOff x="-1172635" y="362081"/>
                <a:chExt cx="664632" cy="451354"/>
              </a:xfrm>
            </p:grpSpPr>
            <p:pic>
              <p:nvPicPr>
                <p:cNvPr id="17" name="Graphic 16" descr="User">
                  <a:extLst>
                    <a:ext uri="{FF2B5EF4-FFF2-40B4-BE49-F238E27FC236}">
                      <a16:creationId xmlns:a16="http://schemas.microsoft.com/office/drawing/2014/main" id="{1B41043A-908E-E9B3-886F-956AAF2E26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2635" y="362081"/>
                  <a:ext cx="618067" cy="451354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">
                  <a:extLst>
                    <a:ext uri="{FF2B5EF4-FFF2-40B4-BE49-F238E27FC236}">
                      <a16:creationId xmlns:a16="http://schemas.microsoft.com/office/drawing/2014/main" id="{78832058-61A3-F330-EA25-D0DA3B7E05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26070" y="362081"/>
                  <a:ext cx="618067" cy="45135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28874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6D89ECA-E8A3-43C3-14B9-5C2EB4345F97}"/>
              </a:ext>
            </a:extLst>
          </p:cNvPr>
          <p:cNvGrpSpPr/>
          <p:nvPr/>
        </p:nvGrpSpPr>
        <p:grpSpPr>
          <a:xfrm>
            <a:off x="26458" y="0"/>
            <a:ext cx="1986832" cy="2362763"/>
            <a:chOff x="26458" y="0"/>
            <a:chExt cx="1986832" cy="236276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C385E9E-59C1-23FA-BA9E-0D1C918EE7EE}"/>
                </a:ext>
              </a:extLst>
            </p:cNvPr>
            <p:cNvSpPr/>
            <p:nvPr/>
          </p:nvSpPr>
          <p:spPr>
            <a:xfrm>
              <a:off x="26458" y="0"/>
              <a:ext cx="1775883" cy="13546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ym typeface="Wingdings" panose="05000000000000000000" pitchFamily="2" charset="2"/>
                </a:rPr>
                <a:t>                          New Registration </a:t>
              </a:r>
              <a:endParaRPr lang="en-US" sz="6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AD7A81-23B5-3AC8-D4DC-BFE93566EF36}"/>
                </a:ext>
              </a:extLst>
            </p:cNvPr>
            <p:cNvSpPr/>
            <p:nvPr/>
          </p:nvSpPr>
          <p:spPr>
            <a:xfrm>
              <a:off x="1524472" y="1995325"/>
              <a:ext cx="253053" cy="220523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A35DA7-EA8E-2742-5E46-2C65115D7FD9}"/>
                </a:ext>
              </a:extLst>
            </p:cNvPr>
            <p:cNvSpPr txBox="1"/>
            <p:nvPr/>
          </p:nvSpPr>
          <p:spPr>
            <a:xfrm>
              <a:off x="1402080" y="2193486"/>
              <a:ext cx="42672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accent3"/>
                  </a:solidFill>
                </a:rPr>
                <a:t>Live Chat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2C38B8-B33B-4CD1-DB3F-913DBC0A5E26}"/>
                </a:ext>
              </a:extLst>
            </p:cNvPr>
            <p:cNvSpPr/>
            <p:nvPr/>
          </p:nvSpPr>
          <p:spPr>
            <a:xfrm>
              <a:off x="210606" y="1560137"/>
              <a:ext cx="1407583" cy="17763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sym typeface="Wingdings" panose="05000000000000000000" pitchFamily="2" charset="2"/>
                </a:rPr>
                <a:t>FINISH</a:t>
              </a:r>
              <a:endParaRPr lang="en-US" sz="7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B3EAC95-C20D-AF75-342B-3062FF9F3839}"/>
                </a:ext>
              </a:extLst>
            </p:cNvPr>
            <p:cNvSpPr/>
            <p:nvPr/>
          </p:nvSpPr>
          <p:spPr>
            <a:xfrm>
              <a:off x="102657" y="1101369"/>
              <a:ext cx="1623483" cy="135467"/>
            </a:xfrm>
            <a:prstGeom prst="roundRect">
              <a:avLst/>
            </a:prstGeom>
            <a:no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19B2CD-50E7-6A2E-D338-A12693DF8AB4}"/>
                </a:ext>
              </a:extLst>
            </p:cNvPr>
            <p:cNvSpPr txBox="1"/>
            <p:nvPr/>
          </p:nvSpPr>
          <p:spPr>
            <a:xfrm>
              <a:off x="146774" y="1084463"/>
              <a:ext cx="79570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bg2">
                      <a:lumMod val="75000"/>
                    </a:schemeClr>
                  </a:solidFill>
                </a:rPr>
                <a:t>ENTER OTP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F9730C-01F6-43D0-29F1-9DA4FC32653C}"/>
                </a:ext>
              </a:extLst>
            </p:cNvPr>
            <p:cNvSpPr txBox="1"/>
            <p:nvPr/>
          </p:nvSpPr>
          <p:spPr>
            <a:xfrm>
              <a:off x="1217590" y="1210299"/>
              <a:ext cx="795700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500" b="1" dirty="0">
                  <a:ln/>
                  <a:solidFill>
                    <a:schemeClr val="accent1"/>
                  </a:solidFill>
                </a:rPr>
                <a:t>Resend  OTP</a:t>
              </a:r>
            </a:p>
          </p:txBody>
        </p:sp>
        <p:pic>
          <p:nvPicPr>
            <p:cNvPr id="9" name="Graphic 8" descr="Chat bubble">
              <a:extLst>
                <a:ext uri="{FF2B5EF4-FFF2-40B4-BE49-F238E27FC236}">
                  <a16:creationId xmlns:a16="http://schemas.microsoft.com/office/drawing/2014/main" id="{F2F67299-0A8A-93B9-35BE-09BCAD3B2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5383" y="2013657"/>
              <a:ext cx="202191" cy="202191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B2E02C-1C42-6746-ADB4-95EC44A733D5}"/>
                </a:ext>
              </a:extLst>
            </p:cNvPr>
            <p:cNvGrpSpPr/>
            <p:nvPr/>
          </p:nvGrpSpPr>
          <p:grpSpPr>
            <a:xfrm>
              <a:off x="399829" y="357536"/>
              <a:ext cx="937682" cy="603104"/>
              <a:chOff x="382896" y="260017"/>
              <a:chExt cx="937682" cy="60310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E85C51-52C8-F97B-7159-5CE61FC71D97}"/>
                  </a:ext>
                </a:extLst>
              </p:cNvPr>
              <p:cNvSpPr txBox="1"/>
              <p:nvPr/>
            </p:nvSpPr>
            <p:spPr>
              <a:xfrm>
                <a:off x="382896" y="647677"/>
                <a:ext cx="93768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92D050"/>
                    </a:solidFill>
                  </a:rPr>
                  <a:t>Account Details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04DD0A2-FFBD-E8D2-5FB5-F4DE50A344FA}"/>
                  </a:ext>
                </a:extLst>
              </p:cNvPr>
              <p:cNvGrpSpPr/>
              <p:nvPr/>
            </p:nvGrpSpPr>
            <p:grpSpPr>
              <a:xfrm>
                <a:off x="496139" y="260017"/>
                <a:ext cx="664632" cy="451354"/>
                <a:chOff x="-1172635" y="362081"/>
                <a:chExt cx="664632" cy="451354"/>
              </a:xfrm>
            </p:grpSpPr>
            <p:pic>
              <p:nvPicPr>
                <p:cNvPr id="16" name="Graphic 15" descr="User">
                  <a:extLst>
                    <a:ext uri="{FF2B5EF4-FFF2-40B4-BE49-F238E27FC236}">
                      <a16:creationId xmlns:a16="http://schemas.microsoft.com/office/drawing/2014/main" id="{7EFEDF66-A2EA-43DE-E454-9A626D031C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2635" y="362081"/>
                  <a:ext cx="618067" cy="451354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">
                  <a:extLst>
                    <a:ext uri="{FF2B5EF4-FFF2-40B4-BE49-F238E27FC236}">
                      <a16:creationId xmlns:a16="http://schemas.microsoft.com/office/drawing/2014/main" id="{9F10D947-44FB-5D8C-EBC5-E8971DF6CF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26070" y="362081"/>
                  <a:ext cx="618067" cy="45135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1635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</TotalTime>
  <Words>139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Candara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Abdulmanan</dc:creator>
  <cp:lastModifiedBy>Mr Abdulmanan</cp:lastModifiedBy>
  <cp:revision>14</cp:revision>
  <dcterms:created xsi:type="dcterms:W3CDTF">2023-03-24T07:32:40Z</dcterms:created>
  <dcterms:modified xsi:type="dcterms:W3CDTF">2023-03-24T09:27:12Z</dcterms:modified>
</cp:coreProperties>
</file>