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7" r:id="rId3"/>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Population by Years(1960 - 2013)</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Population of Countries</a:t>
            </a:r>
            <a:endParaRPr dirty="0"/>
          </a:p>
          <a:p>
            <a:r>
              <a:rPr b="0" dirty="0"/>
              <a:t>No alt text provided</a:t>
            </a:r>
            <a:endParaRPr dirty="0"/>
          </a:p>
          <a:p>
            <a:endParaRPr dirty="0"/>
          </a:p>
          <a:p>
            <a:r>
              <a:rPr b="1" dirty="0"/>
              <a:t>Countries Sorted by Population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Population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Population</a:t>
            </a:r>
            <a:endParaRPr dirty="0"/>
          </a:p>
          <a:p>
            <a:r>
              <a:rPr b="0" dirty="0"/>
              <a:t>No alt text provided</a:t>
            </a:r>
            <a:endParaRPr dirty="0"/>
          </a:p>
          <a:p>
            <a:endParaRPr dirty="0"/>
          </a:p>
          <a:p>
            <a:r>
              <a:rPr b="1" dirty="0"/>
              <a:t>Population by Year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Population by Year</a:t>
            </a:r>
            <a:endParaRPr dirty="0"/>
          </a:p>
          <a:p>
            <a:r>
              <a:rPr b="0" dirty="0"/>
              <a:t>No alt text provided</a:t>
            </a:r>
            <a:endParaRPr dirty="0"/>
          </a:p>
          <a:p>
            <a:endParaRPr dirty="0"/>
          </a:p>
          <a:p>
            <a:r>
              <a:rPr b="1" dirty="0"/>
              <a:t>Countries with the Highest Population</a:t>
            </a:r>
            <a:endParaRPr dirty="0"/>
          </a:p>
          <a:p>
            <a:r>
              <a:rPr b="0" dirty="0"/>
              <a:t>No alt text provided</a:t>
            </a:r>
            <a:endParaRPr dirty="0"/>
          </a:p>
          <a:p>
            <a:endParaRPr dirty="0"/>
          </a:p>
          <a:p>
            <a:r>
              <a:rPr b="1" dirty="0"/>
              <a:t>Countries with the Lowest Population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27ED9C8-F09A-4D9E-BEC0-4725162E21F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27ED9C8-F09A-4D9E-BEC0-4725162E21F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8.xml"/><Relationship Id="rId2" Type="http://schemas.openxmlformats.org/officeDocument/2006/relationships/image" Target="../media/image1.png"/><Relationship Id="rId1" Type="http://schemas.openxmlformats.org/officeDocument/2006/relationships/hyperlink" Target="https://app.powerbi.com/groups/me/reports/1eb30c1a-e8ea-40a5-8ac7-91564cab1ce6/?pbi_source=PowerPoint" TargetMode="Externa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8.xml"/><Relationship Id="rId2" Type="http://schemas.openxmlformats.org/officeDocument/2006/relationships/image" Target="../media/image2.png"/><Relationship Id="rId1" Type="http://schemas.openxmlformats.org/officeDocument/2006/relationships/hyperlink" Target="https://app.powerbi.com/groups/me/reports/1eb30c1a-e8ea-40a5-8ac7-91564cab1ce6/?pbi_source=PowerPoi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Population by Years(1960 - 2013) ,tableEx ,Population of Countries ,Countries Sorted by Population ,textbox ,shape. Please refer to the notes on this slide for details">
            <a:hlinkClick r:id="rId1"/>
          </p:cNvPr>
          <p:cNvPicPr>
            <a:picLocks noChangeAspect="1"/>
          </p:cNvPicPr>
          <p:nvPr/>
        </p:nvPicPr>
        <p:blipFill>
          <a:blip r:embed="rId2"/>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World Population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slicer ,Population ,slicer ,Population ,Population by Year ,slicer ,slicer ,Population by Year ,Countries with the Highest Population ,Countries with the Lowest Population ,textbox. Please refer to the notes on this slide for details">
            <a:hlinkClick r:id="rId1"/>
          </p:cNvPr>
          <p:cNvPicPr>
            <a:picLocks noChangeAspect="1"/>
          </p:cNvPicPr>
          <p:nvPr/>
        </p:nvPicPr>
        <p:blipFill>
          <a:blip r:embed="rId2"/>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Countries Comparison</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Words>
  <Application>WPS Spreadsheets</Application>
  <PresentationFormat>Widescreen</PresentationFormat>
  <Paragraphs>4</Paragraphs>
  <Slides>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vt:i4>
      </vt:variant>
    </vt:vector>
  </HeadingPairs>
  <TitlesOfParts>
    <vt:vector size="17" baseType="lpstr">
      <vt:lpstr>Arial</vt:lpstr>
      <vt:lpstr>SimSun</vt:lpstr>
      <vt:lpstr>Wingdings</vt:lpstr>
      <vt:lpstr>Segoe UI Light</vt:lpstr>
      <vt:lpstr>苹方-简</vt:lpstr>
      <vt:lpstr>Arial</vt:lpstr>
      <vt:lpstr>Segoe UI</vt:lpstr>
      <vt:lpstr>Segoe UI Semibold</vt:lpstr>
      <vt:lpstr>微软雅黑</vt:lpstr>
      <vt:lpstr>汉仪旗黑</vt:lpstr>
      <vt:lpstr>Arial Unicode MS</vt:lpstr>
      <vt:lpstr>Calibri Light</vt:lpstr>
      <vt:lpstr>Helvetica Neue</vt:lpstr>
      <vt:lpstr>Calibri</vt:lpstr>
      <vt:lpstr>Custom Design</vt:lpstr>
      <vt:lpstr>World Population</vt:lpstr>
      <vt:lpstr>Countries Comparison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usameturker</cp:lastModifiedBy>
  <cp:revision>5</cp:revision>
  <dcterms:created xsi:type="dcterms:W3CDTF">2023-01-27T13:50:18Z</dcterms:created>
  <dcterms:modified xsi:type="dcterms:W3CDTF">2023-01-27T13:50:18Z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1033-3.0.1.4957</vt:lpwstr>
  </property>
</Properties>
</file>