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9B11-B526-465B-B9D6-86BBE08BDE9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A3CA-AFA0-4416-897A-7F2761AE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Lorem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Ipsum</a:t>
            </a:r>
            <a:r>
              <a:rPr lang="en-US" dirty="0" smtClean="0">
                <a:solidFill>
                  <a:schemeClr val="accent6"/>
                </a:solidFill>
              </a:rPr>
              <a:t> is simply dummy text of the printing and typesetting industry.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2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Lorem Ipsum is simply dummy text of the printing and typesetting industry.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is simply dummy text of the printing and typesetting industry.</dc:title>
  <dc:creator>Ananth Subramanian</dc:creator>
  <cp:lastModifiedBy>Ananth Subramanian</cp:lastModifiedBy>
  <cp:revision>2</cp:revision>
  <dcterms:created xsi:type="dcterms:W3CDTF">2023-11-15T09:04:13Z</dcterms:created>
  <dcterms:modified xsi:type="dcterms:W3CDTF">2023-11-15T09:04:34Z</dcterms:modified>
</cp:coreProperties>
</file>