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348" y="87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A2B984-2124-4F6D-8CE1-A9B82589F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99EA786-101A-4581-B5B3-9EF14FE0A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8E3BAF-A987-4FB1-B857-0FC61C99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D6545-F029-434E-8D19-A7072FD638A6}" type="datetimeFigureOut">
              <a:rPr kumimoji="1" lang="ja-JP" altLang="en-US" smtClean="0"/>
              <a:t>2019/3/29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18DDC1-4D08-4505-9520-3C8F7FE27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FA221B-6BF1-49E8-9BFE-36C20B2CF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70F-DF93-4395-8F3B-2C125E12C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9234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DD5A82-E05E-4D46-8133-C417D842E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C46E750-A9E2-4BFB-9FF9-67751376B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A9423B-3B72-4BDB-A56C-F10DD3706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D6545-F029-434E-8D19-A7072FD638A6}" type="datetimeFigureOut">
              <a:rPr kumimoji="1" lang="ja-JP" altLang="en-US" smtClean="0"/>
              <a:t>2019/3/29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05FBFC-E2F7-4AA2-9C1A-A1150DAD1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3DF6A0-2ECB-4704-97F6-197075F60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70F-DF93-4395-8F3B-2C125E12C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828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CE32224-80BA-4E60-93A9-2E94F7C4FC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BBC96CE-8459-4A66-8985-AB078C05D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C4F514-C180-429F-8FF6-65327C905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D6545-F029-434E-8D19-A7072FD638A6}" type="datetimeFigureOut">
              <a:rPr kumimoji="1" lang="ja-JP" altLang="en-US" smtClean="0"/>
              <a:t>2019/3/29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ECF9E2-53E7-4C35-B37B-528154532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CBA380-94B3-41C1-BE71-1C9836156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70F-DF93-4395-8F3B-2C125E12C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609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F4A886-3355-4796-AFE1-8996C44A4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248B9C-660E-4057-8C53-12ADB9CFD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E05637-C520-451A-92FE-39BB02913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D6545-F029-434E-8D19-A7072FD638A6}" type="datetimeFigureOut">
              <a:rPr kumimoji="1" lang="ja-JP" altLang="en-US" smtClean="0"/>
              <a:t>2019/3/29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EB8BE7-3331-4E91-BC29-42C1165AF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96C451-7702-46A1-92EE-E60924672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70F-DF93-4395-8F3B-2C125E12C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1589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8ADB91-A2F6-4EDC-95FC-CABBE6E24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9A78D9-0EBD-4A00-AE26-C45EE9777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E37606-A4DF-450C-BAFF-34300724B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D6545-F029-434E-8D19-A7072FD638A6}" type="datetimeFigureOut">
              <a:rPr kumimoji="1" lang="ja-JP" altLang="en-US" smtClean="0"/>
              <a:t>2019/3/29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E8DA6A-387C-4C0E-904A-8DF77BEA0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69FF6F-C793-4714-AB45-782BF1D1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70F-DF93-4395-8F3B-2C125E12C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210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54818F-EA1A-4FEF-A2DC-6079C84C4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61A7D8-A4CA-408E-AB1E-ECBE4F773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0641C36-2F5C-4131-B797-31C223C4B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787541-77F1-4D9C-B24B-0F6DF71A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D6545-F029-434E-8D19-A7072FD638A6}" type="datetimeFigureOut">
              <a:rPr kumimoji="1" lang="ja-JP" altLang="en-US" smtClean="0"/>
              <a:t>2019/3/29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A8BB82D-7D54-4E14-A2AC-BCB06CD15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723198D-A6C5-4876-8CFB-3F4A8CE2D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70F-DF93-4395-8F3B-2C125E12C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540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56C9F9-E294-40D7-B052-BBF172EDB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E6248CC-596E-4690-A8AF-04AA097B8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6B72CCF-177F-48E9-B4B6-1A0F1EEA1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0308B81-FD19-4C4F-AE89-0517D396C3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3B9CCE0-6B52-4F70-A56D-3EAC53945B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E3132EB-0ACD-4D59-9AD4-FB95249E6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D6545-F029-434E-8D19-A7072FD638A6}" type="datetimeFigureOut">
              <a:rPr kumimoji="1" lang="ja-JP" altLang="en-US" smtClean="0"/>
              <a:t>2019/3/29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C43F959-51DD-4ED4-8F83-D1FE17196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CD5DA78-2FD0-4F34-BF1C-BE0FF0512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70F-DF93-4395-8F3B-2C125E12C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6369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09D401-C7F9-4505-8525-DD88D1D13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4E1A448-8A90-47BB-A863-146F28315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D6545-F029-434E-8D19-A7072FD638A6}" type="datetimeFigureOut">
              <a:rPr kumimoji="1" lang="ja-JP" altLang="en-US" smtClean="0"/>
              <a:t>2019/3/29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95ACF17-D33E-448E-8D4A-05D0A695D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7F83BF4-4648-4296-94D0-A6FA9E2DE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70F-DF93-4395-8F3B-2C125E12C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476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2F78C97-E945-4E05-957E-D3313149E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D6545-F029-434E-8D19-A7072FD638A6}" type="datetimeFigureOut">
              <a:rPr kumimoji="1" lang="ja-JP" altLang="en-US" smtClean="0"/>
              <a:t>2019/3/29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0AEB5A8-3F2E-4E0D-B6DE-C43A1C162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1C21CB7-96EC-4603-BBF6-A385BBA4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70F-DF93-4395-8F3B-2C125E12C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6630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DF9BCD-01FB-449B-92C9-08C496052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1E64FF-9E64-417A-ABCF-55C86E49D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0E22E30-F147-4ED7-8AC8-5FD411201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5E274A-B7AB-4159-8D96-52AEBAB36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D6545-F029-434E-8D19-A7072FD638A6}" type="datetimeFigureOut">
              <a:rPr kumimoji="1" lang="ja-JP" altLang="en-US" smtClean="0"/>
              <a:t>2019/3/29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FCCA546-4B68-4774-9D4C-39F541F21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5E8646-AB45-410A-BC58-79881D5AD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70F-DF93-4395-8F3B-2C125E12C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6282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508D97-AB5A-4B82-B029-B0D7222EC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358025A-76A8-40C3-88C3-F01B5CDF0E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955B2D6-3995-4A3A-AB51-EC85092E7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E9BA066-5623-4F54-9BBE-83554100E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D6545-F029-434E-8D19-A7072FD638A6}" type="datetimeFigureOut">
              <a:rPr kumimoji="1" lang="ja-JP" altLang="en-US" smtClean="0"/>
              <a:t>2019/3/29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D1B3B4-67E4-4DFE-AAF5-098A4E05D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6861C60-680D-4A41-93FC-D88BE642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70F-DF93-4395-8F3B-2C125E12C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46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4C5EFC5-4CFD-46FB-92D0-22918FF77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B238AC-B8FB-42C1-B3B1-13C310220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4E312B-6F75-45C8-9569-89DB3C7E57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D6545-F029-434E-8D19-A7072FD638A6}" type="datetimeFigureOut">
              <a:rPr kumimoji="1" lang="ja-JP" altLang="en-US" smtClean="0"/>
              <a:t>2019/3/29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9001FF-833C-49E3-ACCA-B90B8B572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C8DE77-17A8-498D-B40A-F016CD3B5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C370F-DF93-4395-8F3B-2C125E12C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388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6.png"/><Relationship Id="rId17" Type="http://schemas.microsoft.com/office/2007/relationships/hdphoto" Target="../media/hdphoto8.wdp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microsoft.com/office/2007/relationships/hdphoto" Target="../media/hdphoto7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7E22BD0-99F1-47A0-A9FE-40C8C0A42A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73" t="7324" r="14688" b="15437"/>
          <a:stretch/>
        </p:blipFill>
        <p:spPr>
          <a:xfrm>
            <a:off x="1949451" y="634286"/>
            <a:ext cx="2076570" cy="207657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6AF58FA0-9B02-48D7-8BEE-ECB71F7A4C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brightnessContrast bright="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273" y="634286"/>
            <a:ext cx="2096345" cy="2096345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932D9A0-B05C-48DB-87DC-7DC8F47ED87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462" t="6222" r="8008" b="16306"/>
          <a:stretch/>
        </p:blipFill>
        <p:spPr>
          <a:xfrm>
            <a:off x="6206059" y="634286"/>
            <a:ext cx="2165918" cy="2083656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24D7D5CB-8C60-40E0-B302-D523EB0DC61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795" t="10826" r="15748" b="20386"/>
          <a:stretch/>
        </p:blipFill>
        <p:spPr>
          <a:xfrm>
            <a:off x="8419229" y="634286"/>
            <a:ext cx="2095065" cy="2083656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3C7A2F7A-3C82-4784-886F-F141E14EC136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3000" contrast="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023" t="10663" r="13603" b="20709"/>
          <a:stretch/>
        </p:blipFill>
        <p:spPr>
          <a:xfrm>
            <a:off x="1954856" y="3875978"/>
            <a:ext cx="2079099" cy="2086799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2BABCCF3-28B7-43FF-9856-C46A03D89595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000" contras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584" t="10859" r="16534" b="20260"/>
          <a:stretch/>
        </p:blipFill>
        <p:spPr>
          <a:xfrm>
            <a:off x="4068500" y="3875978"/>
            <a:ext cx="2086799" cy="2086799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9ACB9B67-5394-4B67-A58C-E8CE91177451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24000"/>
                    </a14:imgEffect>
                    <a14:imgEffect>
                      <a14:brightnessContrast bright="16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082" t="15221" r="9491" b="14884"/>
          <a:stretch/>
        </p:blipFill>
        <p:spPr>
          <a:xfrm>
            <a:off x="6189843" y="3875978"/>
            <a:ext cx="2162409" cy="2086799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FF3A23BA-C38D-4279-9AB5-919EC785CB15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13000" contrast="-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614" t="8130" r="10687" b="15898"/>
          <a:stretch/>
        </p:blipFill>
        <p:spPr>
          <a:xfrm>
            <a:off x="8386797" y="3875978"/>
            <a:ext cx="2134221" cy="2086799"/>
          </a:xfrm>
          <a:prstGeom prst="rect">
            <a:avLst/>
          </a:prstGeom>
        </p:spPr>
      </p:pic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792F5276-C503-480E-A7D6-249A45A85B5A}"/>
              </a:ext>
            </a:extLst>
          </p:cNvPr>
          <p:cNvSpPr/>
          <p:nvPr/>
        </p:nvSpPr>
        <p:spPr>
          <a:xfrm>
            <a:off x="1949450" y="302248"/>
            <a:ext cx="2076570" cy="524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STEP0</a:t>
            </a:r>
            <a:endParaRPr kumimoji="1" lang="ja-JP" altLang="en-US" sz="2400" b="1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47EE0C88-654B-44E6-ADDA-BE1F4E4A857A}"/>
              </a:ext>
            </a:extLst>
          </p:cNvPr>
          <p:cNvSpPr/>
          <p:nvPr/>
        </p:nvSpPr>
        <p:spPr>
          <a:xfrm>
            <a:off x="4073272" y="296850"/>
            <a:ext cx="2089621" cy="524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STEP1</a:t>
            </a:r>
            <a:endParaRPr kumimoji="1" lang="ja-JP" altLang="en-US" sz="2400" b="1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68E0E29-D1B6-49E2-8C36-2F6CCB7DA64A}"/>
              </a:ext>
            </a:extLst>
          </p:cNvPr>
          <p:cNvSpPr/>
          <p:nvPr/>
        </p:nvSpPr>
        <p:spPr>
          <a:xfrm>
            <a:off x="6199333" y="296850"/>
            <a:ext cx="2172644" cy="524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STEP</a:t>
            </a:r>
            <a:r>
              <a:rPr lang="en-US" altLang="ja-JP" sz="2400" b="1" dirty="0"/>
              <a:t>2</a:t>
            </a:r>
            <a:endParaRPr kumimoji="1" lang="ja-JP" altLang="en-US" sz="2400" b="1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53FCC031-DA20-4BEF-BF8D-80D93D545550}"/>
              </a:ext>
            </a:extLst>
          </p:cNvPr>
          <p:cNvSpPr/>
          <p:nvPr/>
        </p:nvSpPr>
        <p:spPr>
          <a:xfrm>
            <a:off x="8412504" y="302254"/>
            <a:ext cx="2095066" cy="524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STEP3</a:t>
            </a:r>
            <a:endParaRPr kumimoji="1" lang="ja-JP" altLang="en-US" sz="2400" b="1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0FADFE77-FEF4-4CC9-9739-7085535779E5}"/>
              </a:ext>
            </a:extLst>
          </p:cNvPr>
          <p:cNvSpPr/>
          <p:nvPr/>
        </p:nvSpPr>
        <p:spPr>
          <a:xfrm>
            <a:off x="1954855" y="3425249"/>
            <a:ext cx="2076570" cy="524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STEP4</a:t>
            </a:r>
            <a:endParaRPr kumimoji="1" lang="ja-JP" altLang="en-US" sz="2400" b="1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580CE7D2-CF1F-4FBB-B4D5-687AF37F19BA}"/>
              </a:ext>
            </a:extLst>
          </p:cNvPr>
          <p:cNvSpPr/>
          <p:nvPr/>
        </p:nvSpPr>
        <p:spPr>
          <a:xfrm>
            <a:off x="4062461" y="3419850"/>
            <a:ext cx="2089621" cy="524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STEP5</a:t>
            </a:r>
            <a:endParaRPr kumimoji="1" lang="ja-JP" altLang="en-US" sz="2400" b="1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BDA8DDD6-614D-48FB-91F3-6C19B5EAED8A}"/>
              </a:ext>
            </a:extLst>
          </p:cNvPr>
          <p:cNvSpPr/>
          <p:nvPr/>
        </p:nvSpPr>
        <p:spPr>
          <a:xfrm>
            <a:off x="6183117" y="3419850"/>
            <a:ext cx="2172644" cy="524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STEP6</a:t>
            </a:r>
            <a:endParaRPr kumimoji="1" lang="ja-JP" altLang="en-US" sz="2400" b="1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79540FCA-2467-42F1-BB4D-6C7841995514}"/>
              </a:ext>
            </a:extLst>
          </p:cNvPr>
          <p:cNvSpPr/>
          <p:nvPr/>
        </p:nvSpPr>
        <p:spPr>
          <a:xfrm>
            <a:off x="8380072" y="3425254"/>
            <a:ext cx="2134222" cy="524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STEP7</a:t>
            </a:r>
            <a:endParaRPr kumimoji="1" lang="ja-JP" altLang="en-US" sz="2400" b="1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6D629E40-5061-461B-B99E-6E668FCC1CE3}"/>
              </a:ext>
            </a:extLst>
          </p:cNvPr>
          <p:cNvSpPr/>
          <p:nvPr/>
        </p:nvSpPr>
        <p:spPr>
          <a:xfrm>
            <a:off x="1924050" y="207962"/>
            <a:ext cx="8640000" cy="64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1549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</Words>
  <Application>Microsoft Office PowerPoint</Application>
  <PresentationFormat>ワイド画面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Atsuyuki Suzuki</dc:creator>
  <cp:lastModifiedBy>Atsuyuki Suzuki</cp:lastModifiedBy>
  <cp:revision>4</cp:revision>
  <dcterms:created xsi:type="dcterms:W3CDTF">2019-03-29T13:33:34Z</dcterms:created>
  <dcterms:modified xsi:type="dcterms:W3CDTF">2019-03-29T13:50:01Z</dcterms:modified>
</cp:coreProperties>
</file>