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F181-74B6-44EC-B377-30B2039B78C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547" y="2729022"/>
            <a:ext cx="145831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Pixels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86046" y="489547"/>
            <a:ext cx="321308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Front-End Radiance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32300" y="4286658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Field-of-Views (A)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32300" y="3507840"/>
            <a:ext cx="38428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Wavelength Ranges (W)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94679" y="5065476"/>
            <a:ext cx="40329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Lines of Sight (ICF)</a:t>
            </a:r>
            <a:endParaRPr lang="en-US" sz="2800" dirty="0"/>
          </a:p>
        </p:txBody>
      </p:sp>
      <p:cxnSp>
        <p:nvCxnSpPr>
          <p:cNvPr id="21" name="Straight Connector 20"/>
          <p:cNvCxnSpPr>
            <a:stCxn id="7" idx="1"/>
          </p:cNvCxnSpPr>
          <p:nvPr/>
        </p:nvCxnSpPr>
        <p:spPr>
          <a:xfrm flipH="1" flipV="1">
            <a:off x="1446922" y="3768515"/>
            <a:ext cx="1085378" cy="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1"/>
          </p:cNvCxnSpPr>
          <p:nvPr/>
        </p:nvCxnSpPr>
        <p:spPr>
          <a:xfrm flipH="1">
            <a:off x="1446922" y="4548268"/>
            <a:ext cx="1085378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8" idx="1"/>
          </p:cNvCxnSpPr>
          <p:nvPr/>
        </p:nvCxnSpPr>
        <p:spPr>
          <a:xfrm rot="16200000" flipH="1">
            <a:off x="3134801" y="4867208"/>
            <a:ext cx="517208" cy="402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43" idx="1"/>
          </p:cNvCxnSpPr>
          <p:nvPr/>
        </p:nvCxnSpPr>
        <p:spPr>
          <a:xfrm rot="16200000" flipH="1">
            <a:off x="-557525" y="3012581"/>
            <a:ext cx="5094272" cy="10853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2300" y="5840796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Polarization (Q)</a:t>
            </a:r>
            <a:endParaRPr lang="en-US" sz="28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 flipV="1">
            <a:off x="1446922" y="2985263"/>
            <a:ext cx="1068625" cy="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15547" y="1269744"/>
            <a:ext cx="403393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Radiance Simulator</a:t>
            </a:r>
            <a:endParaRPr lang="en-US" sz="2800" dirty="0"/>
          </a:p>
        </p:txBody>
      </p:sp>
      <p:cxnSp>
        <p:nvCxnSpPr>
          <p:cNvPr id="60" name="Straight Connector 59"/>
          <p:cNvCxnSpPr>
            <a:stCxn id="57" idx="1"/>
          </p:cNvCxnSpPr>
          <p:nvPr/>
        </p:nvCxnSpPr>
        <p:spPr>
          <a:xfrm flipH="1" flipV="1">
            <a:off x="1430169" y="1524606"/>
            <a:ext cx="1085378" cy="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94679" y="2043685"/>
            <a:ext cx="40329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Solar Spectrum</a:t>
            </a:r>
            <a:endParaRPr lang="en-US" sz="2800" dirty="0"/>
          </a:p>
        </p:txBody>
      </p:sp>
      <p:cxnSp>
        <p:nvCxnSpPr>
          <p:cNvPr id="74" name="Elbow Connector 73"/>
          <p:cNvCxnSpPr>
            <a:endCxn id="71" idx="1"/>
          </p:cNvCxnSpPr>
          <p:nvPr/>
        </p:nvCxnSpPr>
        <p:spPr>
          <a:xfrm rot="16200000" flipH="1">
            <a:off x="3094054" y="1804670"/>
            <a:ext cx="513710" cy="487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7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0581" y="749135"/>
            <a:ext cx="467082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Observation Set Manager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7827" y="1567093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Platform Pointing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7827" y="2385939"/>
            <a:ext cx="34961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Platform Ephemerides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67827" y="3203897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Observation Policy</a:t>
            </a:r>
            <a:endParaRPr lang="en-US" sz="2800" dirty="0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>
            <a:off x="1715069" y="1271467"/>
            <a:ext cx="652758" cy="21940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1"/>
          </p:cNvCxnSpPr>
          <p:nvPr/>
        </p:nvCxnSpPr>
        <p:spPr>
          <a:xfrm flipH="1">
            <a:off x="1715068" y="1828703"/>
            <a:ext cx="652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</p:cNvCxnSpPr>
          <p:nvPr/>
        </p:nvCxnSpPr>
        <p:spPr>
          <a:xfrm flipH="1" flipV="1">
            <a:off x="1715068" y="2646661"/>
            <a:ext cx="652759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9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348" y="1603986"/>
            <a:ext cx="4670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alculate_radiance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843" y="767613"/>
            <a:ext cx="43432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Model methods:</a:t>
            </a:r>
            <a:endParaRPr lang="en-US" sz="2800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456364" y="2008174"/>
            <a:ext cx="2332146" cy="897463"/>
          </a:xfrm>
          <a:prstGeom prst="bentConnector3">
            <a:avLst>
              <a:gd name="adj1" fmla="val 100327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3706" y="1910687"/>
            <a:ext cx="897460" cy="8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80348" y="2043332"/>
            <a:ext cx="4670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instrument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73706" y="2350505"/>
            <a:ext cx="897460" cy="8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80348" y="2482678"/>
            <a:ext cx="4670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73706" y="2790323"/>
            <a:ext cx="897460" cy="8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80348" y="2922024"/>
            <a:ext cx="4670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adiance_simulator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73706" y="3221862"/>
            <a:ext cx="897460" cy="81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0348" y="3361370"/>
            <a:ext cx="44371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pixels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166" y="1599846"/>
            <a:ext cx="30565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Instrument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166" y="2432079"/>
            <a:ext cx="30565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Platform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843" y="767613"/>
            <a:ext cx="40430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Skimpy </a:t>
            </a:r>
            <a:r>
              <a:rPr lang="en-US" sz="2800" dirty="0" smtClean="0">
                <a:solidFill>
                  <a:prstClr val="black"/>
                </a:solidFill>
              </a:rPr>
              <a:t>Forward Model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166" y="3264312"/>
            <a:ext cx="30565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Radiance Simulator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504891" y="1959647"/>
            <a:ext cx="2235090" cy="897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</p:cNvCxnSpPr>
          <p:nvPr/>
        </p:nvCxnSpPr>
        <p:spPr>
          <a:xfrm flipH="1" flipV="1">
            <a:off x="1173708" y="1860646"/>
            <a:ext cx="897458" cy="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1"/>
          </p:cNvCxnSpPr>
          <p:nvPr/>
        </p:nvCxnSpPr>
        <p:spPr>
          <a:xfrm>
            <a:off x="1173707" y="2692878"/>
            <a:ext cx="897459" cy="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Lloyd, Nicholas</dc:creator>
  <cp:lastModifiedBy>Lloyd, Nicholas</cp:lastModifiedBy>
  <cp:revision>11</cp:revision>
  <dcterms:created xsi:type="dcterms:W3CDTF">2019-01-03T17:26:17Z</dcterms:created>
  <dcterms:modified xsi:type="dcterms:W3CDTF">2019-01-21T15:34:37Z</dcterms:modified>
</cp:coreProperties>
</file>