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9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10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250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927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18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122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348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44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09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95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72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58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4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56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2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52D4-C0E9-449A-B81E-B6622AB55BEE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50BBC9-0699-4819-B413-C4ACEB60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Приложение для подготовки к ЕГЭ по русскому языку.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проекта: Рябцев Иван Андреевич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999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Мне было интересно работать с библиотекой </a:t>
            </a:r>
            <a:r>
              <a:rPr lang="en-US" dirty="0" smtClean="0"/>
              <a:t>PyQt5. </a:t>
            </a:r>
            <a:r>
              <a:rPr lang="ru-RU" dirty="0" smtClean="0"/>
              <a:t>В результате работы над проектом было создано приложение для подготовки к ЕГЭ по русскому языку. Я </a:t>
            </a:r>
            <a:r>
              <a:rPr lang="ru-RU" dirty="0"/>
              <a:t>получил </a:t>
            </a:r>
            <a:r>
              <a:rPr lang="ru-RU" dirty="0" smtClean="0"/>
              <a:t>ценнейший опыт работы с графическим дизайном, работы с базами данных и опыт по написанию приложений на языке программирования  </a:t>
            </a:r>
            <a:r>
              <a:rPr lang="en-US" dirty="0" smtClean="0"/>
              <a:t>Python c </a:t>
            </a:r>
            <a:r>
              <a:rPr lang="ru-RU" dirty="0" smtClean="0"/>
              <a:t>помощью библиотеки </a:t>
            </a:r>
            <a:r>
              <a:rPr lang="en-US" dirty="0" smtClean="0"/>
              <a:t>Pyqt5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51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Добавлять свои задания</a:t>
            </a:r>
          </a:p>
          <a:p>
            <a:r>
              <a:rPr lang="ru-RU" dirty="0" smtClean="0"/>
              <a:t>2) Возможность изменять теорию</a:t>
            </a:r>
          </a:p>
          <a:p>
            <a:r>
              <a:rPr lang="ru-RU" dirty="0" smtClean="0"/>
              <a:t>3) Возможность сменить </a:t>
            </a:r>
            <a:r>
              <a:rPr lang="ru-RU" dirty="0" err="1" smtClean="0"/>
              <a:t>аватара</a:t>
            </a:r>
            <a:r>
              <a:rPr lang="ru-RU" dirty="0" smtClean="0"/>
              <a:t> пользователя.</a:t>
            </a:r>
          </a:p>
          <a:p>
            <a:r>
              <a:rPr lang="ru-RU" dirty="0" smtClean="0"/>
              <a:t>4) Возможность удалить пользователя.</a:t>
            </a:r>
          </a:p>
          <a:p>
            <a:r>
              <a:rPr lang="ru-RU" dirty="0" smtClean="0"/>
              <a:t>5) Возможность очистки статистики.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95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Помочь учащимся улучшить свои знания и навыки в области русского языка.  Данная идея пришла неслучайно.  Я столкнулся с тем, что теория и практика разбросаны по просторам интернета, и решил объединить два этих раздела в своем проекте.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29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же задачи решает мой проект?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Проект предназначен для улучшения своих навыков в решении заданий ЕГЭ по русскому языку.</a:t>
            </a:r>
          </a:p>
          <a:p>
            <a:r>
              <a:rPr lang="ru-RU" sz="2000" dirty="0" smtClean="0"/>
              <a:t>С помощью моего проекта мы сможете:</a:t>
            </a:r>
          </a:p>
          <a:p>
            <a:pPr lvl="1"/>
            <a:r>
              <a:rPr lang="ru-RU" sz="2000" dirty="0" smtClean="0"/>
              <a:t>1) Ознакомиться с основной теорией по русскому языку.</a:t>
            </a:r>
          </a:p>
          <a:p>
            <a:pPr lvl="1"/>
            <a:r>
              <a:rPr lang="ru-RU" sz="2000" dirty="0" smtClean="0"/>
              <a:t>2) Попрактиковаться в решении заданий ЕГЭ по русскому языку.</a:t>
            </a:r>
          </a:p>
          <a:p>
            <a:pPr lvl="1"/>
            <a:r>
              <a:rPr lang="ru-RU" sz="2000" dirty="0" smtClean="0"/>
              <a:t>3) Анализировать статистику выполнения заданий.</a:t>
            </a:r>
          </a:p>
        </p:txBody>
      </p:sp>
    </p:spTree>
    <p:extLst>
      <p:ext uri="{BB962C8B-B14F-4D97-AF65-F5344CB8AC3E}">
        <p14:creationId xmlns:p14="http://schemas.microsoft.com/office/powerpoint/2010/main" val="279430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основные формы моего приложения?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Форма авторизации</a:t>
            </a:r>
          </a:p>
          <a:p>
            <a:r>
              <a:rPr lang="ru-RU" dirty="0" smtClean="0"/>
              <a:t>2) Навигационное меню</a:t>
            </a:r>
          </a:p>
          <a:p>
            <a:r>
              <a:rPr lang="ru-RU" dirty="0" smtClean="0"/>
              <a:t>3) Раздел «Теория»</a:t>
            </a:r>
          </a:p>
          <a:p>
            <a:r>
              <a:rPr lang="ru-RU" dirty="0" smtClean="0"/>
              <a:t>4) Раздел «Практика»</a:t>
            </a:r>
          </a:p>
          <a:p>
            <a:r>
              <a:rPr lang="ru-RU" dirty="0" smtClean="0"/>
              <a:t>5) Раздел «Статистика»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45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данной форме пользователю представляется возможность войти в пользователя или же зарегистрироваться в систему.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15" y="2962141"/>
            <a:ext cx="4572000" cy="28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5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Навигационное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Данная форма предназначена, чтобы переправлять пользователя к нужным разделам.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02" y="2871988"/>
            <a:ext cx="7380131" cy="339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5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«Теория»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данном разделе пользователь может выбрать нужное ему задание и узнать теорию.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33" y="2778776"/>
            <a:ext cx="4907387" cy="36606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19" y="2778776"/>
            <a:ext cx="3820813" cy="36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8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«Практика»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данном разделе пользователь указывает кол-во нужных ему заданий и в зависимости от этого формируется вариант. В результате выполнения которого, вы можете ознакомиться с результатами.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5" y="2998439"/>
            <a:ext cx="3529348" cy="32731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603" y="2998439"/>
            <a:ext cx="2840982" cy="32731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585" y="3090930"/>
            <a:ext cx="3022422" cy="35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5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«Статистика»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данном разделе вы можете выбрать интересное вам задание и узнать вашу статистику по выполнению данного задания.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37" y="2772018"/>
            <a:ext cx="4907705" cy="36579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742" y="2772018"/>
            <a:ext cx="3955533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5826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329</Words>
  <Application>Microsoft Office PowerPoint</Application>
  <PresentationFormat>Широкоэкранный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Приложение для подготовки к ЕГЭ по русскому языку.</vt:lpstr>
      <vt:lpstr>Описание идеи</vt:lpstr>
      <vt:lpstr>Какие же задачи решает мой проект?</vt:lpstr>
      <vt:lpstr>Какие основные формы моего приложения?</vt:lpstr>
      <vt:lpstr>Авторизация</vt:lpstr>
      <vt:lpstr>Навигационное меню</vt:lpstr>
      <vt:lpstr>Раздел «Теория»</vt:lpstr>
      <vt:lpstr>Раздел «Практика» </vt:lpstr>
      <vt:lpstr>Раздел «Статистика» </vt:lpstr>
      <vt:lpstr>Выводы</vt:lpstr>
      <vt:lpstr>Возможные 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подготовки к ЕГЭ по русскому языку.</dc:title>
  <dc:creator>ivan</dc:creator>
  <cp:lastModifiedBy>ivan</cp:lastModifiedBy>
  <cp:revision>5</cp:revision>
  <dcterms:created xsi:type="dcterms:W3CDTF">2023-11-11T09:56:01Z</dcterms:created>
  <dcterms:modified xsi:type="dcterms:W3CDTF">2023-11-11T10:31:48Z</dcterms:modified>
</cp:coreProperties>
</file>