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2" r:id="rId2"/>
  </p:sldMasterIdLst>
  <p:notesMasterIdLst>
    <p:notesMasterId r:id="rId18"/>
  </p:notesMasterIdLst>
  <p:sldIdLst>
    <p:sldId id="256" r:id="rId3"/>
    <p:sldId id="266" r:id="rId4"/>
    <p:sldId id="261" r:id="rId5"/>
    <p:sldId id="265" r:id="rId6"/>
    <p:sldId id="342" r:id="rId7"/>
    <p:sldId id="284" r:id="rId8"/>
    <p:sldId id="285" r:id="rId9"/>
    <p:sldId id="271" r:id="rId10"/>
    <p:sldId id="260" r:id="rId11"/>
    <p:sldId id="277" r:id="rId12"/>
    <p:sldId id="264" r:id="rId13"/>
    <p:sldId id="291" r:id="rId14"/>
    <p:sldId id="270" r:id="rId15"/>
    <p:sldId id="301" r:id="rId16"/>
    <p:sldId id="31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A67FF-B281-47B5-BC42-E8505461C726}">
  <a:tblStyle styleId="{372A67FF-B281-47B5-BC42-E8505461C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ём Савин" userId="7a83508a8351b6b8" providerId="LiveId" clId="{B2684404-4D1E-4247-B358-18047A41470F}"/>
    <pc:docChg chg="custSel modSld">
      <pc:chgData name="Артём Савин" userId="7a83508a8351b6b8" providerId="LiveId" clId="{B2684404-4D1E-4247-B358-18047A41470F}" dt="2024-01-23T14:56:34.749" v="21" actId="20577"/>
      <pc:docMkLst>
        <pc:docMk/>
      </pc:docMkLst>
      <pc:sldChg chg="modSp mod">
        <pc:chgData name="Артём Савин" userId="7a83508a8351b6b8" providerId="LiveId" clId="{B2684404-4D1E-4247-B358-18047A41470F}" dt="2024-01-23T14:56:34.749" v="21" actId="20577"/>
        <pc:sldMkLst>
          <pc:docMk/>
          <pc:sldMk cId="0" sldId="260"/>
        </pc:sldMkLst>
        <pc:spChg chg="mod">
          <ac:chgData name="Артём Савин" userId="7a83508a8351b6b8" providerId="LiveId" clId="{B2684404-4D1E-4247-B358-18047A41470F}" dt="2024-01-23T14:56:34.749" v="21" actId="20577"/>
          <ac:spMkLst>
            <pc:docMk/>
            <pc:sldMk cId="0" sldId="260"/>
            <ac:spMk id="1209" creationId="{00000000-0000-0000-0000-000000000000}"/>
          </ac:spMkLst>
        </pc:spChg>
      </pc:sldChg>
      <pc:sldChg chg="modAnim">
        <pc:chgData name="Артём Савин" userId="7a83508a8351b6b8" providerId="LiveId" clId="{B2684404-4D1E-4247-B358-18047A41470F}" dt="2024-01-23T13:58:29.309" v="3"/>
        <pc:sldMkLst>
          <pc:docMk/>
          <pc:sldMk cId="0" sldId="261"/>
        </pc:sldMkLst>
      </pc:sldChg>
      <pc:sldChg chg="delSp mod">
        <pc:chgData name="Артём Савин" userId="7a83508a8351b6b8" providerId="LiveId" clId="{B2684404-4D1E-4247-B358-18047A41470F}" dt="2024-01-23T14:56:23.249" v="8" actId="478"/>
        <pc:sldMkLst>
          <pc:docMk/>
          <pc:sldMk cId="0" sldId="270"/>
        </pc:sldMkLst>
        <pc:spChg chg="del">
          <ac:chgData name="Артём Савин" userId="7a83508a8351b6b8" providerId="LiveId" clId="{B2684404-4D1E-4247-B358-18047A41470F}" dt="2024-01-23T09:42:51.841" v="1" actId="478"/>
          <ac:spMkLst>
            <pc:docMk/>
            <pc:sldMk cId="0" sldId="270"/>
            <ac:spMk id="1721" creationId="{00000000-0000-0000-0000-000000000000}"/>
          </ac:spMkLst>
        </pc:spChg>
        <pc:spChg chg="del">
          <ac:chgData name="Артём Савин" userId="7a83508a8351b6b8" providerId="LiveId" clId="{B2684404-4D1E-4247-B358-18047A41470F}" dt="2024-01-23T09:42:48.603" v="0" actId="478"/>
          <ac:spMkLst>
            <pc:docMk/>
            <pc:sldMk cId="0" sldId="270"/>
            <ac:spMk id="1722" creationId="{00000000-0000-0000-0000-000000000000}"/>
          </ac:spMkLst>
        </pc:spChg>
        <pc:spChg chg="del">
          <ac:chgData name="Артём Савин" userId="7a83508a8351b6b8" providerId="LiveId" clId="{B2684404-4D1E-4247-B358-18047A41470F}" dt="2024-01-23T09:42:54.969" v="2" actId="478"/>
          <ac:spMkLst>
            <pc:docMk/>
            <pc:sldMk cId="0" sldId="270"/>
            <ac:spMk id="1723" creationId="{00000000-0000-0000-0000-000000000000}"/>
          </ac:spMkLst>
        </pc:spChg>
        <pc:spChg chg="del">
          <ac:chgData name="Артём Савин" userId="7a83508a8351b6b8" providerId="LiveId" clId="{B2684404-4D1E-4247-B358-18047A41470F}" dt="2024-01-23T14:56:21.178" v="7" actId="478"/>
          <ac:spMkLst>
            <pc:docMk/>
            <pc:sldMk cId="0" sldId="270"/>
            <ac:spMk id="1767" creationId="{00000000-0000-0000-0000-000000000000}"/>
          </ac:spMkLst>
        </pc:spChg>
        <pc:spChg chg="del">
          <ac:chgData name="Артём Савин" userId="7a83508a8351b6b8" providerId="LiveId" clId="{B2684404-4D1E-4247-B358-18047A41470F}" dt="2024-01-23T14:56:23.249" v="8" actId="478"/>
          <ac:spMkLst>
            <pc:docMk/>
            <pc:sldMk cId="0" sldId="270"/>
            <ac:spMk id="1768" creationId="{00000000-0000-0000-0000-000000000000}"/>
          </ac:spMkLst>
        </pc:spChg>
      </pc:sldChg>
      <pc:sldChg chg="modAnim">
        <pc:chgData name="Артём Савин" userId="7a83508a8351b6b8" providerId="LiveId" clId="{B2684404-4D1E-4247-B358-18047A41470F}" dt="2024-01-23T13:58:39.294" v="6"/>
        <pc:sldMkLst>
          <pc:docMk/>
          <pc:sldMk cId="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36158c818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36158c818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92bac1024b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92bac1024b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ba8d1417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ba8d1417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a8d141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a8d141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6158c818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6158c818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a8d1417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a8d1417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BLANK_1_1_1_1_1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8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5">
              <a:alpha val="407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8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53" name="Google Shape;553;p28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55" name="Google Shape;555;p28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28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57" name="Google Shape;557;p28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8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chemeClr val="accent4">
              <a:alpha val="262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chemeClr val="accent4">
              <a:alpha val="262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avLst/>
            <a:gdLst/>
            <a:ahLst/>
            <a:cxnLst/>
            <a:rect l="l" t="t" r="r" b="b"/>
            <a:pathLst>
              <a:path w="32998" h="16824" extrusionOk="0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avLst/>
            <a:gdLst/>
            <a:ahLst/>
            <a:cxnLst/>
            <a:rect l="l" t="t" r="r" b="b"/>
            <a:pathLst>
              <a:path w="18309" h="9165" extrusionOk="0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avLst/>
            <a:gdLst/>
            <a:ahLst/>
            <a:cxnLst/>
            <a:rect l="l" t="t" r="r" b="b"/>
            <a:pathLst>
              <a:path w="12807" h="6403" extrusionOk="0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avLst/>
            <a:gdLst/>
            <a:ahLst/>
            <a:cxnLst/>
            <a:rect l="l" t="t" r="r" b="b"/>
            <a:pathLst>
              <a:path w="6592" h="3286" extrusionOk="0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avLst/>
            <a:gdLst/>
            <a:ahLst/>
            <a:cxnLst/>
            <a:rect l="l" t="t" r="r" b="b"/>
            <a:pathLst>
              <a:path w="19627" h="19149" extrusionOk="0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avLst/>
            <a:gdLst/>
            <a:ahLst/>
            <a:cxnLst/>
            <a:rect l="l" t="t" r="r" b="b"/>
            <a:pathLst>
              <a:path w="2302" h="34277" extrusionOk="0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avLst/>
            <a:gdLst/>
            <a:ahLst/>
            <a:cxnLst/>
            <a:rect l="l" t="t" r="r" b="b"/>
            <a:pathLst>
              <a:path w="3432" h="9271" extrusionOk="0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avLst/>
            <a:gdLst/>
            <a:ahLst/>
            <a:cxnLst/>
            <a:rect l="l" t="t" r="r" b="b"/>
            <a:pathLst>
              <a:path w="2972" h="5846" extrusionOk="0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avLst/>
            <a:gdLst/>
            <a:ahLst/>
            <a:cxnLst/>
            <a:rect l="l" t="t" r="r" b="b"/>
            <a:pathLst>
              <a:path w="10128" h="9909" extrusionOk="0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avLst/>
            <a:gdLst/>
            <a:ahLst/>
            <a:cxnLst/>
            <a:rect l="l" t="t" r="r" b="b"/>
            <a:pathLst>
              <a:path w="5943" h="8823" extrusionOk="0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avLst/>
            <a:gdLst/>
            <a:ahLst/>
            <a:cxnLst/>
            <a:rect l="l" t="t" r="r" b="b"/>
            <a:pathLst>
              <a:path w="5441" h="3663" extrusionOk="0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avLst/>
            <a:gdLst/>
            <a:ahLst/>
            <a:cxnLst/>
            <a:rect l="l" t="t" r="r" b="b"/>
            <a:pathLst>
              <a:path w="838" h="4289" extrusionOk="0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avLst/>
            <a:gdLst/>
            <a:ahLst/>
            <a:cxnLst/>
            <a:rect l="l" t="t" r="r" b="b"/>
            <a:pathLst>
              <a:path w="14292" h="13934" extrusionOk="0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avLst/>
            <a:gdLst/>
            <a:ahLst/>
            <a:cxnLst/>
            <a:rect l="l" t="t" r="r" b="b"/>
            <a:pathLst>
              <a:path w="20360" h="19858" extrusionOk="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avLst/>
            <a:gdLst/>
            <a:ahLst/>
            <a:cxnLst/>
            <a:rect l="l" t="t" r="r" b="b"/>
            <a:pathLst>
              <a:path w="6864" h="29547" extrusionOk="0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avLst/>
            <a:gdLst/>
            <a:ahLst/>
            <a:cxnLst/>
            <a:rect l="l" t="t" r="r" b="b"/>
            <a:pathLst>
              <a:path w="9792" h="15698" extrusionOk="0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avLst/>
            <a:gdLst/>
            <a:ahLst/>
            <a:cxnLst/>
            <a:rect l="l" t="t" r="r" b="b"/>
            <a:pathLst>
              <a:path w="4876" h="11009" extrusionOk="0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avLst/>
            <a:gdLst/>
            <a:ahLst/>
            <a:cxnLst/>
            <a:rect l="l" t="t" r="r" b="b"/>
            <a:pathLst>
              <a:path w="1026" h="10101" extrusionOk="0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avLst/>
            <a:gdLst/>
            <a:ahLst/>
            <a:cxnLst/>
            <a:rect l="l" t="t" r="r" b="b"/>
            <a:pathLst>
              <a:path w="1675" h="8869" extrusionOk="0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avLst/>
            <a:gdLst/>
            <a:ahLst/>
            <a:cxnLst/>
            <a:rect l="l" t="t" r="r" b="b"/>
            <a:pathLst>
              <a:path w="8810" h="7232" extrusionOk="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avLst/>
            <a:gdLst/>
            <a:ahLst/>
            <a:cxnLst/>
            <a:rect l="l" t="t" r="r" b="b"/>
            <a:pathLst>
              <a:path w="2303" h="8887" extrusionOk="0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avLst/>
            <a:gdLst/>
            <a:ahLst/>
            <a:cxnLst/>
            <a:rect l="l" t="t" r="r" b="b"/>
            <a:pathLst>
              <a:path w="9124" h="5944" extrusionOk="0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avLst/>
            <a:gdLst/>
            <a:ahLst/>
            <a:cxnLst/>
            <a:rect l="l" t="t" r="r" b="b"/>
            <a:pathLst>
              <a:path w="4060" h="8109" extrusionOk="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avLst/>
            <a:gdLst/>
            <a:ahLst/>
            <a:cxnLst/>
            <a:rect l="l" t="t" r="r" b="b"/>
            <a:pathLst>
              <a:path w="2805" h="6665" extrusionOk="0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avLst/>
            <a:gdLst/>
            <a:ahLst/>
            <a:cxnLst/>
            <a:rect l="l" t="t" r="r" b="b"/>
            <a:pathLst>
              <a:path w="6696" h="3349" extrusionOk="0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avLst/>
            <a:gdLst/>
            <a:ahLst/>
            <a:cxnLst/>
            <a:rect l="l" t="t" r="r" b="b"/>
            <a:pathLst>
              <a:path w="4709" h="2344" extrusionOk="0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avLst/>
            <a:gdLst/>
            <a:ahLst/>
            <a:cxnLst/>
            <a:rect l="l" t="t" r="r" b="b"/>
            <a:pathLst>
              <a:path w="2407" h="1214" extrusionOk="0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avLst/>
              <a:gdLst/>
              <a:ahLst/>
              <a:cxnLst/>
              <a:rect l="l" t="t" r="r" b="b"/>
              <a:pathLst>
                <a:path w="19648" h="19149" extrusionOk="0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avLst/>
              <a:gdLst/>
              <a:ahLst/>
              <a:cxnLst/>
              <a:rect l="l" t="t" r="r" b="b"/>
              <a:pathLst>
                <a:path w="2302" h="34277" extrusionOk="0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avLst/>
              <a:gdLst/>
              <a:ahLst/>
              <a:cxnLst/>
              <a:rect l="l" t="t" r="r" b="b"/>
              <a:pathLst>
                <a:path w="3433" h="9271" extrusionOk="0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avLst/>
              <a:gdLst/>
              <a:ahLst/>
              <a:cxnLst/>
              <a:rect l="l" t="t" r="r" b="b"/>
              <a:pathLst>
                <a:path w="2993" h="5846" extrusionOk="0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avLst/>
              <a:gdLst/>
              <a:ahLst/>
              <a:cxnLst/>
              <a:rect l="l" t="t" r="r" b="b"/>
              <a:pathLst>
                <a:path w="7554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avLst/>
              <a:gdLst/>
              <a:ahLst/>
              <a:cxnLst/>
              <a:rect l="l" t="t" r="r" b="b"/>
              <a:pathLst>
                <a:path w="1814" h="5195" extrusionOk="0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avLst/>
              <a:gdLst/>
              <a:ahLst/>
              <a:cxnLst/>
              <a:rect l="l" t="t" r="r" b="b"/>
              <a:pathLst>
                <a:path w="1800" h="5356" extrusionOk="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avLst/>
              <a:gdLst/>
              <a:ahLst/>
              <a:cxnLst/>
              <a:rect l="l" t="t" r="r" b="b"/>
              <a:pathLst>
                <a:path w="7471" h="3725" extrusionOk="0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avLst/>
              <a:gdLst/>
              <a:ahLst/>
              <a:cxnLst/>
              <a:rect l="l" t="t" r="r" b="b"/>
              <a:pathLst>
                <a:path w="5211" h="2616" extrusionOk="0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avLst/>
              <a:gdLst/>
              <a:ahLst/>
              <a:cxnLst/>
              <a:rect l="l" t="t" r="r" b="b"/>
              <a:pathLst>
                <a:path w="2658" h="1340" extrusionOk="0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avLst/>
              <a:gdLst/>
              <a:ahLst/>
              <a:cxnLst/>
              <a:rect l="l" t="t" r="r" b="b"/>
              <a:pathLst>
                <a:path w="18330" h="9165" extrusionOk="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avLst/>
              <a:gdLst/>
              <a:ahLst/>
              <a:cxnLst/>
              <a:rect l="l" t="t" r="r" b="b"/>
              <a:pathLst>
                <a:path w="9563" h="10603" extrusionOk="0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avLst/>
              <a:gdLst/>
              <a:ahLst/>
              <a:cxnLst/>
              <a:rect l="l" t="t" r="r" b="b"/>
              <a:pathLst>
                <a:path w="14502" h="6958" extrusionOk="0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avLst/>
              <a:gdLst/>
              <a:ahLst/>
              <a:cxnLst/>
              <a:rect l="l" t="t" r="r" b="b"/>
              <a:pathLst>
                <a:path w="4165" h="18141" extrusionOk="0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avLst/>
              <a:gdLst/>
              <a:ahLst/>
              <a:cxnLst/>
              <a:rect l="l" t="t" r="r" b="b"/>
              <a:pathLst>
                <a:path w="11509" h="5755" extrusionOk="0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avLst/>
              <a:gdLst/>
              <a:ahLst/>
              <a:cxnLst/>
              <a:rect l="l" t="t" r="r" b="b"/>
              <a:pathLst>
                <a:path w="8035" h="4018" extrusionOk="0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avLst/>
              <a:gdLst/>
              <a:ahLst/>
              <a:cxnLst/>
              <a:rect l="l" t="t" r="r" b="b"/>
              <a:pathLst>
                <a:path w="1298" h="3454" extrusionOk="0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avLst/>
              <a:gdLst/>
              <a:ahLst/>
              <a:cxnLst/>
              <a:rect l="l" t="t" r="r" b="b"/>
              <a:pathLst>
                <a:path w="2532" h="2910" extrusionOk="0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avLst/>
              <a:gdLst/>
              <a:ahLst/>
              <a:cxnLst/>
              <a:rect l="l" t="t" r="r" b="b"/>
              <a:pathLst>
                <a:path w="3955" h="1193" extrusionOk="0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avLst/>
              <a:gdLst/>
              <a:ahLst/>
              <a:cxnLst/>
              <a:rect l="l" t="t" r="r" b="b"/>
              <a:pathLst>
                <a:path w="4123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avLst/>
            <a:gdLst/>
            <a:ahLst/>
            <a:cxnLst/>
            <a:rect l="l" t="t" r="r" b="b"/>
            <a:pathLst>
              <a:path w="9584" h="10603" extrusionOk="0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avLst/>
            <a:gdLst/>
            <a:ahLst/>
            <a:cxnLst/>
            <a:rect l="l" t="t" r="r" b="b"/>
            <a:pathLst>
              <a:path w="14480" h="6952" extrusionOk="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avLst/>
            <a:gdLst/>
            <a:ahLst/>
            <a:cxnLst/>
            <a:rect l="l" t="t" r="r" b="b"/>
            <a:pathLst>
              <a:path w="4144" h="18141" extrusionOk="0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avLst/>
            <a:gdLst/>
            <a:ahLst/>
            <a:cxnLst/>
            <a:rect l="l" t="t" r="r" b="b"/>
            <a:pathLst>
              <a:path w="11509" h="5755" extrusionOk="0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avLst/>
            <a:gdLst/>
            <a:ahLst/>
            <a:cxnLst/>
            <a:rect l="l" t="t" r="r" b="b"/>
            <a:pathLst>
              <a:path w="8036" h="4018" extrusionOk="0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9"/>
          <p:cNvSpPr/>
          <p:nvPr/>
        </p:nvSpPr>
        <p:spPr>
          <a:xfrm>
            <a:off x="-128575" y="657225"/>
            <a:ext cx="9654600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-255300" y="2809875"/>
            <a:ext cx="9654600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1" name="Google Shape;841;p39"/>
          <p:cNvCxnSpPr/>
          <p:nvPr/>
        </p:nvCxnSpPr>
        <p:spPr>
          <a:xfrm>
            <a:off x="-128569" y="3724277"/>
            <a:ext cx="97869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39"/>
          <p:cNvCxnSpPr/>
          <p:nvPr/>
        </p:nvCxnSpPr>
        <p:spPr>
          <a:xfrm>
            <a:off x="-128569" y="1571627"/>
            <a:ext cx="97869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3" name="Google Shape;843;p39"/>
          <p:cNvSpPr txBox="1">
            <a:spLocks noGrp="1"/>
          </p:cNvSpPr>
          <p:nvPr>
            <p:ph type="title" hasCustomPrompt="1"/>
          </p:nvPr>
        </p:nvSpPr>
        <p:spPr>
          <a:xfrm>
            <a:off x="714600" y="666746"/>
            <a:ext cx="77148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4" name="Google Shape;844;p39"/>
          <p:cNvSpPr txBox="1">
            <a:spLocks noGrp="1"/>
          </p:cNvSpPr>
          <p:nvPr>
            <p:ph type="subTitle" idx="1"/>
          </p:nvPr>
        </p:nvSpPr>
        <p:spPr>
          <a:xfrm>
            <a:off x="1641700" y="171733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845" name="Google Shape;845;p39"/>
          <p:cNvSpPr txBox="1">
            <a:spLocks noGrp="1"/>
          </p:cNvSpPr>
          <p:nvPr>
            <p:ph type="title" idx="2" hasCustomPrompt="1"/>
          </p:nvPr>
        </p:nvSpPr>
        <p:spPr>
          <a:xfrm>
            <a:off x="714600" y="2800346"/>
            <a:ext cx="77148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6" name="Google Shape;846;p39"/>
          <p:cNvSpPr txBox="1">
            <a:spLocks noGrp="1"/>
          </p:cNvSpPr>
          <p:nvPr>
            <p:ph type="subTitle" idx="3"/>
          </p:nvPr>
        </p:nvSpPr>
        <p:spPr>
          <a:xfrm>
            <a:off x="1641700" y="385093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BLANK_1_1_1_1_1_1_1_1_1_2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9" name="Google Shape;869;p42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0" name="Google Shape;870;p42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2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Driving Center Company Profile by Slidesg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305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57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21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9788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0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526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631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528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44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5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3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7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9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subTitle" idx="1"/>
          </p:nvPr>
        </p:nvSpPr>
        <p:spPr>
          <a:xfrm>
            <a:off x="3527850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2"/>
          </p:nvPr>
        </p:nvSpPr>
        <p:spPr>
          <a:xfrm>
            <a:off x="790401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3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4"/>
          </p:nvPr>
        </p:nvSpPr>
        <p:spPr>
          <a:xfrm>
            <a:off x="352965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5"/>
          </p:nvPr>
        </p:nvSpPr>
        <p:spPr>
          <a:xfrm>
            <a:off x="6267099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6"/>
          </p:nvPr>
        </p:nvSpPr>
        <p:spPr>
          <a:xfrm>
            <a:off x="6268899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74" r:id="rId11"/>
    <p:sldLayoutId id="2147483679" r:id="rId12"/>
    <p:sldLayoutId id="2147483685" r:id="rId13"/>
    <p:sldLayoutId id="214748368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8956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1569700" y="438912"/>
            <a:ext cx="3015000" cy="2431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/>
              <a:t>Speed</a:t>
            </a:r>
            <a:br>
              <a:rPr lang="en-US" sz="7200" b="1" dirty="0"/>
            </a:br>
            <a:r>
              <a:rPr lang="en-US" sz="7200" b="1" dirty="0"/>
              <a:t>Racer</a:t>
            </a:r>
            <a:endParaRPr sz="7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проект </a:t>
            </a:r>
            <a:r>
              <a:rPr lang="en-US" sz="2000" dirty="0"/>
              <a:t>pygame</a:t>
            </a:r>
            <a:endParaRPr sz="2000" dirty="0"/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409087" cy="76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Авторы: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Рябцев Иван, Савин Артём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66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937" name="Google Shape;1937;p66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0" name="Google Shape;1970;p66"/>
          <p:cNvCxnSpPr>
            <a:cxnSpLocks/>
          </p:cNvCxnSpPr>
          <p:nvPr/>
        </p:nvCxnSpPr>
        <p:spPr>
          <a:xfrm rot="5400000" flipH="1" flipV="1">
            <a:off x="5565803" y="3677419"/>
            <a:ext cx="1235996" cy="26344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71" name="Google Shape;1971;p66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Характеристики автомобиля</a:t>
            </a:r>
            <a:endParaRPr sz="3600" dirty="0"/>
          </a:p>
        </p:txBody>
      </p:sp>
      <p:sp>
        <p:nvSpPr>
          <p:cNvPr id="1973" name="Google Shape;1973;p66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Замедление</a:t>
            </a:r>
          </a:p>
        </p:txBody>
      </p:sp>
      <p:sp>
        <p:nvSpPr>
          <p:cNvPr id="1974" name="Google Shape;1974;p66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dirty="0"/>
              <a:t>Замедление при движение автомобиля</a:t>
            </a:r>
          </a:p>
        </p:txBody>
      </p:sp>
      <p:sp>
        <p:nvSpPr>
          <p:cNvPr id="1975" name="Google Shape;1975;p66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Ускорение при нажатие педали газа</a:t>
            </a:r>
            <a:endParaRPr dirty="0"/>
          </a:p>
        </p:txBody>
      </p:sp>
      <p:sp>
        <p:nvSpPr>
          <p:cNvPr id="1976" name="Google Shape;1976;p66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Ускорение</a:t>
            </a:r>
            <a:endParaRPr sz="1800" dirty="0"/>
          </a:p>
        </p:txBody>
      </p:sp>
      <p:sp>
        <p:nvSpPr>
          <p:cNvPr id="1977" name="Google Shape;1977;p66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Скорость</a:t>
            </a:r>
            <a:endParaRPr sz="1800" dirty="0"/>
          </a:p>
        </p:txBody>
      </p:sp>
      <p:sp>
        <p:nvSpPr>
          <p:cNvPr id="1978" name="Google Shape;1978;p66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Угол поворота</a:t>
            </a:r>
            <a:endParaRPr sz="1800" dirty="0"/>
          </a:p>
        </p:txBody>
      </p:sp>
      <p:sp>
        <p:nvSpPr>
          <p:cNvPr id="1979" name="Google Shape;1979;p66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dirty="0"/>
              <a:t>Угол поворота автомобиля</a:t>
            </a:r>
            <a:endParaRPr dirty="0"/>
          </a:p>
        </p:txBody>
      </p:sp>
      <p:sp>
        <p:nvSpPr>
          <p:cNvPr id="1980" name="Google Shape;1980;p66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Максимально возможная скорость</a:t>
            </a:r>
            <a:endParaRPr dirty="0"/>
          </a:p>
        </p:txBody>
      </p:sp>
      <p:sp>
        <p:nvSpPr>
          <p:cNvPr id="1981" name="Google Shape;1981;p66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2" name="Google Shape;1982;p66"/>
          <p:cNvCxnSpPr>
            <a:cxnSpLocks/>
          </p:cNvCxnSpPr>
          <p:nvPr/>
        </p:nvCxnSpPr>
        <p:spPr>
          <a:xfrm rot="5400000">
            <a:off x="5279687" y="2176103"/>
            <a:ext cx="1042522" cy="257767"/>
          </a:xfrm>
          <a:prstGeom prst="bentConnector3">
            <a:avLst>
              <a:gd name="adj1" fmla="val 4489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3" name="Google Shape;1983;p66"/>
          <p:cNvCxnSpPr>
            <a:cxnSpLocks/>
          </p:cNvCxnSpPr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4" name="Google Shape;1984;p66"/>
          <p:cNvCxnSpPr>
            <a:cxnSpLocks/>
          </p:cNvCxnSpPr>
          <p:nvPr/>
        </p:nvCxnSpPr>
        <p:spPr>
          <a:xfrm flipV="1">
            <a:off x="3180591" y="3094670"/>
            <a:ext cx="1381511" cy="122550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5" name="Google Shape;1985;p66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66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66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9" name="Google Shape;1989;p66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990" name="Google Shape;1990;p66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6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6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6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66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995" name="Google Shape;1995;p66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6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6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6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6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6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6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6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>
            <a:spLocks noGrp="1"/>
          </p:cNvSpPr>
          <p:nvPr>
            <p:ph type="title"/>
          </p:nvPr>
        </p:nvSpPr>
        <p:spPr>
          <a:xfrm>
            <a:off x="3660754" y="695458"/>
            <a:ext cx="2996078" cy="95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Столкновения</a:t>
            </a:r>
            <a:endParaRPr sz="3600" dirty="0"/>
          </a:p>
        </p:txBody>
      </p:sp>
      <p:grpSp>
        <p:nvGrpSpPr>
          <p:cNvPr id="586" name="Google Shape;586;p23"/>
          <p:cNvGrpSpPr/>
          <p:nvPr/>
        </p:nvGrpSpPr>
        <p:grpSpPr>
          <a:xfrm>
            <a:off x="713231" y="1106035"/>
            <a:ext cx="1848247" cy="3403760"/>
            <a:chOff x="6" y="1009702"/>
            <a:chExt cx="2269458" cy="4179469"/>
          </a:xfrm>
        </p:grpSpPr>
        <p:grpSp>
          <p:nvGrpSpPr>
            <p:cNvPr id="587" name="Google Shape;587;p23"/>
            <p:cNvGrpSpPr/>
            <p:nvPr/>
          </p:nvGrpSpPr>
          <p:grpSpPr>
            <a:xfrm rot="9543332">
              <a:off x="574865" y="1130928"/>
              <a:ext cx="1042724" cy="1971814"/>
              <a:chOff x="2317210" y="2854708"/>
              <a:chExt cx="1786841" cy="3378955"/>
            </a:xfrm>
          </p:grpSpPr>
          <p:sp>
            <p:nvSpPr>
              <p:cNvPr id="588" name="Google Shape;588;p23"/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 rot="2520371">
              <a:off x="589019" y="2924589"/>
              <a:ext cx="1091432" cy="2179351"/>
              <a:chOff x="4981723" y="2642593"/>
              <a:chExt cx="1870418" cy="3734815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Google Shape;654;p23"/>
            <p:cNvGrpSpPr/>
            <p:nvPr/>
          </p:nvGrpSpPr>
          <p:grpSpPr>
            <a:xfrm>
              <a:off x="560026" y="2745487"/>
              <a:ext cx="1603976" cy="638240"/>
              <a:chOff x="560026" y="2745487"/>
              <a:chExt cx="1603976" cy="638240"/>
            </a:xfrm>
          </p:grpSpPr>
          <p:sp>
            <p:nvSpPr>
              <p:cNvPr id="655" name="Google Shape;655;p23"/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6" name="Google Shape;656;p23"/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7" name="Google Shape;657;p23"/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8" name="Google Shape;658;p23"/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9" name="Google Shape;659;p23"/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60" name="Google Shape;660;p23"/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sp>
        <p:nvSpPr>
          <p:cNvPr id="3" name="Google Shape;585;p23">
            <a:extLst>
              <a:ext uri="{FF2B5EF4-FFF2-40B4-BE49-F238E27FC236}">
                <a16:creationId xmlns:a16="http://schemas.microsoft.com/office/drawing/2014/main" id="{E9363EB9-E7F1-B09A-5D9A-D80E812CB00E}"/>
              </a:ext>
            </a:extLst>
          </p:cNvPr>
          <p:cNvSpPr txBox="1">
            <a:spLocks/>
          </p:cNvSpPr>
          <p:nvPr/>
        </p:nvSpPr>
        <p:spPr>
          <a:xfrm>
            <a:off x="3660754" y="1910223"/>
            <a:ext cx="3858900" cy="19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l"/>
            <a:r>
              <a:rPr lang="ru-RU" sz="1800" dirty="0"/>
              <a:t>Данная механика реализована методом возвращения в состояние, когда столкновение ещё не произошло</a:t>
            </a:r>
          </a:p>
          <a:p>
            <a:pPr algn="l"/>
            <a:endParaRPr lang="ru-RU" sz="1800" dirty="0"/>
          </a:p>
          <a:p>
            <a:pPr algn="l"/>
            <a:r>
              <a:rPr lang="ru-RU" sz="1800" dirty="0"/>
              <a:t>Для надёжности использовано два десятка функций </a:t>
            </a:r>
            <a:r>
              <a:rPr lang="en-US" sz="1800" dirty="0"/>
              <a:t>deepcopy</a:t>
            </a:r>
            <a:endParaRPr lang="ru-RU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80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</a:rPr>
              <a:t>Реализация трассы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406" name="Google Shape;2406;p80"/>
          <p:cNvSpPr txBox="1">
            <a:spLocks noGrp="1"/>
          </p:cNvSpPr>
          <p:nvPr>
            <p:ph type="subTitle" idx="4294967295"/>
          </p:nvPr>
        </p:nvSpPr>
        <p:spPr>
          <a:xfrm>
            <a:off x="1433025" y="1629550"/>
            <a:ext cx="10404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Карта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07" name="Google Shape;2407;p80"/>
          <p:cNvSpPr txBox="1">
            <a:spLocks noGrp="1"/>
          </p:cNvSpPr>
          <p:nvPr>
            <p:ph type="subTitle" idx="4294967295"/>
          </p:nvPr>
        </p:nvSpPr>
        <p:spPr>
          <a:xfrm>
            <a:off x="1433026" y="2665925"/>
            <a:ext cx="10404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Дорога</a:t>
            </a:r>
            <a:endParaRPr dirty="0"/>
          </a:p>
        </p:txBody>
      </p:sp>
      <p:sp>
        <p:nvSpPr>
          <p:cNvPr id="2408" name="Google Shape;2408;p80"/>
          <p:cNvSpPr txBox="1">
            <a:spLocks noGrp="1"/>
          </p:cNvSpPr>
          <p:nvPr>
            <p:ph type="subTitle" idx="4294967295"/>
          </p:nvPr>
        </p:nvSpPr>
        <p:spPr>
          <a:xfrm>
            <a:off x="1433025" y="3693300"/>
            <a:ext cx="10404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Объекты</a:t>
            </a:r>
            <a:endParaRPr dirty="0"/>
          </a:p>
        </p:txBody>
      </p:sp>
      <p:sp>
        <p:nvSpPr>
          <p:cNvPr id="2409" name="Google Shape;2409;p80"/>
          <p:cNvSpPr txBox="1">
            <a:spLocks noGrp="1"/>
          </p:cNvSpPr>
          <p:nvPr>
            <p:ph type="subTitle" idx="4294967295"/>
          </p:nvPr>
        </p:nvSpPr>
        <p:spPr>
          <a:xfrm>
            <a:off x="823425" y="1989425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Хранится в файле формата </a:t>
            </a:r>
            <a:r>
              <a:rPr lang="en-US" dirty="0"/>
              <a:t>tmx</a:t>
            </a:r>
            <a:endParaRPr dirty="0"/>
          </a:p>
        </p:txBody>
      </p:sp>
      <p:sp>
        <p:nvSpPr>
          <p:cNvPr id="2410" name="Google Shape;2410;p80"/>
          <p:cNvSpPr txBox="1">
            <a:spLocks noGrp="1"/>
          </p:cNvSpPr>
          <p:nvPr>
            <p:ph type="subTitle" idx="4294967295"/>
          </p:nvPr>
        </p:nvSpPr>
        <p:spPr>
          <a:xfrm>
            <a:off x="823425" y="3017900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Хранится в файле формата t</a:t>
            </a:r>
            <a:r>
              <a:rPr lang="en-US" dirty="0"/>
              <a:t>sx</a:t>
            </a:r>
            <a:endParaRPr lang="ru-RU" dirty="0"/>
          </a:p>
        </p:txBody>
      </p:sp>
      <p:sp>
        <p:nvSpPr>
          <p:cNvPr id="2411" name="Google Shape;2411;p80"/>
          <p:cNvSpPr txBox="1">
            <a:spLocks noGrp="1"/>
          </p:cNvSpPr>
          <p:nvPr>
            <p:ph type="subTitle" idx="4294967295"/>
          </p:nvPr>
        </p:nvSpPr>
        <p:spPr>
          <a:xfrm>
            <a:off x="823425" y="4045275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Хранятся, как набор слоёв 3</a:t>
            </a:r>
            <a:r>
              <a:rPr lang="en-US" dirty="0"/>
              <a:t>D </a:t>
            </a:r>
            <a:r>
              <a:rPr lang="ru-RU" dirty="0"/>
              <a:t>модели</a:t>
            </a:r>
            <a:endParaRPr dirty="0"/>
          </a:p>
        </p:txBody>
      </p:sp>
      <p:sp>
        <p:nvSpPr>
          <p:cNvPr id="2412" name="Google Shape;2412;p80"/>
          <p:cNvSpPr/>
          <p:nvPr/>
        </p:nvSpPr>
        <p:spPr>
          <a:xfrm>
            <a:off x="4444880" y="1681050"/>
            <a:ext cx="241800" cy="24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3" name="Google Shape;2413;p80"/>
          <p:cNvSpPr/>
          <p:nvPr/>
        </p:nvSpPr>
        <p:spPr>
          <a:xfrm>
            <a:off x="7434954" y="2671750"/>
            <a:ext cx="353100" cy="353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80"/>
          <p:cNvSpPr/>
          <p:nvPr/>
        </p:nvSpPr>
        <p:spPr>
          <a:xfrm>
            <a:off x="6760556" y="3567275"/>
            <a:ext cx="602100" cy="602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15" name="Google Shape;2415;p80"/>
          <p:cNvCxnSpPr>
            <a:stCxn id="2406" idx="3"/>
            <a:endCxn id="2412" idx="2"/>
          </p:cNvCxnSpPr>
          <p:nvPr/>
        </p:nvCxnSpPr>
        <p:spPr>
          <a:xfrm rot="10800000" flipH="1">
            <a:off x="2473425" y="1802050"/>
            <a:ext cx="1971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6" name="Google Shape;2416;p80"/>
          <p:cNvCxnSpPr>
            <a:stCxn id="2407" idx="3"/>
            <a:endCxn id="2413" idx="2"/>
          </p:cNvCxnSpPr>
          <p:nvPr/>
        </p:nvCxnSpPr>
        <p:spPr>
          <a:xfrm>
            <a:off x="2473426" y="2835125"/>
            <a:ext cx="49614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7" name="Google Shape;2417;p80"/>
          <p:cNvCxnSpPr>
            <a:cxnSpLocks/>
            <a:stCxn id="2408" idx="3"/>
            <a:endCxn id="2414" idx="2"/>
          </p:cNvCxnSpPr>
          <p:nvPr/>
        </p:nvCxnSpPr>
        <p:spPr>
          <a:xfrm>
            <a:off x="2473425" y="3862500"/>
            <a:ext cx="42870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8" name="Google Shape;2418;p80"/>
          <p:cNvSpPr txBox="1">
            <a:spLocks noGrp="1"/>
          </p:cNvSpPr>
          <p:nvPr>
            <p:ph type="subTitle" idx="4294967295"/>
          </p:nvPr>
        </p:nvSpPr>
        <p:spPr>
          <a:xfrm>
            <a:off x="823425" y="1629550"/>
            <a:ext cx="4488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1</a:t>
            </a:r>
            <a:endParaRPr sz="1600" b="1"/>
          </a:p>
        </p:txBody>
      </p:sp>
      <p:sp>
        <p:nvSpPr>
          <p:cNvPr id="2419" name="Google Shape;2419;p80"/>
          <p:cNvSpPr txBox="1">
            <a:spLocks noGrp="1"/>
          </p:cNvSpPr>
          <p:nvPr>
            <p:ph type="subTitle" idx="4294967295"/>
          </p:nvPr>
        </p:nvSpPr>
        <p:spPr>
          <a:xfrm>
            <a:off x="823425" y="2665925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2</a:t>
            </a:r>
            <a:endParaRPr sz="1600" b="1"/>
          </a:p>
        </p:txBody>
      </p:sp>
      <p:sp>
        <p:nvSpPr>
          <p:cNvPr id="2420" name="Google Shape;2420;p80"/>
          <p:cNvSpPr txBox="1">
            <a:spLocks noGrp="1"/>
          </p:cNvSpPr>
          <p:nvPr>
            <p:ph type="subTitle" idx="4294967295"/>
          </p:nvPr>
        </p:nvSpPr>
        <p:spPr>
          <a:xfrm>
            <a:off x="823425" y="3693300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3</a:t>
            </a:r>
            <a:endParaRPr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59"/>
          <p:cNvGrpSpPr/>
          <p:nvPr/>
        </p:nvGrpSpPr>
        <p:grpSpPr>
          <a:xfrm>
            <a:off x="0" y="-447925"/>
            <a:ext cx="9786513" cy="6507600"/>
            <a:chOff x="0" y="-447925"/>
            <a:chExt cx="9786513" cy="6507600"/>
          </a:xfrm>
        </p:grpSpPr>
        <p:sp>
          <p:nvSpPr>
            <p:cNvPr id="1645" name="Google Shape;1645;p59"/>
            <p:cNvSpPr/>
            <p:nvPr/>
          </p:nvSpPr>
          <p:spPr>
            <a:xfrm>
              <a:off x="2901488" y="-206125"/>
              <a:ext cx="383400" cy="38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3924813" y="-7597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0" y="0"/>
                  </a:moveTo>
                  <a:lnTo>
                    <a:pt x="0" y="208483"/>
                  </a:lnTo>
                  <a:lnTo>
                    <a:pt x="208482" y="208483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7773388" y="1075675"/>
              <a:ext cx="1855500" cy="4640850"/>
            </a:xfrm>
            <a:custGeom>
              <a:avLst/>
              <a:gdLst/>
              <a:ahLst/>
              <a:cxnLst/>
              <a:rect l="l" t="t" r="r" b="b"/>
              <a:pathLst>
                <a:path w="74220" h="185634" fill="none" extrusionOk="0">
                  <a:moveTo>
                    <a:pt x="74220" y="3136"/>
                  </a:moveTo>
                  <a:cubicBezTo>
                    <a:pt x="65480" y="0"/>
                    <a:pt x="55240" y="3570"/>
                    <a:pt x="48735" y="10174"/>
                  </a:cubicBezTo>
                  <a:cubicBezTo>
                    <a:pt x="42197" y="16812"/>
                    <a:pt x="38895" y="26019"/>
                    <a:pt x="37460" y="35259"/>
                  </a:cubicBezTo>
                  <a:cubicBezTo>
                    <a:pt x="35993" y="44465"/>
                    <a:pt x="36226" y="53805"/>
                    <a:pt x="35793" y="63112"/>
                  </a:cubicBezTo>
                  <a:cubicBezTo>
                    <a:pt x="35326" y="72385"/>
                    <a:pt x="34125" y="81859"/>
                    <a:pt x="30022" y="90232"/>
                  </a:cubicBezTo>
                  <a:cubicBezTo>
                    <a:pt x="26553" y="97337"/>
                    <a:pt x="21182" y="103308"/>
                    <a:pt x="16879" y="109912"/>
                  </a:cubicBezTo>
                  <a:cubicBezTo>
                    <a:pt x="2635" y="131895"/>
                    <a:pt x="1134" y="159514"/>
                    <a:pt x="0" y="185633"/>
                  </a:cubicBezTo>
                </a:path>
              </a:pathLst>
            </a:custGeom>
            <a:solidFill>
              <a:schemeClr val="accent3"/>
            </a:solidFill>
            <a:ln w="208475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2979963" y="865300"/>
              <a:ext cx="2177400" cy="2948925"/>
            </a:xfrm>
            <a:custGeom>
              <a:avLst/>
              <a:gdLst/>
              <a:ahLst/>
              <a:cxnLst/>
              <a:rect l="l" t="t" r="r" b="b"/>
              <a:pathLst>
                <a:path w="87096" h="117957" extrusionOk="0">
                  <a:moveTo>
                    <a:pt x="35560" y="1"/>
                  </a:moveTo>
                  <a:cubicBezTo>
                    <a:pt x="31041" y="1"/>
                    <a:pt x="26498" y="1741"/>
                    <a:pt x="23184" y="4879"/>
                  </a:cubicBezTo>
                  <a:lnTo>
                    <a:pt x="0" y="95444"/>
                  </a:lnTo>
                  <a:cubicBezTo>
                    <a:pt x="3570" y="104050"/>
                    <a:pt x="11042" y="110755"/>
                    <a:pt x="19614" y="114391"/>
                  </a:cubicBezTo>
                  <a:cubicBezTo>
                    <a:pt x="25567" y="116860"/>
                    <a:pt x="31997" y="117956"/>
                    <a:pt x="38454" y="117956"/>
                  </a:cubicBezTo>
                  <a:cubicBezTo>
                    <a:pt x="41334" y="117956"/>
                    <a:pt x="44218" y="117738"/>
                    <a:pt x="47067" y="117327"/>
                  </a:cubicBezTo>
                  <a:cubicBezTo>
                    <a:pt x="57575" y="115826"/>
                    <a:pt x="67949" y="111589"/>
                    <a:pt x="75421" y="104050"/>
                  </a:cubicBezTo>
                  <a:cubicBezTo>
                    <a:pt x="82860" y="96478"/>
                    <a:pt x="87096" y="85370"/>
                    <a:pt x="84928" y="74963"/>
                  </a:cubicBezTo>
                  <a:cubicBezTo>
                    <a:pt x="80825" y="55449"/>
                    <a:pt x="57141" y="44441"/>
                    <a:pt x="53839" y="24760"/>
                  </a:cubicBezTo>
                  <a:cubicBezTo>
                    <a:pt x="53172" y="20757"/>
                    <a:pt x="53439" y="16588"/>
                    <a:pt x="52304" y="12685"/>
                  </a:cubicBezTo>
                  <a:cubicBezTo>
                    <a:pt x="50637" y="6881"/>
                    <a:pt x="45800" y="2144"/>
                    <a:pt x="39962" y="576"/>
                  </a:cubicBezTo>
                  <a:cubicBezTo>
                    <a:pt x="38527" y="189"/>
                    <a:pt x="37045" y="1"/>
                    <a:pt x="35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6679263" y="162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5315788" y="300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3958163" y="-4597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6581688" y="4443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6614213" y="21264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5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6746813" y="1766175"/>
              <a:ext cx="149300" cy="67575"/>
            </a:xfrm>
            <a:custGeom>
              <a:avLst/>
              <a:gdLst/>
              <a:ahLst/>
              <a:cxnLst/>
              <a:rect l="l" t="t" r="r" b="b"/>
              <a:pathLst>
                <a:path w="5972" h="2703" extrusionOk="0">
                  <a:moveTo>
                    <a:pt x="1" y="0"/>
                  </a:moveTo>
                  <a:lnTo>
                    <a:pt x="1" y="2702"/>
                  </a:lnTo>
                  <a:lnTo>
                    <a:pt x="5972" y="2702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rgbClr val="C3C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3874763" y="4617000"/>
              <a:ext cx="2615225" cy="1442675"/>
            </a:xfrm>
            <a:custGeom>
              <a:avLst/>
              <a:gdLst/>
              <a:ahLst/>
              <a:cxnLst/>
              <a:rect l="l" t="t" r="r" b="b"/>
              <a:pathLst>
                <a:path w="104609" h="57707" extrusionOk="0">
                  <a:moveTo>
                    <a:pt x="89002" y="0"/>
                  </a:moveTo>
                  <a:cubicBezTo>
                    <a:pt x="88746" y="0"/>
                    <a:pt x="88489" y="16"/>
                    <a:pt x="88230" y="49"/>
                  </a:cubicBezTo>
                  <a:lnTo>
                    <a:pt x="5871" y="11457"/>
                  </a:lnTo>
                  <a:cubicBezTo>
                    <a:pt x="2302" y="11957"/>
                    <a:pt x="1" y="15526"/>
                    <a:pt x="968" y="18962"/>
                  </a:cubicBezTo>
                  <a:lnTo>
                    <a:pt x="7006" y="40411"/>
                  </a:lnTo>
                  <a:cubicBezTo>
                    <a:pt x="7473" y="42079"/>
                    <a:pt x="8673" y="43480"/>
                    <a:pt x="10275" y="44214"/>
                  </a:cubicBezTo>
                  <a:lnTo>
                    <a:pt x="38695" y="57156"/>
                  </a:lnTo>
                  <a:cubicBezTo>
                    <a:pt x="39462" y="57523"/>
                    <a:pt x="40296" y="57707"/>
                    <a:pt x="41138" y="57707"/>
                  </a:cubicBezTo>
                  <a:cubicBezTo>
                    <a:pt x="41981" y="57707"/>
                    <a:pt x="42831" y="57523"/>
                    <a:pt x="43632" y="57156"/>
                  </a:cubicBezTo>
                  <a:lnTo>
                    <a:pt x="100272" y="31638"/>
                  </a:lnTo>
                  <a:cubicBezTo>
                    <a:pt x="103241" y="30304"/>
                    <a:pt x="104609" y="26801"/>
                    <a:pt x="103274" y="23866"/>
                  </a:cubicBezTo>
                  <a:lnTo>
                    <a:pt x="94435" y="3585"/>
                  </a:lnTo>
                  <a:cubicBezTo>
                    <a:pt x="93532" y="1358"/>
                    <a:pt x="91354" y="0"/>
                    <a:pt x="89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4702863" y="1043750"/>
              <a:ext cx="1442725" cy="1933775"/>
            </a:xfrm>
            <a:custGeom>
              <a:avLst/>
              <a:gdLst/>
              <a:ahLst/>
              <a:cxnLst/>
              <a:rect l="l" t="t" r="r" b="b"/>
              <a:pathLst>
                <a:path w="57709" h="77351" extrusionOk="0">
                  <a:moveTo>
                    <a:pt x="12128" y="1"/>
                  </a:moveTo>
                  <a:cubicBezTo>
                    <a:pt x="10174" y="1"/>
                    <a:pt x="8188" y="652"/>
                    <a:pt x="6338" y="2011"/>
                  </a:cubicBezTo>
                  <a:cubicBezTo>
                    <a:pt x="1401" y="5547"/>
                    <a:pt x="0" y="12218"/>
                    <a:pt x="2702" y="17622"/>
                  </a:cubicBezTo>
                  <a:cubicBezTo>
                    <a:pt x="5871" y="23960"/>
                    <a:pt x="11342" y="28564"/>
                    <a:pt x="16245" y="33634"/>
                  </a:cubicBezTo>
                  <a:cubicBezTo>
                    <a:pt x="27386" y="45242"/>
                    <a:pt x="34792" y="59819"/>
                    <a:pt x="37894" y="75330"/>
                  </a:cubicBezTo>
                  <a:cubicBezTo>
                    <a:pt x="38158" y="76652"/>
                    <a:pt x="39261" y="77350"/>
                    <a:pt x="40365" y="77350"/>
                  </a:cubicBezTo>
                  <a:cubicBezTo>
                    <a:pt x="41351" y="77350"/>
                    <a:pt x="42337" y="76795"/>
                    <a:pt x="42731" y="75631"/>
                  </a:cubicBezTo>
                  <a:lnTo>
                    <a:pt x="56441" y="36703"/>
                  </a:lnTo>
                  <a:cubicBezTo>
                    <a:pt x="57708" y="33100"/>
                    <a:pt x="55573" y="29231"/>
                    <a:pt x="51871" y="28363"/>
                  </a:cubicBezTo>
                  <a:cubicBezTo>
                    <a:pt x="42764" y="26295"/>
                    <a:pt x="33858" y="20758"/>
                    <a:pt x="27620" y="14120"/>
                  </a:cubicBezTo>
                  <a:cubicBezTo>
                    <a:pt x="24584" y="10884"/>
                    <a:pt x="21449" y="4746"/>
                    <a:pt x="17913" y="2045"/>
                  </a:cubicBezTo>
                  <a:cubicBezTo>
                    <a:pt x="16146" y="703"/>
                    <a:pt x="14155" y="1"/>
                    <a:pt x="12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6058813" y="1228525"/>
              <a:ext cx="432850" cy="245800"/>
            </a:xfrm>
            <a:custGeom>
              <a:avLst/>
              <a:gdLst/>
              <a:ahLst/>
              <a:cxnLst/>
              <a:rect l="l" t="t" r="r" b="b"/>
              <a:pathLst>
                <a:path w="17314" h="9832" extrusionOk="0">
                  <a:moveTo>
                    <a:pt x="12442" y="1"/>
                  </a:moveTo>
                  <a:cubicBezTo>
                    <a:pt x="11829" y="1"/>
                    <a:pt x="11202" y="107"/>
                    <a:pt x="10575" y="224"/>
                  </a:cubicBezTo>
                  <a:cubicBezTo>
                    <a:pt x="9007" y="524"/>
                    <a:pt x="7373" y="825"/>
                    <a:pt x="5805" y="1125"/>
                  </a:cubicBezTo>
                  <a:cubicBezTo>
                    <a:pt x="4471" y="1358"/>
                    <a:pt x="3070" y="1625"/>
                    <a:pt x="1969" y="2359"/>
                  </a:cubicBezTo>
                  <a:cubicBezTo>
                    <a:pt x="835" y="3126"/>
                    <a:pt x="1" y="4494"/>
                    <a:pt x="335" y="5828"/>
                  </a:cubicBezTo>
                  <a:cubicBezTo>
                    <a:pt x="568" y="6829"/>
                    <a:pt x="1402" y="7563"/>
                    <a:pt x="2336" y="7963"/>
                  </a:cubicBezTo>
                  <a:cubicBezTo>
                    <a:pt x="3237" y="8363"/>
                    <a:pt x="4304" y="8497"/>
                    <a:pt x="5305" y="8563"/>
                  </a:cubicBezTo>
                  <a:lnTo>
                    <a:pt x="14912" y="9698"/>
                  </a:lnTo>
                  <a:lnTo>
                    <a:pt x="15812" y="9831"/>
                  </a:lnTo>
                  <a:lnTo>
                    <a:pt x="17313" y="9331"/>
                  </a:lnTo>
                  <a:cubicBezTo>
                    <a:pt x="16713" y="7696"/>
                    <a:pt x="16746" y="5962"/>
                    <a:pt x="16479" y="4227"/>
                  </a:cubicBezTo>
                  <a:cubicBezTo>
                    <a:pt x="16179" y="2526"/>
                    <a:pt x="15345" y="725"/>
                    <a:pt x="13711" y="191"/>
                  </a:cubicBezTo>
                  <a:cubicBezTo>
                    <a:pt x="13298" y="53"/>
                    <a:pt x="12873" y="1"/>
                    <a:pt x="1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5103988" y="47022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02"/>
                  </a:cubicBezTo>
                  <a:cubicBezTo>
                    <a:pt x="0" y="2203"/>
                    <a:pt x="634" y="2836"/>
                    <a:pt x="1401" y="2836"/>
                  </a:cubicBezTo>
                  <a:cubicBezTo>
                    <a:pt x="2202" y="2836"/>
                    <a:pt x="2835" y="2203"/>
                    <a:pt x="2835" y="1402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5276588" y="435200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169"/>
                    <a:pt x="635" y="2836"/>
                    <a:pt x="1435" y="2836"/>
                  </a:cubicBezTo>
                  <a:cubicBezTo>
                    <a:pt x="2203" y="2836"/>
                    <a:pt x="2836" y="2169"/>
                    <a:pt x="2836" y="1402"/>
                  </a:cubicBezTo>
                  <a:cubicBezTo>
                    <a:pt x="2836" y="635"/>
                    <a:pt x="220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4734538" y="291275"/>
              <a:ext cx="75925" cy="70250"/>
            </a:xfrm>
            <a:custGeom>
              <a:avLst/>
              <a:gdLst/>
              <a:ahLst/>
              <a:cxnLst/>
              <a:rect l="l" t="t" r="r" b="b"/>
              <a:pathLst>
                <a:path w="3037" h="2810" extrusionOk="0">
                  <a:moveTo>
                    <a:pt x="1513" y="0"/>
                  </a:moveTo>
                  <a:cubicBezTo>
                    <a:pt x="1433" y="0"/>
                    <a:pt x="1351" y="7"/>
                    <a:pt x="1268" y="21"/>
                  </a:cubicBezTo>
                  <a:cubicBezTo>
                    <a:pt x="501" y="121"/>
                    <a:pt x="1" y="854"/>
                    <a:pt x="101" y="1622"/>
                  </a:cubicBezTo>
                  <a:cubicBezTo>
                    <a:pt x="220" y="2310"/>
                    <a:pt x="823" y="2810"/>
                    <a:pt x="1499" y="2810"/>
                  </a:cubicBezTo>
                  <a:cubicBezTo>
                    <a:pt x="1577" y="2810"/>
                    <a:pt x="1656" y="2803"/>
                    <a:pt x="1735" y="2789"/>
                  </a:cubicBezTo>
                  <a:cubicBezTo>
                    <a:pt x="2503" y="2689"/>
                    <a:pt x="3036" y="1955"/>
                    <a:pt x="2903" y="1188"/>
                  </a:cubicBezTo>
                  <a:cubicBezTo>
                    <a:pt x="2783" y="500"/>
                    <a:pt x="2208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4495213" y="828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02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4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4850463" y="9447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7419788" y="10906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7652463" y="109067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35" y="1"/>
                  </a:moveTo>
                  <a:cubicBezTo>
                    <a:pt x="634" y="1"/>
                    <a:pt x="0" y="635"/>
                    <a:pt x="0" y="1402"/>
                  </a:cubicBezTo>
                  <a:cubicBezTo>
                    <a:pt x="0" y="2202"/>
                    <a:pt x="634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7047038" y="179785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68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8402163" y="28052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34"/>
                    <a:pt x="1" y="1401"/>
                  </a:cubicBezTo>
                  <a:cubicBezTo>
                    <a:pt x="1" y="2202"/>
                    <a:pt x="634" y="2836"/>
                    <a:pt x="1402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8975913" y="1713625"/>
              <a:ext cx="71725" cy="70900"/>
            </a:xfrm>
            <a:custGeom>
              <a:avLst/>
              <a:gdLst/>
              <a:ahLst/>
              <a:cxnLst/>
              <a:rect l="l" t="t" r="r" b="b"/>
              <a:pathLst>
                <a:path w="2869" h="2836" extrusionOk="0">
                  <a:moveTo>
                    <a:pt x="1435" y="1"/>
                  </a:moveTo>
                  <a:cubicBezTo>
                    <a:pt x="667" y="1"/>
                    <a:pt x="0" y="634"/>
                    <a:pt x="0" y="1435"/>
                  </a:cubicBezTo>
                  <a:cubicBezTo>
                    <a:pt x="0" y="2202"/>
                    <a:pt x="667" y="2836"/>
                    <a:pt x="1435" y="2836"/>
                  </a:cubicBezTo>
                  <a:cubicBezTo>
                    <a:pt x="2202" y="2836"/>
                    <a:pt x="2869" y="2202"/>
                    <a:pt x="2869" y="1435"/>
                  </a:cubicBezTo>
                  <a:cubicBezTo>
                    <a:pt x="2869" y="634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8111113" y="3660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0"/>
                  </a:moveTo>
                  <a:cubicBezTo>
                    <a:pt x="635" y="0"/>
                    <a:pt x="1" y="634"/>
                    <a:pt x="1" y="1401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8218688" y="7087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3" y="2836"/>
                    <a:pt x="2836" y="2202"/>
                    <a:pt x="2836" y="1434"/>
                  </a:cubicBezTo>
                  <a:cubicBezTo>
                    <a:pt x="2836" y="634"/>
                    <a:pt x="2203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8940038" y="7087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3" y="2836"/>
                    <a:pt x="2836" y="2202"/>
                    <a:pt x="2836" y="1434"/>
                  </a:cubicBezTo>
                  <a:cubicBezTo>
                    <a:pt x="2836" y="634"/>
                    <a:pt x="2203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8799938" y="10931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68"/>
                    <a:pt x="1" y="1435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3" y="2836"/>
                    <a:pt x="2836" y="2202"/>
                    <a:pt x="2836" y="1435"/>
                  </a:cubicBezTo>
                  <a:cubicBezTo>
                    <a:pt x="2836" y="668"/>
                    <a:pt x="220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9011763" y="29403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67"/>
                    <a:pt x="1" y="1434"/>
                  </a:cubicBezTo>
                  <a:cubicBezTo>
                    <a:pt x="1" y="2202"/>
                    <a:pt x="634" y="2835"/>
                    <a:pt x="1402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67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5570988" y="100895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5750263" y="12174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5"/>
                    <a:pt x="1402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6158063" y="16711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9" y="2836"/>
                    <a:pt x="2836" y="2202"/>
                    <a:pt x="2836" y="1435"/>
                  </a:cubicBezTo>
                  <a:cubicBezTo>
                    <a:pt x="2836" y="634"/>
                    <a:pt x="2169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5470913" y="2890300"/>
              <a:ext cx="70900" cy="71750"/>
            </a:xfrm>
            <a:custGeom>
              <a:avLst/>
              <a:gdLst/>
              <a:ahLst/>
              <a:cxnLst/>
              <a:rect l="l" t="t" r="r" b="b"/>
              <a:pathLst>
                <a:path w="2836" h="2870" extrusionOk="0">
                  <a:moveTo>
                    <a:pt x="1401" y="1"/>
                  </a:moveTo>
                  <a:cubicBezTo>
                    <a:pt x="634" y="1"/>
                    <a:pt x="0" y="668"/>
                    <a:pt x="0" y="1435"/>
                  </a:cubicBezTo>
                  <a:cubicBezTo>
                    <a:pt x="0" y="2202"/>
                    <a:pt x="634" y="2869"/>
                    <a:pt x="1401" y="2869"/>
                  </a:cubicBezTo>
                  <a:cubicBezTo>
                    <a:pt x="2202" y="2869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6425763" y="42029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5195713" y="43230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4791263" y="43905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4028213" y="45306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7102063" y="43188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1"/>
                  </a:moveTo>
                  <a:cubicBezTo>
                    <a:pt x="635" y="1"/>
                    <a:pt x="1" y="634"/>
                    <a:pt x="1" y="1435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4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7615763" y="4662400"/>
              <a:ext cx="70925" cy="71750"/>
            </a:xfrm>
            <a:custGeom>
              <a:avLst/>
              <a:gdLst/>
              <a:ahLst/>
              <a:cxnLst/>
              <a:rect l="l" t="t" r="r" b="b"/>
              <a:pathLst>
                <a:path w="2837" h="2870" extrusionOk="0">
                  <a:moveTo>
                    <a:pt x="1435" y="1"/>
                  </a:moveTo>
                  <a:cubicBezTo>
                    <a:pt x="635" y="1"/>
                    <a:pt x="1" y="668"/>
                    <a:pt x="1" y="1435"/>
                  </a:cubicBezTo>
                  <a:cubicBezTo>
                    <a:pt x="1" y="2202"/>
                    <a:pt x="635" y="2869"/>
                    <a:pt x="1435" y="2869"/>
                  </a:cubicBezTo>
                  <a:cubicBezTo>
                    <a:pt x="2202" y="2869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8152813" y="44464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0"/>
                  </a:moveTo>
                  <a:cubicBezTo>
                    <a:pt x="635" y="0"/>
                    <a:pt x="1" y="634"/>
                    <a:pt x="1" y="1401"/>
                  </a:cubicBezTo>
                  <a:cubicBezTo>
                    <a:pt x="1" y="2168"/>
                    <a:pt x="635" y="2836"/>
                    <a:pt x="1435" y="2836"/>
                  </a:cubicBezTo>
                  <a:cubicBezTo>
                    <a:pt x="2202" y="2836"/>
                    <a:pt x="2836" y="2168"/>
                    <a:pt x="2836" y="1401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8676538" y="48700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8" y="2836"/>
                    <a:pt x="2835" y="2202"/>
                    <a:pt x="2835" y="1435"/>
                  </a:cubicBezTo>
                  <a:cubicBezTo>
                    <a:pt x="2835" y="634"/>
                    <a:pt x="2168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6980313" y="50093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34"/>
                    <a:pt x="1" y="1401"/>
                  </a:cubicBezTo>
                  <a:cubicBezTo>
                    <a:pt x="1" y="2168"/>
                    <a:pt x="634" y="2836"/>
                    <a:pt x="1402" y="2836"/>
                  </a:cubicBezTo>
                  <a:cubicBezTo>
                    <a:pt x="2202" y="2836"/>
                    <a:pt x="2836" y="2168"/>
                    <a:pt x="2836" y="1401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5372513" y="32789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4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35"/>
                    <a:pt x="1434" y="2835"/>
                  </a:cubicBezTo>
                  <a:cubicBezTo>
                    <a:pt x="2202" y="2835"/>
                    <a:pt x="2835" y="2168"/>
                    <a:pt x="2835" y="1401"/>
                  </a:cubicBezTo>
                  <a:cubicBezTo>
                    <a:pt x="2835" y="634"/>
                    <a:pt x="2202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8824963" y="35241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5" y="0"/>
                  </a:moveTo>
                  <a:cubicBezTo>
                    <a:pt x="634" y="0"/>
                    <a:pt x="1" y="667"/>
                    <a:pt x="1" y="1434"/>
                  </a:cubicBezTo>
                  <a:cubicBezTo>
                    <a:pt x="1" y="2202"/>
                    <a:pt x="634" y="2835"/>
                    <a:pt x="1435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67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9011763" y="3703375"/>
              <a:ext cx="70900" cy="71750"/>
            </a:xfrm>
            <a:custGeom>
              <a:avLst/>
              <a:gdLst/>
              <a:ahLst/>
              <a:cxnLst/>
              <a:rect l="l" t="t" r="r" b="b"/>
              <a:pathLst>
                <a:path w="2836" h="2870" extrusionOk="0">
                  <a:moveTo>
                    <a:pt x="1402" y="1"/>
                  </a:moveTo>
                  <a:cubicBezTo>
                    <a:pt x="634" y="1"/>
                    <a:pt x="1" y="668"/>
                    <a:pt x="1" y="1435"/>
                  </a:cubicBezTo>
                  <a:cubicBezTo>
                    <a:pt x="1" y="2202"/>
                    <a:pt x="634" y="2870"/>
                    <a:pt x="1402" y="2870"/>
                  </a:cubicBezTo>
                  <a:cubicBezTo>
                    <a:pt x="2202" y="2870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7311388" y="31063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5" y="0"/>
                  </a:moveTo>
                  <a:cubicBezTo>
                    <a:pt x="634" y="0"/>
                    <a:pt x="0" y="634"/>
                    <a:pt x="0" y="1434"/>
                  </a:cubicBezTo>
                  <a:cubicBezTo>
                    <a:pt x="0" y="2202"/>
                    <a:pt x="634" y="2835"/>
                    <a:pt x="1435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6192263" y="36016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7030363" y="2922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7394788" y="2907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4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35"/>
                    <a:pt x="1434" y="2835"/>
                  </a:cubicBezTo>
                  <a:cubicBezTo>
                    <a:pt x="2202" y="2835"/>
                    <a:pt x="2835" y="2168"/>
                    <a:pt x="2835" y="1401"/>
                  </a:cubicBezTo>
                  <a:cubicBezTo>
                    <a:pt x="2835" y="634"/>
                    <a:pt x="2202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5655213" y="30604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7452313" y="3595800"/>
              <a:ext cx="611300" cy="794575"/>
            </a:xfrm>
            <a:custGeom>
              <a:avLst/>
              <a:gdLst/>
              <a:ahLst/>
              <a:cxnLst/>
              <a:rect l="l" t="t" r="r" b="b"/>
              <a:pathLst>
                <a:path w="24452" h="31783" extrusionOk="0">
                  <a:moveTo>
                    <a:pt x="6305" y="1"/>
                  </a:moveTo>
                  <a:cubicBezTo>
                    <a:pt x="5271" y="1"/>
                    <a:pt x="4371" y="735"/>
                    <a:pt x="4270" y="1735"/>
                  </a:cubicBezTo>
                  <a:lnTo>
                    <a:pt x="168" y="28421"/>
                  </a:lnTo>
                  <a:cubicBezTo>
                    <a:pt x="1" y="29555"/>
                    <a:pt x="801" y="30623"/>
                    <a:pt x="1935" y="30790"/>
                  </a:cubicBezTo>
                  <a:lnTo>
                    <a:pt x="8540" y="31757"/>
                  </a:lnTo>
                  <a:cubicBezTo>
                    <a:pt x="8650" y="31774"/>
                    <a:pt x="8759" y="31782"/>
                    <a:pt x="8866" y="31782"/>
                  </a:cubicBezTo>
                  <a:cubicBezTo>
                    <a:pt x="9799" y="31782"/>
                    <a:pt x="10602" y="31150"/>
                    <a:pt x="10842" y="30222"/>
                  </a:cubicBezTo>
                  <a:cubicBezTo>
                    <a:pt x="13344" y="20582"/>
                    <a:pt x="17647" y="11376"/>
                    <a:pt x="23451" y="3270"/>
                  </a:cubicBezTo>
                  <a:cubicBezTo>
                    <a:pt x="24452" y="1902"/>
                    <a:pt x="23451" y="1"/>
                    <a:pt x="21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8156163" y="-371625"/>
              <a:ext cx="1239225" cy="813875"/>
            </a:xfrm>
            <a:custGeom>
              <a:avLst/>
              <a:gdLst/>
              <a:ahLst/>
              <a:cxnLst/>
              <a:rect l="l" t="t" r="r" b="b"/>
              <a:pathLst>
                <a:path w="49569" h="32555" extrusionOk="0">
                  <a:moveTo>
                    <a:pt x="28761" y="0"/>
                  </a:moveTo>
                  <a:cubicBezTo>
                    <a:pt x="28575" y="0"/>
                    <a:pt x="28393" y="19"/>
                    <a:pt x="28220" y="51"/>
                  </a:cubicBezTo>
                  <a:lnTo>
                    <a:pt x="2302" y="7123"/>
                  </a:lnTo>
                  <a:cubicBezTo>
                    <a:pt x="1368" y="7356"/>
                    <a:pt x="701" y="8157"/>
                    <a:pt x="634" y="9124"/>
                  </a:cubicBezTo>
                  <a:lnTo>
                    <a:pt x="67" y="15796"/>
                  </a:lnTo>
                  <a:cubicBezTo>
                    <a:pt x="0" y="16996"/>
                    <a:pt x="834" y="18030"/>
                    <a:pt x="2035" y="18197"/>
                  </a:cubicBezTo>
                  <a:cubicBezTo>
                    <a:pt x="8239" y="18998"/>
                    <a:pt x="13910" y="23167"/>
                    <a:pt x="18180" y="27871"/>
                  </a:cubicBezTo>
                  <a:cubicBezTo>
                    <a:pt x="19681" y="29539"/>
                    <a:pt x="21082" y="31440"/>
                    <a:pt x="23183" y="32174"/>
                  </a:cubicBezTo>
                  <a:cubicBezTo>
                    <a:pt x="23931" y="32449"/>
                    <a:pt x="24720" y="32555"/>
                    <a:pt x="25523" y="32555"/>
                  </a:cubicBezTo>
                  <a:cubicBezTo>
                    <a:pt x="26764" y="32555"/>
                    <a:pt x="28040" y="32304"/>
                    <a:pt x="29254" y="32040"/>
                  </a:cubicBezTo>
                  <a:cubicBezTo>
                    <a:pt x="35359" y="30806"/>
                    <a:pt x="41497" y="29539"/>
                    <a:pt x="47568" y="28304"/>
                  </a:cubicBezTo>
                  <a:cubicBezTo>
                    <a:pt x="48768" y="28038"/>
                    <a:pt x="49569" y="26870"/>
                    <a:pt x="49335" y="25636"/>
                  </a:cubicBezTo>
                  <a:lnTo>
                    <a:pt x="46233" y="10091"/>
                  </a:lnTo>
                  <a:cubicBezTo>
                    <a:pt x="46100" y="9391"/>
                    <a:pt x="45700" y="8857"/>
                    <a:pt x="45099" y="8524"/>
                  </a:cubicBezTo>
                  <a:lnTo>
                    <a:pt x="29888" y="284"/>
                  </a:lnTo>
                  <a:cubicBezTo>
                    <a:pt x="29549" y="81"/>
                    <a:pt x="29149" y="0"/>
                    <a:pt x="28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6477588" y="-151975"/>
              <a:ext cx="571125" cy="308000"/>
            </a:xfrm>
            <a:custGeom>
              <a:avLst/>
              <a:gdLst/>
              <a:ahLst/>
              <a:cxnLst/>
              <a:rect l="l" t="t" r="r" b="b"/>
              <a:pathLst>
                <a:path w="22845" h="12320" extrusionOk="0">
                  <a:moveTo>
                    <a:pt x="1499" y="1"/>
                  </a:moveTo>
                  <a:cubicBezTo>
                    <a:pt x="675" y="1"/>
                    <a:pt x="0" y="806"/>
                    <a:pt x="129" y="1672"/>
                  </a:cubicBezTo>
                  <a:lnTo>
                    <a:pt x="1797" y="11179"/>
                  </a:lnTo>
                  <a:cubicBezTo>
                    <a:pt x="1924" y="11865"/>
                    <a:pt x="2516" y="12319"/>
                    <a:pt x="3159" y="12319"/>
                  </a:cubicBezTo>
                  <a:cubicBezTo>
                    <a:pt x="3360" y="12319"/>
                    <a:pt x="3566" y="12275"/>
                    <a:pt x="3765" y="12180"/>
                  </a:cubicBezTo>
                  <a:lnTo>
                    <a:pt x="21544" y="3941"/>
                  </a:lnTo>
                  <a:cubicBezTo>
                    <a:pt x="22845" y="3374"/>
                    <a:pt x="22511" y="1405"/>
                    <a:pt x="21044" y="1272"/>
                  </a:cubicBezTo>
                  <a:lnTo>
                    <a:pt x="1596" y="4"/>
                  </a:lnTo>
                  <a:cubicBezTo>
                    <a:pt x="1564" y="2"/>
                    <a:pt x="1531" y="1"/>
                    <a:pt x="1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5699938" y="3812725"/>
              <a:ext cx="410625" cy="482450"/>
            </a:xfrm>
            <a:custGeom>
              <a:avLst/>
              <a:gdLst/>
              <a:ahLst/>
              <a:cxnLst/>
              <a:rect l="l" t="t" r="r" b="b"/>
              <a:pathLst>
                <a:path w="16425" h="19298" extrusionOk="0">
                  <a:moveTo>
                    <a:pt x="6650" y="1"/>
                  </a:moveTo>
                  <a:cubicBezTo>
                    <a:pt x="6099" y="1"/>
                    <a:pt x="5552" y="324"/>
                    <a:pt x="5350" y="931"/>
                  </a:cubicBezTo>
                  <a:lnTo>
                    <a:pt x="246" y="17576"/>
                  </a:lnTo>
                  <a:cubicBezTo>
                    <a:pt x="1" y="18465"/>
                    <a:pt x="628" y="19297"/>
                    <a:pt x="1482" y="19297"/>
                  </a:cubicBezTo>
                  <a:cubicBezTo>
                    <a:pt x="1558" y="19297"/>
                    <a:pt x="1635" y="19291"/>
                    <a:pt x="1714" y="19277"/>
                  </a:cubicBezTo>
                  <a:lnTo>
                    <a:pt x="15023" y="17342"/>
                  </a:lnTo>
                  <a:cubicBezTo>
                    <a:pt x="15924" y="17209"/>
                    <a:pt x="16424" y="16175"/>
                    <a:pt x="15990" y="15341"/>
                  </a:cubicBezTo>
                  <a:lnTo>
                    <a:pt x="7818" y="664"/>
                  </a:lnTo>
                  <a:cubicBezTo>
                    <a:pt x="7549" y="215"/>
                    <a:pt x="7098" y="1"/>
                    <a:pt x="6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2761463" y="654525"/>
              <a:ext cx="2610225" cy="3367450"/>
            </a:xfrm>
            <a:custGeom>
              <a:avLst/>
              <a:gdLst/>
              <a:ahLst/>
              <a:cxnLst/>
              <a:rect l="l" t="t" r="r" b="b"/>
              <a:pathLst>
                <a:path w="104409" h="134698" fill="none" extrusionOk="0">
                  <a:moveTo>
                    <a:pt x="47168" y="134697"/>
                  </a:moveTo>
                  <a:cubicBezTo>
                    <a:pt x="39229" y="134697"/>
                    <a:pt x="31823" y="133263"/>
                    <a:pt x="25152" y="130494"/>
                  </a:cubicBezTo>
                  <a:cubicBezTo>
                    <a:pt x="14077" y="125858"/>
                    <a:pt x="5305" y="117318"/>
                    <a:pt x="1035" y="107044"/>
                  </a:cubicBezTo>
                  <a:lnTo>
                    <a:pt x="1" y="104476"/>
                  </a:lnTo>
                  <a:lnTo>
                    <a:pt x="24485" y="8841"/>
                  </a:lnTo>
                  <a:lnTo>
                    <a:pt x="26186" y="7173"/>
                  </a:lnTo>
                  <a:cubicBezTo>
                    <a:pt x="30956" y="2636"/>
                    <a:pt x="37528" y="1"/>
                    <a:pt x="44299" y="1"/>
                  </a:cubicBezTo>
                  <a:cubicBezTo>
                    <a:pt x="46534" y="1"/>
                    <a:pt x="48736" y="301"/>
                    <a:pt x="50870" y="902"/>
                  </a:cubicBezTo>
                  <a:cubicBezTo>
                    <a:pt x="53806" y="1669"/>
                    <a:pt x="56508" y="2970"/>
                    <a:pt x="58976" y="4738"/>
                  </a:cubicBezTo>
                  <a:cubicBezTo>
                    <a:pt x="63713" y="8140"/>
                    <a:pt x="67382" y="13110"/>
                    <a:pt x="69050" y="18748"/>
                  </a:cubicBezTo>
                  <a:cubicBezTo>
                    <a:pt x="69984" y="21917"/>
                    <a:pt x="70218" y="24985"/>
                    <a:pt x="70384" y="27687"/>
                  </a:cubicBezTo>
                  <a:cubicBezTo>
                    <a:pt x="70518" y="29155"/>
                    <a:pt x="70585" y="30589"/>
                    <a:pt x="70818" y="31790"/>
                  </a:cubicBezTo>
                  <a:cubicBezTo>
                    <a:pt x="72052" y="39429"/>
                    <a:pt x="78057" y="46101"/>
                    <a:pt x="84361" y="53139"/>
                  </a:cubicBezTo>
                  <a:cubicBezTo>
                    <a:pt x="91366" y="60978"/>
                    <a:pt x="99338" y="69851"/>
                    <a:pt x="101773" y="81659"/>
                  </a:cubicBezTo>
                  <a:cubicBezTo>
                    <a:pt x="104409" y="94302"/>
                    <a:pt x="99905" y="108278"/>
                    <a:pt x="90032" y="118286"/>
                  </a:cubicBezTo>
                  <a:cubicBezTo>
                    <a:pt x="79591" y="128793"/>
                    <a:pt x="66315" y="132629"/>
                    <a:pt x="56975" y="133997"/>
                  </a:cubicBezTo>
                  <a:cubicBezTo>
                    <a:pt x="53706" y="134430"/>
                    <a:pt x="50370" y="134697"/>
                    <a:pt x="47168" y="134697"/>
                  </a:cubicBezTo>
                  <a:close/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3587063" y="277600"/>
              <a:ext cx="5987625" cy="1727100"/>
            </a:xfrm>
            <a:custGeom>
              <a:avLst/>
              <a:gdLst/>
              <a:ahLst/>
              <a:cxnLst/>
              <a:rect l="l" t="t" r="r" b="b"/>
              <a:pathLst>
                <a:path w="239505" h="69084" fill="none" extrusionOk="0">
                  <a:moveTo>
                    <a:pt x="0" y="0"/>
                  </a:moveTo>
                  <a:cubicBezTo>
                    <a:pt x="12776" y="534"/>
                    <a:pt x="25619" y="1135"/>
                    <a:pt x="37961" y="4437"/>
                  </a:cubicBezTo>
                  <a:cubicBezTo>
                    <a:pt x="50303" y="7773"/>
                    <a:pt x="62178" y="14077"/>
                    <a:pt x="69917" y="24218"/>
                  </a:cubicBezTo>
                  <a:cubicBezTo>
                    <a:pt x="74420" y="30089"/>
                    <a:pt x="77489" y="37194"/>
                    <a:pt x="82926" y="42197"/>
                  </a:cubicBezTo>
                  <a:cubicBezTo>
                    <a:pt x="90698" y="49269"/>
                    <a:pt x="101840" y="50970"/>
                    <a:pt x="112247" y="52371"/>
                  </a:cubicBezTo>
                  <a:cubicBezTo>
                    <a:pt x="154644" y="57942"/>
                    <a:pt x="197108" y="63513"/>
                    <a:pt x="239505" y="69083"/>
                  </a:cubicBez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4471013" y="-343675"/>
              <a:ext cx="3564250" cy="1417700"/>
            </a:xfrm>
            <a:custGeom>
              <a:avLst/>
              <a:gdLst/>
              <a:ahLst/>
              <a:cxnLst/>
              <a:rect l="l" t="t" r="r" b="b"/>
              <a:pathLst>
                <a:path w="142570" h="56708" fill="none" extrusionOk="0">
                  <a:moveTo>
                    <a:pt x="1" y="56708"/>
                  </a:moveTo>
                  <a:lnTo>
                    <a:pt x="25319" y="39996"/>
                  </a:lnTo>
                  <a:lnTo>
                    <a:pt x="78390" y="29188"/>
                  </a:lnTo>
                  <a:lnTo>
                    <a:pt x="142569" y="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5312463" y="-343675"/>
              <a:ext cx="1342650" cy="3612600"/>
            </a:xfrm>
            <a:custGeom>
              <a:avLst/>
              <a:gdLst/>
              <a:ahLst/>
              <a:cxnLst/>
              <a:rect l="l" t="t" r="r" b="b"/>
              <a:pathLst>
                <a:path w="53706" h="144504" fill="none" extrusionOk="0">
                  <a:moveTo>
                    <a:pt x="0" y="132829"/>
                  </a:moveTo>
                  <a:cubicBezTo>
                    <a:pt x="3203" y="138099"/>
                    <a:pt x="8707" y="141869"/>
                    <a:pt x="14711" y="143036"/>
                  </a:cubicBezTo>
                  <a:lnTo>
                    <a:pt x="15478" y="143169"/>
                  </a:lnTo>
                  <a:cubicBezTo>
                    <a:pt x="23917" y="144504"/>
                    <a:pt x="32057" y="139433"/>
                    <a:pt x="34925" y="131361"/>
                  </a:cubicBezTo>
                  <a:lnTo>
                    <a:pt x="53705" y="78723"/>
                  </a:lnTo>
                  <a:lnTo>
                    <a:pt x="39428" y="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5843663" y="3241375"/>
              <a:ext cx="913175" cy="2085700"/>
            </a:xfrm>
            <a:custGeom>
              <a:avLst/>
              <a:gdLst/>
              <a:ahLst/>
              <a:cxnLst/>
              <a:rect l="l" t="t" r="r" b="b"/>
              <a:pathLst>
                <a:path w="36527" h="83428" fill="none" extrusionOk="0">
                  <a:moveTo>
                    <a:pt x="1" y="1"/>
                  </a:moveTo>
                  <a:lnTo>
                    <a:pt x="36527" y="83427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3525338" y="4358850"/>
              <a:ext cx="5837550" cy="447025"/>
            </a:xfrm>
            <a:custGeom>
              <a:avLst/>
              <a:gdLst/>
              <a:ahLst/>
              <a:cxnLst/>
              <a:rect l="l" t="t" r="r" b="b"/>
              <a:pathLst>
                <a:path w="233502" h="17881" fill="none" extrusionOk="0">
                  <a:moveTo>
                    <a:pt x="233501" y="17880"/>
                  </a:moveTo>
                  <a:lnTo>
                    <a:pt x="112314" y="1"/>
                  </a:lnTo>
                  <a:lnTo>
                    <a:pt x="1" y="1788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7268013" y="-447925"/>
              <a:ext cx="767250" cy="4944400"/>
            </a:xfrm>
            <a:custGeom>
              <a:avLst/>
              <a:gdLst/>
              <a:ahLst/>
              <a:cxnLst/>
              <a:rect l="l" t="t" r="r" b="b"/>
              <a:pathLst>
                <a:path w="30690" h="197776" fill="none" extrusionOk="0">
                  <a:moveTo>
                    <a:pt x="30689" y="1"/>
                  </a:moveTo>
                  <a:lnTo>
                    <a:pt x="25319" y="89298"/>
                  </a:lnTo>
                  <a:lnTo>
                    <a:pt x="6505" y="154778"/>
                  </a:lnTo>
                  <a:lnTo>
                    <a:pt x="1" y="197776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4748713" y="1125700"/>
              <a:ext cx="757250" cy="717200"/>
            </a:xfrm>
            <a:custGeom>
              <a:avLst/>
              <a:gdLst/>
              <a:ahLst/>
              <a:cxnLst/>
              <a:rect l="l" t="t" r="r" b="b"/>
              <a:pathLst>
                <a:path w="30290" h="28688" fill="none" extrusionOk="0">
                  <a:moveTo>
                    <a:pt x="1" y="28688"/>
                  </a:moveTo>
                  <a:lnTo>
                    <a:pt x="30289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5239063" y="2150600"/>
              <a:ext cx="1220900" cy="353625"/>
            </a:xfrm>
            <a:custGeom>
              <a:avLst/>
              <a:gdLst/>
              <a:ahLst/>
              <a:cxnLst/>
              <a:rect l="l" t="t" r="r" b="b"/>
              <a:pathLst>
                <a:path w="48836" h="14145" fill="none" extrusionOk="0">
                  <a:moveTo>
                    <a:pt x="1" y="14144"/>
                  </a:moveTo>
                  <a:cubicBezTo>
                    <a:pt x="4771" y="6539"/>
                    <a:pt x="13577" y="2169"/>
                    <a:pt x="22450" y="1102"/>
                  </a:cubicBezTo>
                  <a:cubicBezTo>
                    <a:pt x="31323" y="1"/>
                    <a:pt x="40330" y="1935"/>
                    <a:pt x="48836" y="4637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5116488" y="1519325"/>
              <a:ext cx="600450" cy="672175"/>
            </a:xfrm>
            <a:custGeom>
              <a:avLst/>
              <a:gdLst/>
              <a:ahLst/>
              <a:cxnLst/>
              <a:rect l="l" t="t" r="r" b="b"/>
              <a:pathLst>
                <a:path w="24018" h="26887" fill="none" extrusionOk="0">
                  <a:moveTo>
                    <a:pt x="0" y="0"/>
                  </a:moveTo>
                  <a:lnTo>
                    <a:pt x="24018" y="26886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5895363" y="1140725"/>
              <a:ext cx="668850" cy="291900"/>
            </a:xfrm>
            <a:custGeom>
              <a:avLst/>
              <a:gdLst/>
              <a:ahLst/>
              <a:cxnLst/>
              <a:rect l="l" t="t" r="r" b="b"/>
              <a:pathLst>
                <a:path w="26754" h="11676" fill="none" extrusionOk="0">
                  <a:moveTo>
                    <a:pt x="1" y="11675"/>
                  </a:moveTo>
                  <a:cubicBezTo>
                    <a:pt x="101" y="8173"/>
                    <a:pt x="2236" y="4737"/>
                    <a:pt x="5338" y="3069"/>
                  </a:cubicBezTo>
                  <a:cubicBezTo>
                    <a:pt x="7006" y="2168"/>
                    <a:pt x="8907" y="1735"/>
                    <a:pt x="10775" y="1401"/>
                  </a:cubicBezTo>
                  <a:cubicBezTo>
                    <a:pt x="16046" y="467"/>
                    <a:pt x="21416" y="0"/>
                    <a:pt x="26753" y="67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4755388" y="-201075"/>
              <a:ext cx="427825" cy="645475"/>
            </a:xfrm>
            <a:custGeom>
              <a:avLst/>
              <a:gdLst/>
              <a:ahLst/>
              <a:cxnLst/>
              <a:rect l="l" t="t" r="r" b="b"/>
              <a:pathLst>
                <a:path w="17113" h="25819" fill="none" extrusionOk="0">
                  <a:moveTo>
                    <a:pt x="1" y="25819"/>
                  </a:moveTo>
                  <a:cubicBezTo>
                    <a:pt x="5171" y="24018"/>
                    <a:pt x="10642" y="21916"/>
                    <a:pt x="13811" y="17513"/>
                  </a:cubicBezTo>
                  <a:cubicBezTo>
                    <a:pt x="15579" y="15045"/>
                    <a:pt x="16446" y="12042"/>
                    <a:pt x="16779" y="9040"/>
                  </a:cubicBezTo>
                  <a:cubicBezTo>
                    <a:pt x="17113" y="6038"/>
                    <a:pt x="16913" y="3003"/>
                    <a:pt x="16746" y="0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6580863" y="878025"/>
              <a:ext cx="1374350" cy="262725"/>
            </a:xfrm>
            <a:custGeom>
              <a:avLst/>
              <a:gdLst/>
              <a:ahLst/>
              <a:cxnLst/>
              <a:rect l="l" t="t" r="r" b="b"/>
              <a:pathLst>
                <a:path w="54974" h="10509" fill="none" extrusionOk="0">
                  <a:moveTo>
                    <a:pt x="1" y="10508"/>
                  </a:moveTo>
                  <a:lnTo>
                    <a:pt x="54973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8022738" y="236725"/>
              <a:ext cx="1552800" cy="892350"/>
            </a:xfrm>
            <a:custGeom>
              <a:avLst/>
              <a:gdLst/>
              <a:ahLst/>
              <a:cxnLst/>
              <a:rect l="l" t="t" r="r" b="b"/>
              <a:pathLst>
                <a:path w="62112" h="35694" fill="none" extrusionOk="0">
                  <a:moveTo>
                    <a:pt x="0" y="335"/>
                  </a:moveTo>
                  <a:cubicBezTo>
                    <a:pt x="5737" y="1"/>
                    <a:pt x="11642" y="2002"/>
                    <a:pt x="15978" y="5838"/>
                  </a:cubicBezTo>
                  <a:cubicBezTo>
                    <a:pt x="21082" y="10342"/>
                    <a:pt x="23884" y="16980"/>
                    <a:pt x="28554" y="21983"/>
                  </a:cubicBezTo>
                  <a:cubicBezTo>
                    <a:pt x="32757" y="26487"/>
                    <a:pt x="38327" y="29522"/>
                    <a:pt x="44165" y="31557"/>
                  </a:cubicBezTo>
                  <a:cubicBezTo>
                    <a:pt x="50002" y="33625"/>
                    <a:pt x="56073" y="34659"/>
                    <a:pt x="62111" y="35693"/>
                  </a:cubicBez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6300663" y="2530050"/>
              <a:ext cx="3485850" cy="891500"/>
            </a:xfrm>
            <a:custGeom>
              <a:avLst/>
              <a:gdLst/>
              <a:ahLst/>
              <a:cxnLst/>
              <a:rect l="l" t="t" r="r" b="b"/>
              <a:pathLst>
                <a:path w="139434" h="35660" fill="none" extrusionOk="0">
                  <a:moveTo>
                    <a:pt x="1" y="0"/>
                  </a:moveTo>
                  <a:lnTo>
                    <a:pt x="45199" y="35659"/>
                  </a:lnTo>
                  <a:lnTo>
                    <a:pt x="139433" y="35659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4605288" y="3888525"/>
              <a:ext cx="624625" cy="652150"/>
            </a:xfrm>
            <a:custGeom>
              <a:avLst/>
              <a:gdLst/>
              <a:ahLst/>
              <a:cxnLst/>
              <a:rect l="l" t="t" r="r" b="b"/>
              <a:pathLst>
                <a:path w="24985" h="26086" fill="none" extrusionOk="0">
                  <a:moveTo>
                    <a:pt x="0" y="0"/>
                  </a:moveTo>
                  <a:cubicBezTo>
                    <a:pt x="6138" y="10474"/>
                    <a:pt x="14811" y="19514"/>
                    <a:pt x="24985" y="26086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6447438" y="2259025"/>
              <a:ext cx="1308450" cy="25025"/>
            </a:xfrm>
            <a:custGeom>
              <a:avLst/>
              <a:gdLst/>
              <a:ahLst/>
              <a:cxnLst/>
              <a:rect l="l" t="t" r="r" b="b"/>
              <a:pathLst>
                <a:path w="52338" h="1001" fill="none" extrusionOk="0">
                  <a:moveTo>
                    <a:pt x="0" y="0"/>
                  </a:moveTo>
                  <a:cubicBezTo>
                    <a:pt x="17446" y="334"/>
                    <a:pt x="34892" y="667"/>
                    <a:pt x="52338" y="1001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8428838" y="3452375"/>
              <a:ext cx="974075" cy="1811325"/>
            </a:xfrm>
            <a:custGeom>
              <a:avLst/>
              <a:gdLst/>
              <a:ahLst/>
              <a:cxnLst/>
              <a:rect l="l" t="t" r="r" b="b"/>
              <a:pathLst>
                <a:path w="38963" h="72453" fill="none" extrusionOk="0">
                  <a:moveTo>
                    <a:pt x="38962" y="0"/>
                  </a:moveTo>
                  <a:cubicBezTo>
                    <a:pt x="28154" y="734"/>
                    <a:pt x="18081" y="8140"/>
                    <a:pt x="14178" y="18247"/>
                  </a:cubicBezTo>
                  <a:cubicBezTo>
                    <a:pt x="11943" y="24084"/>
                    <a:pt x="11676" y="30422"/>
                    <a:pt x="10942" y="36627"/>
                  </a:cubicBezTo>
                  <a:cubicBezTo>
                    <a:pt x="9408" y="49102"/>
                    <a:pt x="5672" y="61278"/>
                    <a:pt x="1" y="72452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6708463" y="2851100"/>
              <a:ext cx="873975" cy="25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0" y="1"/>
                  </a:moveTo>
                  <a:lnTo>
                    <a:pt x="34958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8649013" y="523600"/>
              <a:ext cx="740550" cy="114275"/>
            </a:xfrm>
            <a:custGeom>
              <a:avLst/>
              <a:gdLst/>
              <a:ahLst/>
              <a:cxnLst/>
              <a:rect l="l" t="t" r="r" b="b"/>
              <a:pathLst>
                <a:path w="29622" h="4571" fill="none" extrusionOk="0">
                  <a:moveTo>
                    <a:pt x="0" y="4571"/>
                  </a:moveTo>
                  <a:lnTo>
                    <a:pt x="29621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5230738" y="4565675"/>
              <a:ext cx="1084125" cy="1067450"/>
            </a:xfrm>
            <a:custGeom>
              <a:avLst/>
              <a:gdLst/>
              <a:ahLst/>
              <a:cxnLst/>
              <a:rect l="l" t="t" r="r" b="b"/>
              <a:pathLst>
                <a:path w="43365" h="42698" fill="none" extrusionOk="0">
                  <a:moveTo>
                    <a:pt x="0" y="0"/>
                  </a:moveTo>
                  <a:lnTo>
                    <a:pt x="43365" y="42697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4375963" y="4680750"/>
              <a:ext cx="143450" cy="1289275"/>
            </a:xfrm>
            <a:custGeom>
              <a:avLst/>
              <a:gdLst/>
              <a:ahLst/>
              <a:cxnLst/>
              <a:rect l="l" t="t" r="r" b="b"/>
              <a:pathLst>
                <a:path w="5738" h="51571" fill="none" extrusionOk="0">
                  <a:moveTo>
                    <a:pt x="5738" y="1"/>
                  </a:moveTo>
                  <a:lnTo>
                    <a:pt x="0" y="5157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6043813" y="3142150"/>
              <a:ext cx="883150" cy="1284275"/>
            </a:xfrm>
            <a:custGeom>
              <a:avLst/>
              <a:gdLst/>
              <a:ahLst/>
              <a:cxnLst/>
              <a:rect l="l" t="t" r="r" b="b"/>
              <a:pathLst>
                <a:path w="35326" h="51371" fill="none" extrusionOk="0">
                  <a:moveTo>
                    <a:pt x="1" y="0"/>
                  </a:moveTo>
                  <a:lnTo>
                    <a:pt x="35326" y="5137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5716913" y="817150"/>
              <a:ext cx="612975" cy="325250"/>
            </a:xfrm>
            <a:custGeom>
              <a:avLst/>
              <a:gdLst/>
              <a:ahLst/>
              <a:cxnLst/>
              <a:rect l="l" t="t" r="r" b="b"/>
              <a:pathLst>
                <a:path w="24519" h="13010" extrusionOk="0">
                  <a:moveTo>
                    <a:pt x="1" y="1"/>
                  </a:moveTo>
                  <a:lnTo>
                    <a:pt x="1" y="13010"/>
                  </a:lnTo>
                  <a:lnTo>
                    <a:pt x="24518" y="10275"/>
                  </a:lnTo>
                  <a:lnTo>
                    <a:pt x="24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5874538" y="572800"/>
              <a:ext cx="455350" cy="171825"/>
            </a:xfrm>
            <a:custGeom>
              <a:avLst/>
              <a:gdLst/>
              <a:ahLst/>
              <a:cxnLst/>
              <a:rect l="l" t="t" r="r" b="b"/>
              <a:pathLst>
                <a:path w="18214" h="6873" extrusionOk="0">
                  <a:moveTo>
                    <a:pt x="18213" y="1"/>
                  </a:moveTo>
                  <a:lnTo>
                    <a:pt x="0" y="3537"/>
                  </a:lnTo>
                  <a:lnTo>
                    <a:pt x="0" y="6872"/>
                  </a:lnTo>
                  <a:lnTo>
                    <a:pt x="18213" y="6872"/>
                  </a:lnTo>
                  <a:lnTo>
                    <a:pt x="18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5468413" y="692050"/>
              <a:ext cx="174300" cy="226875"/>
            </a:xfrm>
            <a:custGeom>
              <a:avLst/>
              <a:gdLst/>
              <a:ahLst/>
              <a:cxnLst/>
              <a:rect l="l" t="t" r="r" b="b"/>
              <a:pathLst>
                <a:path w="6972" h="9075" extrusionOk="0">
                  <a:moveTo>
                    <a:pt x="6972" y="1"/>
                  </a:moveTo>
                  <a:lnTo>
                    <a:pt x="0" y="1402"/>
                  </a:lnTo>
                  <a:lnTo>
                    <a:pt x="0" y="9074"/>
                  </a:lnTo>
                  <a:lnTo>
                    <a:pt x="6972" y="9074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5312463" y="-246100"/>
              <a:ext cx="843125" cy="472850"/>
            </a:xfrm>
            <a:custGeom>
              <a:avLst/>
              <a:gdLst/>
              <a:ahLst/>
              <a:cxnLst/>
              <a:rect l="l" t="t" r="r" b="b"/>
              <a:pathLst>
                <a:path w="33725" h="18914" extrusionOk="0">
                  <a:moveTo>
                    <a:pt x="0" y="0"/>
                  </a:moveTo>
                  <a:lnTo>
                    <a:pt x="0" y="18914"/>
                  </a:lnTo>
                  <a:lnTo>
                    <a:pt x="33724" y="18914"/>
                  </a:lnTo>
                  <a:lnTo>
                    <a:pt x="33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4779588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0" y="1"/>
                  </a:moveTo>
                  <a:lnTo>
                    <a:pt x="0" y="12510"/>
                  </a:lnTo>
                  <a:lnTo>
                    <a:pt x="8873" y="1251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9"/>
            <p:cNvSpPr/>
            <p:nvPr/>
          </p:nvSpPr>
          <p:spPr>
            <a:xfrm>
              <a:off x="4461863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0" y="1"/>
                  </a:moveTo>
                  <a:lnTo>
                    <a:pt x="0" y="12510"/>
                  </a:lnTo>
                  <a:lnTo>
                    <a:pt x="8873" y="1251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4144113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1" y="1"/>
                  </a:moveTo>
                  <a:lnTo>
                    <a:pt x="1" y="12510"/>
                  </a:lnTo>
                  <a:lnTo>
                    <a:pt x="8874" y="1251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9"/>
            <p:cNvSpPr/>
            <p:nvPr/>
          </p:nvSpPr>
          <p:spPr>
            <a:xfrm>
              <a:off x="4963888" y="784625"/>
              <a:ext cx="195975" cy="186825"/>
            </a:xfrm>
            <a:custGeom>
              <a:avLst/>
              <a:gdLst/>
              <a:ahLst/>
              <a:cxnLst/>
              <a:rect l="l" t="t" r="r" b="b"/>
              <a:pathLst>
                <a:path w="7839" h="7473" extrusionOk="0">
                  <a:moveTo>
                    <a:pt x="5270" y="1"/>
                  </a:moveTo>
                  <a:lnTo>
                    <a:pt x="0" y="4404"/>
                  </a:lnTo>
                  <a:lnTo>
                    <a:pt x="2569" y="7473"/>
                  </a:lnTo>
                  <a:lnTo>
                    <a:pt x="7839" y="3070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9"/>
            <p:cNvSpPr/>
            <p:nvPr/>
          </p:nvSpPr>
          <p:spPr>
            <a:xfrm>
              <a:off x="7177113" y="1253300"/>
              <a:ext cx="596300" cy="371125"/>
            </a:xfrm>
            <a:custGeom>
              <a:avLst/>
              <a:gdLst/>
              <a:ahLst/>
              <a:cxnLst/>
              <a:rect l="l" t="t" r="r" b="b"/>
              <a:pathLst>
                <a:path w="23852" h="14845" extrusionOk="0">
                  <a:moveTo>
                    <a:pt x="1" y="0"/>
                  </a:moveTo>
                  <a:lnTo>
                    <a:pt x="1" y="12176"/>
                  </a:lnTo>
                  <a:lnTo>
                    <a:pt x="23151" y="14844"/>
                  </a:lnTo>
                  <a:lnTo>
                    <a:pt x="23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9"/>
            <p:cNvSpPr/>
            <p:nvPr/>
          </p:nvSpPr>
          <p:spPr>
            <a:xfrm>
              <a:off x="6822713" y="1182425"/>
              <a:ext cx="245200" cy="356100"/>
            </a:xfrm>
            <a:custGeom>
              <a:avLst/>
              <a:gdLst/>
              <a:ahLst/>
              <a:cxnLst/>
              <a:rect l="l" t="t" r="r" b="b"/>
              <a:pathLst>
                <a:path w="9808" h="14244" extrusionOk="0">
                  <a:moveTo>
                    <a:pt x="0" y="0"/>
                  </a:moveTo>
                  <a:lnTo>
                    <a:pt x="0" y="14244"/>
                  </a:lnTo>
                  <a:lnTo>
                    <a:pt x="9807" y="14244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9"/>
            <p:cNvSpPr/>
            <p:nvPr/>
          </p:nvSpPr>
          <p:spPr>
            <a:xfrm>
              <a:off x="6755163" y="277600"/>
              <a:ext cx="269375" cy="658825"/>
            </a:xfrm>
            <a:custGeom>
              <a:avLst/>
              <a:gdLst/>
              <a:ahLst/>
              <a:cxnLst/>
              <a:rect l="l" t="t" r="r" b="b"/>
              <a:pathLst>
                <a:path w="10775" h="26353" extrusionOk="0">
                  <a:moveTo>
                    <a:pt x="10775" y="0"/>
                  </a:moveTo>
                  <a:lnTo>
                    <a:pt x="0" y="4904"/>
                  </a:lnTo>
                  <a:lnTo>
                    <a:pt x="1968" y="26353"/>
                  </a:lnTo>
                  <a:lnTo>
                    <a:pt x="10775" y="23918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9"/>
            <p:cNvSpPr/>
            <p:nvPr/>
          </p:nvSpPr>
          <p:spPr>
            <a:xfrm>
              <a:off x="7188788" y="23250"/>
              <a:ext cx="629650" cy="913175"/>
            </a:xfrm>
            <a:custGeom>
              <a:avLst/>
              <a:gdLst/>
              <a:ahLst/>
              <a:cxnLst/>
              <a:rect l="l" t="t" r="r" b="b"/>
              <a:pathLst>
                <a:path w="25186" h="36527" extrusionOk="0">
                  <a:moveTo>
                    <a:pt x="25186" y="1"/>
                  </a:moveTo>
                  <a:lnTo>
                    <a:pt x="1" y="11409"/>
                  </a:lnTo>
                  <a:lnTo>
                    <a:pt x="1" y="36527"/>
                  </a:lnTo>
                  <a:lnTo>
                    <a:pt x="23384" y="30189"/>
                  </a:lnTo>
                  <a:lnTo>
                    <a:pt x="25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9"/>
            <p:cNvSpPr/>
            <p:nvPr/>
          </p:nvSpPr>
          <p:spPr>
            <a:xfrm>
              <a:off x="4600288" y="57280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0" y="1"/>
                  </a:moveTo>
                  <a:lnTo>
                    <a:pt x="0" y="6339"/>
                  </a:lnTo>
                  <a:lnTo>
                    <a:pt x="6338" y="6339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4329263" y="50525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0" y="1"/>
                  </a:moveTo>
                  <a:lnTo>
                    <a:pt x="0" y="6339"/>
                  </a:lnTo>
                  <a:lnTo>
                    <a:pt x="6338" y="6339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4064063" y="42770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1" y="1"/>
                  </a:moveTo>
                  <a:lnTo>
                    <a:pt x="1" y="6339"/>
                  </a:lnTo>
                  <a:lnTo>
                    <a:pt x="6339" y="6339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9"/>
            <p:cNvSpPr/>
            <p:nvPr/>
          </p:nvSpPr>
          <p:spPr>
            <a:xfrm>
              <a:off x="8897513" y="2109750"/>
              <a:ext cx="343600" cy="678000"/>
            </a:xfrm>
            <a:custGeom>
              <a:avLst/>
              <a:gdLst/>
              <a:ahLst/>
              <a:cxnLst/>
              <a:rect l="l" t="t" r="r" b="b"/>
              <a:pathLst>
                <a:path w="13744" h="27120" extrusionOk="0">
                  <a:moveTo>
                    <a:pt x="1" y="0"/>
                  </a:moveTo>
                  <a:lnTo>
                    <a:pt x="1" y="27120"/>
                  </a:lnTo>
                  <a:lnTo>
                    <a:pt x="13744" y="27120"/>
                  </a:lnTo>
                  <a:lnTo>
                    <a:pt x="1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8785763" y="3064600"/>
              <a:ext cx="708875" cy="153450"/>
            </a:xfrm>
            <a:custGeom>
              <a:avLst/>
              <a:gdLst/>
              <a:ahLst/>
              <a:cxnLst/>
              <a:rect l="l" t="t" r="r" b="b"/>
              <a:pathLst>
                <a:path w="28355" h="6138" extrusionOk="0">
                  <a:moveTo>
                    <a:pt x="1" y="0"/>
                  </a:moveTo>
                  <a:lnTo>
                    <a:pt x="1" y="6138"/>
                  </a:lnTo>
                  <a:lnTo>
                    <a:pt x="28354" y="613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9"/>
            <p:cNvSpPr/>
            <p:nvPr/>
          </p:nvSpPr>
          <p:spPr>
            <a:xfrm>
              <a:off x="7711663" y="2464175"/>
              <a:ext cx="608800" cy="798925"/>
            </a:xfrm>
            <a:custGeom>
              <a:avLst/>
              <a:gdLst/>
              <a:ahLst/>
              <a:cxnLst/>
              <a:rect l="l" t="t" r="r" b="b"/>
              <a:pathLst>
                <a:path w="24352" h="31957" extrusionOk="0">
                  <a:moveTo>
                    <a:pt x="8340" y="0"/>
                  </a:moveTo>
                  <a:lnTo>
                    <a:pt x="1" y="31956"/>
                  </a:lnTo>
                  <a:lnTo>
                    <a:pt x="24352" y="31956"/>
                  </a:lnTo>
                  <a:lnTo>
                    <a:pt x="24352" y="11675"/>
                  </a:lnTo>
                  <a:lnTo>
                    <a:pt x="13444" y="11675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9"/>
            <p:cNvSpPr/>
            <p:nvPr/>
          </p:nvSpPr>
          <p:spPr>
            <a:xfrm>
              <a:off x="7961838" y="1980475"/>
              <a:ext cx="511225" cy="291075"/>
            </a:xfrm>
            <a:custGeom>
              <a:avLst/>
              <a:gdLst/>
              <a:ahLst/>
              <a:cxnLst/>
              <a:rect l="l" t="t" r="r" b="b"/>
              <a:pathLst>
                <a:path w="20449" h="11643" extrusionOk="0">
                  <a:moveTo>
                    <a:pt x="3270" y="1"/>
                  </a:moveTo>
                  <a:lnTo>
                    <a:pt x="1" y="11643"/>
                  </a:lnTo>
                  <a:lnTo>
                    <a:pt x="20449" y="11643"/>
                  </a:lnTo>
                  <a:lnTo>
                    <a:pt x="20449" y="17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9"/>
            <p:cNvSpPr/>
            <p:nvPr/>
          </p:nvSpPr>
          <p:spPr>
            <a:xfrm>
              <a:off x="8217038" y="238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extrusionOk="0">
                  <a:moveTo>
                    <a:pt x="0" y="0"/>
                  </a:moveTo>
                  <a:lnTo>
                    <a:pt x="0" y="10241"/>
                  </a:lnTo>
                  <a:lnTo>
                    <a:pt x="10241" y="10241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9"/>
            <p:cNvSpPr/>
            <p:nvPr/>
          </p:nvSpPr>
          <p:spPr>
            <a:xfrm>
              <a:off x="6227288" y="2805250"/>
              <a:ext cx="386950" cy="607125"/>
            </a:xfrm>
            <a:custGeom>
              <a:avLst/>
              <a:gdLst/>
              <a:ahLst/>
              <a:cxnLst/>
              <a:rect l="l" t="t" r="r" b="b"/>
              <a:pathLst>
                <a:path w="15478" h="24285" extrusionOk="0">
                  <a:moveTo>
                    <a:pt x="7772" y="0"/>
                  </a:moveTo>
                  <a:lnTo>
                    <a:pt x="0" y="16879"/>
                  </a:lnTo>
                  <a:lnTo>
                    <a:pt x="7572" y="24284"/>
                  </a:lnTo>
                  <a:lnTo>
                    <a:pt x="15478" y="6138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9"/>
            <p:cNvSpPr/>
            <p:nvPr/>
          </p:nvSpPr>
          <p:spPr>
            <a:xfrm>
              <a:off x="6480788" y="3012900"/>
              <a:ext cx="509550" cy="747225"/>
            </a:xfrm>
            <a:custGeom>
              <a:avLst/>
              <a:gdLst/>
              <a:ahLst/>
              <a:cxnLst/>
              <a:rect l="l" t="t" r="r" b="b"/>
              <a:pathLst>
                <a:path w="20382" h="29889" extrusionOk="0">
                  <a:moveTo>
                    <a:pt x="8040" y="0"/>
                  </a:moveTo>
                  <a:lnTo>
                    <a:pt x="1" y="18480"/>
                  </a:lnTo>
                  <a:lnTo>
                    <a:pt x="11676" y="29888"/>
                  </a:lnTo>
                  <a:lnTo>
                    <a:pt x="20382" y="9907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6836888" y="3313950"/>
              <a:ext cx="415325" cy="805600"/>
            </a:xfrm>
            <a:custGeom>
              <a:avLst/>
              <a:gdLst/>
              <a:ahLst/>
              <a:cxnLst/>
              <a:rect l="l" t="t" r="r" b="b"/>
              <a:pathLst>
                <a:path w="16613" h="32224" extrusionOk="0">
                  <a:moveTo>
                    <a:pt x="8873" y="0"/>
                  </a:moveTo>
                  <a:lnTo>
                    <a:pt x="0" y="20348"/>
                  </a:lnTo>
                  <a:lnTo>
                    <a:pt x="12142" y="32223"/>
                  </a:lnTo>
                  <a:lnTo>
                    <a:pt x="16612" y="6271"/>
                  </a:lnTo>
                  <a:lnTo>
                    <a:pt x="8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6718463" y="4640725"/>
              <a:ext cx="454525" cy="318575"/>
            </a:xfrm>
            <a:custGeom>
              <a:avLst/>
              <a:gdLst/>
              <a:ahLst/>
              <a:cxnLst/>
              <a:rect l="l" t="t" r="r" b="b"/>
              <a:pathLst>
                <a:path w="18181" h="12743" extrusionOk="0">
                  <a:moveTo>
                    <a:pt x="0" y="0"/>
                  </a:moveTo>
                  <a:lnTo>
                    <a:pt x="3670" y="12743"/>
                  </a:lnTo>
                  <a:lnTo>
                    <a:pt x="18180" y="1274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7326388" y="4672400"/>
              <a:ext cx="179325" cy="375300"/>
            </a:xfrm>
            <a:custGeom>
              <a:avLst/>
              <a:gdLst/>
              <a:ahLst/>
              <a:cxnLst/>
              <a:rect l="l" t="t" r="r" b="b"/>
              <a:pathLst>
                <a:path w="7173" h="15012" extrusionOk="0">
                  <a:moveTo>
                    <a:pt x="1" y="1"/>
                  </a:moveTo>
                  <a:lnTo>
                    <a:pt x="1" y="15012"/>
                  </a:lnTo>
                  <a:lnTo>
                    <a:pt x="7173" y="15012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>
              <a:off x="6848563" y="1917950"/>
              <a:ext cx="773900" cy="235175"/>
            </a:xfrm>
            <a:custGeom>
              <a:avLst/>
              <a:gdLst/>
              <a:ahLst/>
              <a:cxnLst/>
              <a:rect l="l" t="t" r="r" b="b"/>
              <a:pathLst>
                <a:path w="30956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30956" y="940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7102063" y="2386600"/>
              <a:ext cx="455350" cy="356950"/>
            </a:xfrm>
            <a:custGeom>
              <a:avLst/>
              <a:gdLst/>
              <a:ahLst/>
              <a:cxnLst/>
              <a:rect l="l" t="t" r="r" b="b"/>
              <a:pathLst>
                <a:path w="18214" h="14278" extrusionOk="0">
                  <a:moveTo>
                    <a:pt x="1" y="1"/>
                  </a:moveTo>
                  <a:lnTo>
                    <a:pt x="1" y="14278"/>
                  </a:lnTo>
                  <a:lnTo>
                    <a:pt x="13944" y="14278"/>
                  </a:lnTo>
                  <a:lnTo>
                    <a:pt x="18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6659263" y="2349925"/>
              <a:ext cx="221000" cy="72575"/>
            </a:xfrm>
            <a:custGeom>
              <a:avLst/>
              <a:gdLst/>
              <a:ahLst/>
              <a:cxnLst/>
              <a:rect l="l" t="t" r="r" b="b"/>
              <a:pathLst>
                <a:path w="8840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8840" y="2902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6659263" y="2467500"/>
              <a:ext cx="221000" cy="73400"/>
            </a:xfrm>
            <a:custGeom>
              <a:avLst/>
              <a:gdLst/>
              <a:ahLst/>
              <a:cxnLst/>
              <a:rect l="l" t="t" r="r" b="b"/>
              <a:pathLst>
                <a:path w="8840" h="2936" extrusionOk="0">
                  <a:moveTo>
                    <a:pt x="0" y="0"/>
                  </a:moveTo>
                  <a:lnTo>
                    <a:pt x="0" y="2936"/>
                  </a:lnTo>
                  <a:lnTo>
                    <a:pt x="8840" y="2936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6659263" y="2585075"/>
              <a:ext cx="221000" cy="73425"/>
            </a:xfrm>
            <a:custGeom>
              <a:avLst/>
              <a:gdLst/>
              <a:ahLst/>
              <a:cxnLst/>
              <a:rect l="l" t="t" r="r" b="b"/>
              <a:pathLst>
                <a:path w="8840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8840" y="2936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8093613" y="921400"/>
              <a:ext cx="534575" cy="315250"/>
            </a:xfrm>
            <a:custGeom>
              <a:avLst/>
              <a:gdLst/>
              <a:ahLst/>
              <a:cxnLst/>
              <a:rect l="l" t="t" r="r" b="b"/>
              <a:pathLst>
                <a:path w="21383" h="12610" extrusionOk="0">
                  <a:moveTo>
                    <a:pt x="668" y="0"/>
                  </a:moveTo>
                  <a:lnTo>
                    <a:pt x="0" y="12609"/>
                  </a:lnTo>
                  <a:lnTo>
                    <a:pt x="20649" y="12609"/>
                  </a:lnTo>
                  <a:lnTo>
                    <a:pt x="21382" y="60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8073588" y="1321675"/>
              <a:ext cx="532075" cy="369450"/>
            </a:xfrm>
            <a:custGeom>
              <a:avLst/>
              <a:gdLst/>
              <a:ahLst/>
              <a:cxnLst/>
              <a:rect l="l" t="t" r="r" b="b"/>
              <a:pathLst>
                <a:path w="21283" h="14778" extrusionOk="0">
                  <a:moveTo>
                    <a:pt x="668" y="1"/>
                  </a:moveTo>
                  <a:lnTo>
                    <a:pt x="1" y="12510"/>
                  </a:lnTo>
                  <a:lnTo>
                    <a:pt x="20349" y="14778"/>
                  </a:lnTo>
                  <a:lnTo>
                    <a:pt x="2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9"/>
            <p:cNvSpPr/>
            <p:nvPr/>
          </p:nvSpPr>
          <p:spPr>
            <a:xfrm>
              <a:off x="8458038" y="3642500"/>
              <a:ext cx="281050" cy="121775"/>
            </a:xfrm>
            <a:custGeom>
              <a:avLst/>
              <a:gdLst/>
              <a:ahLst/>
              <a:cxnLst/>
              <a:rect l="l" t="t" r="r" b="b"/>
              <a:pathLst>
                <a:path w="11242" h="4871" extrusionOk="0">
                  <a:moveTo>
                    <a:pt x="2569" y="1"/>
                  </a:moveTo>
                  <a:lnTo>
                    <a:pt x="0" y="4871"/>
                  </a:lnTo>
                  <a:lnTo>
                    <a:pt x="10174" y="4871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9"/>
            <p:cNvSpPr/>
            <p:nvPr/>
          </p:nvSpPr>
          <p:spPr>
            <a:xfrm>
              <a:off x="8327938" y="3839325"/>
              <a:ext cx="369450" cy="171800"/>
            </a:xfrm>
            <a:custGeom>
              <a:avLst/>
              <a:gdLst/>
              <a:ahLst/>
              <a:cxnLst/>
              <a:rect l="l" t="t" r="r" b="b"/>
              <a:pathLst>
                <a:path w="14778" h="6872" extrusionOk="0">
                  <a:moveTo>
                    <a:pt x="3637" y="0"/>
                  </a:moveTo>
                  <a:lnTo>
                    <a:pt x="1" y="6872"/>
                  </a:lnTo>
                  <a:lnTo>
                    <a:pt x="13344" y="6872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9"/>
            <p:cNvSpPr/>
            <p:nvPr/>
          </p:nvSpPr>
          <p:spPr>
            <a:xfrm>
              <a:off x="8141138" y="4087825"/>
              <a:ext cx="504550" cy="322750"/>
            </a:xfrm>
            <a:custGeom>
              <a:avLst/>
              <a:gdLst/>
              <a:ahLst/>
              <a:cxnLst/>
              <a:rect l="l" t="t" r="r" b="b"/>
              <a:pathLst>
                <a:path w="20182" h="12910" extrusionOk="0">
                  <a:moveTo>
                    <a:pt x="5905" y="1"/>
                  </a:moveTo>
                  <a:lnTo>
                    <a:pt x="1" y="11075"/>
                  </a:lnTo>
                  <a:lnTo>
                    <a:pt x="17513" y="12910"/>
                  </a:lnTo>
                  <a:lnTo>
                    <a:pt x="20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8915863" y="3839325"/>
              <a:ext cx="416150" cy="445325"/>
            </a:xfrm>
            <a:custGeom>
              <a:avLst/>
              <a:gdLst/>
              <a:ahLst/>
              <a:cxnLst/>
              <a:rect l="l" t="t" r="r" b="b"/>
              <a:pathLst>
                <a:path w="16646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6646" y="17813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8824138" y="4413900"/>
              <a:ext cx="537900" cy="136775"/>
            </a:xfrm>
            <a:custGeom>
              <a:avLst/>
              <a:gdLst/>
              <a:ahLst/>
              <a:cxnLst/>
              <a:rect l="l" t="t" r="r" b="b"/>
              <a:pathLst>
                <a:path w="21516" h="5471" extrusionOk="0">
                  <a:moveTo>
                    <a:pt x="0" y="0"/>
                  </a:moveTo>
                  <a:lnTo>
                    <a:pt x="0" y="5471"/>
                  </a:lnTo>
                  <a:lnTo>
                    <a:pt x="21516" y="5471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8076088" y="4820850"/>
              <a:ext cx="331100" cy="195175"/>
            </a:xfrm>
            <a:custGeom>
              <a:avLst/>
              <a:gdLst/>
              <a:ahLst/>
              <a:cxnLst/>
              <a:rect l="l" t="t" r="r" b="b"/>
              <a:pathLst>
                <a:path w="13244" h="7807" extrusionOk="0">
                  <a:moveTo>
                    <a:pt x="1" y="1"/>
                  </a:moveTo>
                  <a:lnTo>
                    <a:pt x="1" y="7806"/>
                  </a:lnTo>
                  <a:lnTo>
                    <a:pt x="13244" y="780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8701538" y="4880900"/>
              <a:ext cx="341950" cy="328575"/>
            </a:xfrm>
            <a:custGeom>
              <a:avLst/>
              <a:gdLst/>
              <a:ahLst/>
              <a:cxnLst/>
              <a:rect l="l" t="t" r="r" b="b"/>
              <a:pathLst>
                <a:path w="13678" h="13143" extrusionOk="0">
                  <a:moveTo>
                    <a:pt x="4004" y="0"/>
                  </a:moveTo>
                  <a:lnTo>
                    <a:pt x="1" y="13143"/>
                  </a:lnTo>
                  <a:lnTo>
                    <a:pt x="13677" y="13143"/>
                  </a:lnTo>
                  <a:lnTo>
                    <a:pt x="13043" y="1501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9"/>
            <p:cNvSpPr/>
            <p:nvPr/>
          </p:nvSpPr>
          <p:spPr>
            <a:xfrm>
              <a:off x="3992338" y="4179550"/>
              <a:ext cx="696375" cy="286075"/>
            </a:xfrm>
            <a:custGeom>
              <a:avLst/>
              <a:gdLst/>
              <a:ahLst/>
              <a:cxnLst/>
              <a:rect l="l" t="t" r="r" b="b"/>
              <a:pathLst>
                <a:path w="27855" h="11443" extrusionOk="0">
                  <a:moveTo>
                    <a:pt x="1" y="1"/>
                  </a:moveTo>
                  <a:lnTo>
                    <a:pt x="1" y="11442"/>
                  </a:lnTo>
                  <a:lnTo>
                    <a:pt x="27854" y="11442"/>
                  </a:lnTo>
                  <a:lnTo>
                    <a:pt x="27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9"/>
            <p:cNvSpPr/>
            <p:nvPr/>
          </p:nvSpPr>
          <p:spPr>
            <a:xfrm>
              <a:off x="4928863" y="3496575"/>
              <a:ext cx="639625" cy="718025"/>
            </a:xfrm>
            <a:custGeom>
              <a:avLst/>
              <a:gdLst/>
              <a:ahLst/>
              <a:cxnLst/>
              <a:rect l="l" t="t" r="r" b="b"/>
              <a:pathLst>
                <a:path w="25585" h="28721" extrusionOk="0">
                  <a:moveTo>
                    <a:pt x="14310" y="0"/>
                  </a:moveTo>
                  <a:lnTo>
                    <a:pt x="0" y="21015"/>
                  </a:lnTo>
                  <a:lnTo>
                    <a:pt x="15878" y="28721"/>
                  </a:lnTo>
                  <a:lnTo>
                    <a:pt x="25585" y="4504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6331513" y="3961075"/>
              <a:ext cx="248550" cy="181825"/>
            </a:xfrm>
            <a:custGeom>
              <a:avLst/>
              <a:gdLst/>
              <a:ahLst/>
              <a:cxnLst/>
              <a:rect l="l" t="t" r="r" b="b"/>
              <a:pathLst>
                <a:path w="9942" h="7273" extrusionOk="0">
                  <a:moveTo>
                    <a:pt x="6739" y="0"/>
                  </a:moveTo>
                  <a:lnTo>
                    <a:pt x="1" y="2469"/>
                  </a:lnTo>
                  <a:lnTo>
                    <a:pt x="2402" y="7272"/>
                  </a:lnTo>
                  <a:lnTo>
                    <a:pt x="9941" y="5004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6227288" y="3760100"/>
              <a:ext cx="243525" cy="216000"/>
            </a:xfrm>
            <a:custGeom>
              <a:avLst/>
              <a:gdLst/>
              <a:ahLst/>
              <a:cxnLst/>
              <a:rect l="l" t="t" r="r" b="b"/>
              <a:pathLst>
                <a:path w="9741" h="8640" extrusionOk="0">
                  <a:moveTo>
                    <a:pt x="5771" y="0"/>
                  </a:moveTo>
                  <a:lnTo>
                    <a:pt x="0" y="2135"/>
                  </a:lnTo>
                  <a:lnTo>
                    <a:pt x="3236" y="8640"/>
                  </a:lnTo>
                  <a:lnTo>
                    <a:pt x="9740" y="6271"/>
                  </a:lnTo>
                  <a:lnTo>
                    <a:pt x="57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 rot="10800000" flipH="1">
              <a:off x="4154463" y="-4762"/>
              <a:ext cx="8109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0" y="-4750"/>
              <a:ext cx="4164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1" name="Google Shape;1771;p59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Вывод</a:t>
            </a:r>
            <a:endParaRPr sz="3600" dirty="0"/>
          </a:p>
        </p:txBody>
      </p:sp>
      <p:sp>
        <p:nvSpPr>
          <p:cNvPr id="1772" name="Google Shape;1772;p59"/>
          <p:cNvSpPr txBox="1">
            <a:spLocks noGrp="1"/>
          </p:cNvSpPr>
          <p:nvPr>
            <p:ph type="body" idx="1"/>
          </p:nvPr>
        </p:nvSpPr>
        <p:spPr>
          <a:xfrm>
            <a:off x="832326" y="1908412"/>
            <a:ext cx="3070800" cy="2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/>
              <a:t>Нам удалось создать игру с использованием библиотеки </a:t>
            </a:r>
            <a:r>
              <a:rPr lang="en-US" sz="2000" dirty="0"/>
              <a:t>pygame</a:t>
            </a:r>
            <a:r>
              <a:rPr lang="ru-RU" sz="2000" dirty="0"/>
              <a:t>, в которой реализована </a:t>
            </a:r>
            <a:r>
              <a:rPr lang="ru-RU" sz="2000" dirty="0">
                <a:solidFill>
                  <a:schemeClr val="lt1"/>
                </a:solidFill>
              </a:rPr>
              <a:t>2,5D графика и мультиплеер.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90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Возможности для доработки</a:t>
            </a:r>
            <a:endParaRPr sz="3600" dirty="0"/>
          </a:p>
        </p:txBody>
      </p:sp>
      <p:grpSp>
        <p:nvGrpSpPr>
          <p:cNvPr id="2810" name="Google Shape;2810;p90"/>
          <p:cNvGrpSpPr/>
          <p:nvPr/>
        </p:nvGrpSpPr>
        <p:grpSpPr>
          <a:xfrm>
            <a:off x="722118" y="3360110"/>
            <a:ext cx="7717422" cy="8544758"/>
            <a:chOff x="722118" y="3360110"/>
            <a:chExt cx="7717422" cy="8544758"/>
          </a:xfrm>
        </p:grpSpPr>
        <p:sp>
          <p:nvSpPr>
            <p:cNvPr id="2811" name="Google Shape;2811;p90"/>
            <p:cNvSpPr/>
            <p:nvPr/>
          </p:nvSpPr>
          <p:spPr>
            <a:xfrm>
              <a:off x="722118" y="7567618"/>
              <a:ext cx="7717422" cy="166167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0"/>
            <p:cNvSpPr/>
            <p:nvPr/>
          </p:nvSpPr>
          <p:spPr>
            <a:xfrm>
              <a:off x="5910463" y="3395991"/>
              <a:ext cx="166167" cy="8508877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0"/>
            <p:cNvSpPr/>
            <p:nvPr/>
          </p:nvSpPr>
          <p:spPr>
            <a:xfrm>
              <a:off x="3084703" y="3395991"/>
              <a:ext cx="166167" cy="8508877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0"/>
            <p:cNvSpPr/>
            <p:nvPr/>
          </p:nvSpPr>
          <p:spPr>
            <a:xfrm>
              <a:off x="5557010" y="3360110"/>
              <a:ext cx="873062" cy="166605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0"/>
            <p:cNvSpPr/>
            <p:nvPr/>
          </p:nvSpPr>
          <p:spPr>
            <a:xfrm>
              <a:off x="2731688" y="3360110"/>
              <a:ext cx="872515" cy="166605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90"/>
          <p:cNvGrpSpPr/>
          <p:nvPr/>
        </p:nvGrpSpPr>
        <p:grpSpPr>
          <a:xfrm>
            <a:off x="980835" y="3766946"/>
            <a:ext cx="1786841" cy="3378955"/>
            <a:chOff x="980835" y="3766946"/>
            <a:chExt cx="1786841" cy="3378955"/>
          </a:xfrm>
        </p:grpSpPr>
        <p:sp>
          <p:nvSpPr>
            <p:cNvPr id="2817" name="Google Shape;2817;p90"/>
            <p:cNvSpPr/>
            <p:nvPr/>
          </p:nvSpPr>
          <p:spPr>
            <a:xfrm>
              <a:off x="2234492" y="6869575"/>
              <a:ext cx="150196" cy="276325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0"/>
            <p:cNvSpPr/>
            <p:nvPr/>
          </p:nvSpPr>
          <p:spPr>
            <a:xfrm>
              <a:off x="1363933" y="6869575"/>
              <a:ext cx="150196" cy="276325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0"/>
            <p:cNvSpPr/>
            <p:nvPr/>
          </p:nvSpPr>
          <p:spPr>
            <a:xfrm>
              <a:off x="2559830" y="5886234"/>
              <a:ext cx="207846" cy="618177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0"/>
            <p:cNvSpPr/>
            <p:nvPr/>
          </p:nvSpPr>
          <p:spPr>
            <a:xfrm>
              <a:off x="2559830" y="4515200"/>
              <a:ext cx="207846" cy="617739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0"/>
            <p:cNvSpPr/>
            <p:nvPr/>
          </p:nvSpPr>
          <p:spPr>
            <a:xfrm>
              <a:off x="980835" y="5886234"/>
              <a:ext cx="207955" cy="618177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0"/>
            <p:cNvSpPr/>
            <p:nvPr/>
          </p:nvSpPr>
          <p:spPr>
            <a:xfrm>
              <a:off x="980835" y="4515200"/>
              <a:ext cx="207955" cy="617739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0"/>
            <p:cNvSpPr/>
            <p:nvPr/>
          </p:nvSpPr>
          <p:spPr>
            <a:xfrm>
              <a:off x="1050300" y="3766946"/>
              <a:ext cx="1648436" cy="3296762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0"/>
            <p:cNvSpPr/>
            <p:nvPr/>
          </p:nvSpPr>
          <p:spPr>
            <a:xfrm>
              <a:off x="1280903" y="3834004"/>
              <a:ext cx="1186690" cy="822085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0"/>
            <p:cNvSpPr/>
            <p:nvPr/>
          </p:nvSpPr>
          <p:spPr>
            <a:xfrm>
              <a:off x="1494550" y="4069967"/>
              <a:ext cx="759950" cy="1473736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0"/>
            <p:cNvSpPr/>
            <p:nvPr/>
          </p:nvSpPr>
          <p:spPr>
            <a:xfrm>
              <a:off x="1271714" y="4544846"/>
              <a:ext cx="1205068" cy="2078567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0"/>
            <p:cNvSpPr/>
            <p:nvPr/>
          </p:nvSpPr>
          <p:spPr>
            <a:xfrm>
              <a:off x="1100731" y="4482272"/>
              <a:ext cx="500799" cy="808848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0"/>
            <p:cNvSpPr/>
            <p:nvPr/>
          </p:nvSpPr>
          <p:spPr>
            <a:xfrm>
              <a:off x="1202249" y="6303899"/>
              <a:ext cx="331240" cy="381780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0"/>
            <p:cNvSpPr/>
            <p:nvPr/>
          </p:nvSpPr>
          <p:spPr>
            <a:xfrm>
              <a:off x="1130377" y="5311478"/>
              <a:ext cx="373904" cy="83576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0"/>
            <p:cNvSpPr/>
            <p:nvPr/>
          </p:nvSpPr>
          <p:spPr>
            <a:xfrm>
              <a:off x="1130377" y="5737677"/>
              <a:ext cx="405080" cy="83248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0"/>
            <p:cNvSpPr/>
            <p:nvPr/>
          </p:nvSpPr>
          <p:spPr>
            <a:xfrm>
              <a:off x="1130377" y="6150420"/>
              <a:ext cx="405080" cy="83138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0"/>
            <p:cNvSpPr/>
            <p:nvPr/>
          </p:nvSpPr>
          <p:spPr>
            <a:xfrm>
              <a:off x="2147086" y="4482272"/>
              <a:ext cx="501127" cy="808848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0"/>
            <p:cNvSpPr/>
            <p:nvPr/>
          </p:nvSpPr>
          <p:spPr>
            <a:xfrm>
              <a:off x="2215566" y="6303899"/>
              <a:ext cx="331240" cy="381780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0"/>
            <p:cNvSpPr/>
            <p:nvPr/>
          </p:nvSpPr>
          <p:spPr>
            <a:xfrm>
              <a:off x="2244775" y="5311478"/>
              <a:ext cx="373904" cy="83576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0"/>
            <p:cNvSpPr/>
            <p:nvPr/>
          </p:nvSpPr>
          <p:spPr>
            <a:xfrm>
              <a:off x="2213160" y="5737677"/>
              <a:ext cx="405518" cy="83248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0"/>
            <p:cNvSpPr/>
            <p:nvPr/>
          </p:nvSpPr>
          <p:spPr>
            <a:xfrm>
              <a:off x="2213160" y="6150420"/>
              <a:ext cx="405518" cy="83138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0"/>
            <p:cNvSpPr/>
            <p:nvPr/>
          </p:nvSpPr>
          <p:spPr>
            <a:xfrm>
              <a:off x="1396423" y="4986141"/>
              <a:ext cx="956200" cy="1468266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0"/>
            <p:cNvSpPr/>
            <p:nvPr/>
          </p:nvSpPr>
          <p:spPr>
            <a:xfrm>
              <a:off x="1492034" y="5132838"/>
              <a:ext cx="764872" cy="1174985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0"/>
            <p:cNvSpPr/>
            <p:nvPr/>
          </p:nvSpPr>
          <p:spPr>
            <a:xfrm>
              <a:off x="1427491" y="4598996"/>
              <a:ext cx="370622" cy="117378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0"/>
            <p:cNvSpPr/>
            <p:nvPr/>
          </p:nvSpPr>
          <p:spPr>
            <a:xfrm>
              <a:off x="1001729" y="4794920"/>
              <a:ext cx="207846" cy="207846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0"/>
            <p:cNvSpPr/>
            <p:nvPr/>
          </p:nvSpPr>
          <p:spPr>
            <a:xfrm>
              <a:off x="2539482" y="4794920"/>
              <a:ext cx="207846" cy="207846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0"/>
            <p:cNvSpPr/>
            <p:nvPr/>
          </p:nvSpPr>
          <p:spPr>
            <a:xfrm>
              <a:off x="1127970" y="5114241"/>
              <a:ext cx="58853" cy="1380533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0"/>
            <p:cNvSpPr/>
            <p:nvPr/>
          </p:nvSpPr>
          <p:spPr>
            <a:xfrm>
              <a:off x="1130377" y="5311478"/>
              <a:ext cx="56447" cy="83576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0"/>
            <p:cNvSpPr/>
            <p:nvPr/>
          </p:nvSpPr>
          <p:spPr>
            <a:xfrm>
              <a:off x="1130377" y="5737677"/>
              <a:ext cx="56447" cy="83248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0"/>
            <p:cNvSpPr/>
            <p:nvPr/>
          </p:nvSpPr>
          <p:spPr>
            <a:xfrm>
              <a:off x="1130377" y="6150420"/>
              <a:ext cx="56447" cy="83138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0"/>
            <p:cNvSpPr/>
            <p:nvPr/>
          </p:nvSpPr>
          <p:spPr>
            <a:xfrm>
              <a:off x="2561689" y="5114241"/>
              <a:ext cx="58963" cy="1380533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0"/>
            <p:cNvSpPr/>
            <p:nvPr/>
          </p:nvSpPr>
          <p:spPr>
            <a:xfrm>
              <a:off x="2561689" y="5311478"/>
              <a:ext cx="56993" cy="83576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0"/>
            <p:cNvSpPr/>
            <p:nvPr/>
          </p:nvSpPr>
          <p:spPr>
            <a:xfrm>
              <a:off x="2561689" y="5737677"/>
              <a:ext cx="56993" cy="83248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0"/>
            <p:cNvSpPr/>
            <p:nvPr/>
          </p:nvSpPr>
          <p:spPr>
            <a:xfrm>
              <a:off x="2561689" y="6150420"/>
              <a:ext cx="56993" cy="83138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0"/>
            <p:cNvSpPr/>
            <p:nvPr/>
          </p:nvSpPr>
          <p:spPr>
            <a:xfrm>
              <a:off x="1138691" y="3769352"/>
              <a:ext cx="312206" cy="245039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0"/>
            <p:cNvSpPr/>
            <p:nvPr/>
          </p:nvSpPr>
          <p:spPr>
            <a:xfrm>
              <a:off x="1191528" y="3824596"/>
              <a:ext cx="171965" cy="134662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0"/>
            <p:cNvSpPr/>
            <p:nvPr/>
          </p:nvSpPr>
          <p:spPr>
            <a:xfrm>
              <a:off x="2297612" y="3769352"/>
              <a:ext cx="312316" cy="245039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0"/>
            <p:cNvSpPr/>
            <p:nvPr/>
          </p:nvSpPr>
          <p:spPr>
            <a:xfrm>
              <a:off x="2385456" y="3824596"/>
              <a:ext cx="171527" cy="134662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90"/>
          <p:cNvGrpSpPr/>
          <p:nvPr/>
        </p:nvGrpSpPr>
        <p:grpSpPr>
          <a:xfrm>
            <a:off x="6518366" y="3670898"/>
            <a:ext cx="1641128" cy="3539546"/>
            <a:chOff x="6518366" y="3670898"/>
            <a:chExt cx="1641128" cy="3539546"/>
          </a:xfrm>
        </p:grpSpPr>
        <p:sp>
          <p:nvSpPr>
            <p:cNvPr id="2855" name="Google Shape;2855;p90"/>
            <p:cNvSpPr/>
            <p:nvPr/>
          </p:nvSpPr>
          <p:spPr>
            <a:xfrm>
              <a:off x="7694243" y="6990346"/>
              <a:ext cx="120660" cy="220098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0"/>
            <p:cNvSpPr/>
            <p:nvPr/>
          </p:nvSpPr>
          <p:spPr>
            <a:xfrm>
              <a:off x="6863067" y="6990346"/>
              <a:ext cx="120988" cy="220098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0"/>
            <p:cNvSpPr/>
            <p:nvPr/>
          </p:nvSpPr>
          <p:spPr>
            <a:xfrm>
              <a:off x="7906030" y="5945634"/>
              <a:ext cx="195703" cy="670029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0"/>
            <p:cNvSpPr/>
            <p:nvPr/>
          </p:nvSpPr>
          <p:spPr>
            <a:xfrm>
              <a:off x="7906030" y="4428779"/>
              <a:ext cx="216597" cy="670138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0"/>
            <p:cNvSpPr/>
            <p:nvPr/>
          </p:nvSpPr>
          <p:spPr>
            <a:xfrm>
              <a:off x="6576017" y="5945634"/>
              <a:ext cx="195922" cy="670029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0"/>
            <p:cNvSpPr/>
            <p:nvPr/>
          </p:nvSpPr>
          <p:spPr>
            <a:xfrm>
              <a:off x="6555232" y="4428779"/>
              <a:ext cx="216707" cy="670138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0"/>
            <p:cNvSpPr/>
            <p:nvPr/>
          </p:nvSpPr>
          <p:spPr>
            <a:xfrm>
              <a:off x="6616383" y="3684900"/>
              <a:ext cx="1445512" cy="3461397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0"/>
            <p:cNvSpPr/>
            <p:nvPr/>
          </p:nvSpPr>
          <p:spPr>
            <a:xfrm>
              <a:off x="6818434" y="3857742"/>
              <a:ext cx="1041088" cy="3115717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0"/>
            <p:cNvSpPr/>
            <p:nvPr/>
          </p:nvSpPr>
          <p:spPr>
            <a:xfrm>
              <a:off x="7005826" y="4267641"/>
              <a:ext cx="126239" cy="2568427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0"/>
            <p:cNvSpPr/>
            <p:nvPr/>
          </p:nvSpPr>
          <p:spPr>
            <a:xfrm>
              <a:off x="7545686" y="4267641"/>
              <a:ext cx="126458" cy="2568427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0"/>
            <p:cNvSpPr/>
            <p:nvPr/>
          </p:nvSpPr>
          <p:spPr>
            <a:xfrm>
              <a:off x="6781021" y="4924005"/>
              <a:ext cx="1115804" cy="1440590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0"/>
            <p:cNvSpPr/>
            <p:nvPr/>
          </p:nvSpPr>
          <p:spPr>
            <a:xfrm>
              <a:off x="6716479" y="4927177"/>
              <a:ext cx="371497" cy="779640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0"/>
            <p:cNvSpPr/>
            <p:nvPr/>
          </p:nvSpPr>
          <p:spPr>
            <a:xfrm>
              <a:off x="6700835" y="5971233"/>
              <a:ext cx="367231" cy="455620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0"/>
            <p:cNvSpPr/>
            <p:nvPr/>
          </p:nvSpPr>
          <p:spPr>
            <a:xfrm>
              <a:off x="6680050" y="5753320"/>
              <a:ext cx="358370" cy="83029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0"/>
            <p:cNvSpPr/>
            <p:nvPr/>
          </p:nvSpPr>
          <p:spPr>
            <a:xfrm>
              <a:off x="7589881" y="4927177"/>
              <a:ext cx="371606" cy="779640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0"/>
            <p:cNvSpPr/>
            <p:nvPr/>
          </p:nvSpPr>
          <p:spPr>
            <a:xfrm>
              <a:off x="7610229" y="5971233"/>
              <a:ext cx="366684" cy="455620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0"/>
            <p:cNvSpPr/>
            <p:nvPr/>
          </p:nvSpPr>
          <p:spPr>
            <a:xfrm>
              <a:off x="7639328" y="5753320"/>
              <a:ext cx="358479" cy="83029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0"/>
            <p:cNvSpPr/>
            <p:nvPr/>
          </p:nvSpPr>
          <p:spPr>
            <a:xfrm>
              <a:off x="6919842" y="5401728"/>
              <a:ext cx="838165" cy="734242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0"/>
            <p:cNvSpPr/>
            <p:nvPr/>
          </p:nvSpPr>
          <p:spPr>
            <a:xfrm>
              <a:off x="7003857" y="5475022"/>
              <a:ext cx="670138" cy="58765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0"/>
            <p:cNvSpPr/>
            <p:nvPr/>
          </p:nvSpPr>
          <p:spPr>
            <a:xfrm>
              <a:off x="6949707" y="4980780"/>
              <a:ext cx="337257" cy="8849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0"/>
            <p:cNvSpPr/>
            <p:nvPr/>
          </p:nvSpPr>
          <p:spPr>
            <a:xfrm>
              <a:off x="6518366" y="5172985"/>
              <a:ext cx="207846" cy="208065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0"/>
            <p:cNvSpPr/>
            <p:nvPr/>
          </p:nvSpPr>
          <p:spPr>
            <a:xfrm>
              <a:off x="7951648" y="5172985"/>
              <a:ext cx="207846" cy="208065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0"/>
            <p:cNvSpPr/>
            <p:nvPr/>
          </p:nvSpPr>
          <p:spPr>
            <a:xfrm>
              <a:off x="6679066" y="5471193"/>
              <a:ext cx="72965" cy="1319274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0"/>
            <p:cNvSpPr/>
            <p:nvPr/>
          </p:nvSpPr>
          <p:spPr>
            <a:xfrm>
              <a:off x="6700835" y="6297445"/>
              <a:ext cx="43866" cy="12306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0"/>
            <p:cNvSpPr/>
            <p:nvPr/>
          </p:nvSpPr>
          <p:spPr>
            <a:xfrm>
              <a:off x="6685411" y="5753320"/>
              <a:ext cx="47148" cy="83029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0"/>
            <p:cNvSpPr/>
            <p:nvPr/>
          </p:nvSpPr>
          <p:spPr>
            <a:xfrm>
              <a:off x="7925940" y="5471193"/>
              <a:ext cx="72855" cy="1319274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0"/>
            <p:cNvSpPr/>
            <p:nvPr/>
          </p:nvSpPr>
          <p:spPr>
            <a:xfrm>
              <a:off x="7933160" y="6297445"/>
              <a:ext cx="43757" cy="12306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0"/>
            <p:cNvSpPr/>
            <p:nvPr/>
          </p:nvSpPr>
          <p:spPr>
            <a:xfrm>
              <a:off x="7945303" y="5753320"/>
              <a:ext cx="47258" cy="83029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0"/>
            <p:cNvSpPr/>
            <p:nvPr/>
          </p:nvSpPr>
          <p:spPr>
            <a:xfrm>
              <a:off x="6582471" y="3670898"/>
              <a:ext cx="256416" cy="232240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0"/>
            <p:cNvSpPr/>
            <p:nvPr/>
          </p:nvSpPr>
          <p:spPr>
            <a:xfrm>
              <a:off x="6622181" y="3722860"/>
              <a:ext cx="141445" cy="12798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0"/>
            <p:cNvSpPr/>
            <p:nvPr/>
          </p:nvSpPr>
          <p:spPr>
            <a:xfrm>
              <a:off x="7838972" y="3670898"/>
              <a:ext cx="256525" cy="232240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0"/>
            <p:cNvSpPr/>
            <p:nvPr/>
          </p:nvSpPr>
          <p:spPr>
            <a:xfrm>
              <a:off x="7914235" y="3722860"/>
              <a:ext cx="141335" cy="12798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90"/>
          <p:cNvGrpSpPr/>
          <p:nvPr/>
        </p:nvGrpSpPr>
        <p:grpSpPr>
          <a:xfrm>
            <a:off x="3645348" y="3554831"/>
            <a:ext cx="1870418" cy="3734815"/>
            <a:chOff x="3645348" y="3554831"/>
            <a:chExt cx="1870418" cy="3734815"/>
          </a:xfrm>
        </p:grpSpPr>
        <p:sp>
          <p:nvSpPr>
            <p:cNvPr id="2888" name="Google Shape;2888;p90"/>
            <p:cNvSpPr/>
            <p:nvPr/>
          </p:nvSpPr>
          <p:spPr>
            <a:xfrm>
              <a:off x="5027761" y="7084097"/>
              <a:ext cx="115081" cy="205549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0"/>
            <p:cNvSpPr/>
            <p:nvPr/>
          </p:nvSpPr>
          <p:spPr>
            <a:xfrm>
              <a:off x="4018819" y="7084097"/>
              <a:ext cx="114753" cy="205549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0"/>
            <p:cNvSpPr/>
            <p:nvPr/>
          </p:nvSpPr>
          <p:spPr>
            <a:xfrm>
              <a:off x="5246768" y="6186301"/>
              <a:ext cx="196141" cy="673530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0"/>
            <p:cNvSpPr/>
            <p:nvPr/>
          </p:nvSpPr>
          <p:spPr>
            <a:xfrm>
              <a:off x="5246768" y="4461706"/>
              <a:ext cx="196141" cy="673530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0"/>
            <p:cNvSpPr/>
            <p:nvPr/>
          </p:nvSpPr>
          <p:spPr>
            <a:xfrm>
              <a:off x="3718204" y="6186301"/>
              <a:ext cx="196360" cy="673530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0"/>
            <p:cNvSpPr/>
            <p:nvPr/>
          </p:nvSpPr>
          <p:spPr>
            <a:xfrm>
              <a:off x="3718204" y="4461706"/>
              <a:ext cx="196360" cy="673530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0"/>
            <p:cNvSpPr/>
            <p:nvPr/>
          </p:nvSpPr>
          <p:spPr>
            <a:xfrm>
              <a:off x="3779356" y="3554831"/>
              <a:ext cx="1602928" cy="3721533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0"/>
            <p:cNvSpPr/>
            <p:nvPr/>
          </p:nvSpPr>
          <p:spPr>
            <a:xfrm>
              <a:off x="4003723" y="3660177"/>
              <a:ext cx="1153653" cy="50014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0"/>
            <p:cNvSpPr/>
            <p:nvPr/>
          </p:nvSpPr>
          <p:spPr>
            <a:xfrm>
              <a:off x="3905268" y="4125320"/>
              <a:ext cx="1350779" cy="822960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0"/>
            <p:cNvSpPr/>
            <p:nvPr/>
          </p:nvSpPr>
          <p:spPr>
            <a:xfrm>
              <a:off x="3862933" y="4063294"/>
              <a:ext cx="401689" cy="74966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0"/>
            <p:cNvSpPr/>
            <p:nvPr/>
          </p:nvSpPr>
          <p:spPr>
            <a:xfrm>
              <a:off x="3825082" y="4736613"/>
              <a:ext cx="384186" cy="83576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0"/>
            <p:cNvSpPr/>
            <p:nvPr/>
          </p:nvSpPr>
          <p:spPr>
            <a:xfrm>
              <a:off x="4896707" y="4063294"/>
              <a:ext cx="401580" cy="74966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0"/>
            <p:cNvSpPr/>
            <p:nvPr/>
          </p:nvSpPr>
          <p:spPr>
            <a:xfrm>
              <a:off x="4952061" y="4736613"/>
              <a:ext cx="384624" cy="83576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0"/>
            <p:cNvSpPr/>
            <p:nvPr/>
          </p:nvSpPr>
          <p:spPr>
            <a:xfrm>
              <a:off x="4081940" y="4494196"/>
              <a:ext cx="997441" cy="2485616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0"/>
            <p:cNvSpPr/>
            <p:nvPr/>
          </p:nvSpPr>
          <p:spPr>
            <a:xfrm>
              <a:off x="4182035" y="4597245"/>
              <a:ext cx="797690" cy="2331592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0"/>
            <p:cNvSpPr/>
            <p:nvPr/>
          </p:nvSpPr>
          <p:spPr>
            <a:xfrm>
              <a:off x="4137293" y="4174219"/>
              <a:ext cx="391516" cy="71105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0"/>
            <p:cNvSpPr/>
            <p:nvPr/>
          </p:nvSpPr>
          <p:spPr>
            <a:xfrm>
              <a:off x="3905268" y="5093456"/>
              <a:ext cx="176778" cy="1835387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0"/>
            <p:cNvSpPr/>
            <p:nvPr/>
          </p:nvSpPr>
          <p:spPr>
            <a:xfrm>
              <a:off x="5079286" y="5079782"/>
              <a:ext cx="176778" cy="1849061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0"/>
            <p:cNvSpPr/>
            <p:nvPr/>
          </p:nvSpPr>
          <p:spPr>
            <a:xfrm>
              <a:off x="4162126" y="7024368"/>
              <a:ext cx="837071" cy="129740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0"/>
            <p:cNvSpPr/>
            <p:nvPr/>
          </p:nvSpPr>
          <p:spPr>
            <a:xfrm>
              <a:off x="4549490" y="6956434"/>
              <a:ext cx="62244" cy="294813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0"/>
            <p:cNvSpPr/>
            <p:nvPr/>
          </p:nvSpPr>
          <p:spPr>
            <a:xfrm>
              <a:off x="3645348" y="4334044"/>
              <a:ext cx="208065" cy="207955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0"/>
            <p:cNvSpPr/>
            <p:nvPr/>
          </p:nvSpPr>
          <p:spPr>
            <a:xfrm>
              <a:off x="5307920" y="4334044"/>
              <a:ext cx="207846" cy="207955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0"/>
            <p:cNvSpPr/>
            <p:nvPr/>
          </p:nvSpPr>
          <p:spPr>
            <a:xfrm>
              <a:off x="3967842" y="5159530"/>
              <a:ext cx="45726" cy="1703788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0"/>
            <p:cNvSpPr/>
            <p:nvPr/>
          </p:nvSpPr>
          <p:spPr>
            <a:xfrm>
              <a:off x="5147657" y="5159530"/>
              <a:ext cx="46273" cy="1703788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0"/>
            <p:cNvSpPr/>
            <p:nvPr/>
          </p:nvSpPr>
          <p:spPr>
            <a:xfrm>
              <a:off x="3841163" y="3673742"/>
              <a:ext cx="299626" cy="259151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0"/>
            <p:cNvSpPr/>
            <p:nvPr/>
          </p:nvSpPr>
          <p:spPr>
            <a:xfrm>
              <a:off x="3891156" y="3731940"/>
              <a:ext cx="165073" cy="142757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0"/>
            <p:cNvSpPr/>
            <p:nvPr/>
          </p:nvSpPr>
          <p:spPr>
            <a:xfrm>
              <a:off x="5020432" y="3673742"/>
              <a:ext cx="299735" cy="259151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0"/>
            <p:cNvSpPr/>
            <p:nvPr/>
          </p:nvSpPr>
          <p:spPr>
            <a:xfrm>
              <a:off x="5104884" y="3731940"/>
              <a:ext cx="165292" cy="142757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6" name="Google Shape;2916;p90"/>
          <p:cNvSpPr txBox="1">
            <a:spLocks noGrp="1"/>
          </p:cNvSpPr>
          <p:nvPr>
            <p:ph type="subTitle" idx="1"/>
          </p:nvPr>
        </p:nvSpPr>
        <p:spPr>
          <a:xfrm>
            <a:off x="3527850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Трасса</a:t>
            </a:r>
            <a:endParaRPr sz="1800" dirty="0"/>
          </a:p>
        </p:txBody>
      </p:sp>
      <p:sp>
        <p:nvSpPr>
          <p:cNvPr id="2917" name="Google Shape;2917;p90"/>
          <p:cNvSpPr txBox="1">
            <a:spLocks noGrp="1"/>
          </p:cNvSpPr>
          <p:nvPr>
            <p:ph type="subTitle" idx="2"/>
          </p:nvPr>
        </p:nvSpPr>
        <p:spPr>
          <a:xfrm>
            <a:off x="790401" y="2197473"/>
            <a:ext cx="2084700" cy="1129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покупать и улучшать машины за внутриигровую валюту</a:t>
            </a:r>
            <a:endParaRPr dirty="0"/>
          </a:p>
        </p:txBody>
      </p:sp>
      <p:sp>
        <p:nvSpPr>
          <p:cNvPr id="2918" name="Google Shape;2918;p90"/>
          <p:cNvSpPr txBox="1">
            <a:spLocks noGrp="1"/>
          </p:cNvSpPr>
          <p:nvPr>
            <p:ph type="subTitle" idx="3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Автомобили</a:t>
            </a:r>
            <a:endParaRPr sz="1800" dirty="0"/>
          </a:p>
        </p:txBody>
      </p:sp>
      <p:sp>
        <p:nvSpPr>
          <p:cNvPr id="2919" name="Google Shape;2919;p90"/>
          <p:cNvSpPr txBox="1">
            <a:spLocks noGrp="1"/>
          </p:cNvSpPr>
          <p:nvPr>
            <p:ph type="subTitle" idx="4"/>
          </p:nvPr>
        </p:nvSpPr>
        <p:spPr>
          <a:xfrm>
            <a:off x="3529650" y="2197473"/>
            <a:ext cx="2084700" cy="1137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новых элементов на карту, способных ускорять или замедлять игроков</a:t>
            </a:r>
          </a:p>
        </p:txBody>
      </p:sp>
      <p:sp>
        <p:nvSpPr>
          <p:cNvPr id="2920" name="Google Shape;2920;p90"/>
          <p:cNvSpPr txBox="1">
            <a:spLocks noGrp="1"/>
          </p:cNvSpPr>
          <p:nvPr>
            <p:ph type="subTitle" idx="5"/>
          </p:nvPr>
        </p:nvSpPr>
        <p:spPr>
          <a:xfrm>
            <a:off x="6267099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Мультиплеер</a:t>
            </a:r>
            <a:endParaRPr sz="1800" dirty="0"/>
          </a:p>
        </p:txBody>
      </p:sp>
      <p:sp>
        <p:nvSpPr>
          <p:cNvPr id="2921" name="Google Shape;2921;p90"/>
          <p:cNvSpPr txBox="1">
            <a:spLocks noGrp="1"/>
          </p:cNvSpPr>
          <p:nvPr>
            <p:ph type="subTitle" idx="6"/>
          </p:nvPr>
        </p:nvSpPr>
        <p:spPr>
          <a:xfrm>
            <a:off x="6268899" y="2197473"/>
            <a:ext cx="2084700" cy="1137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выбирать карту, создавать приватное лобби, настраивать игру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6" name="Google Shape;3486;p104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3487" name="Google Shape;3487;p104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4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4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4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4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4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4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4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4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4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4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4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4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4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4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4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4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4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4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4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4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4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4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4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4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4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4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4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4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04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04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04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04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04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04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04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04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4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04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04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4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04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04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04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04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04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04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04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04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04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04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04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04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04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04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04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04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04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4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4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4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4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4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4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04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04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04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04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04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04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04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04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04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4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4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4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04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04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4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4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4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04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04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04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4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04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04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04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5" name="Google Shape;3575;p104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576" name="Google Shape;3576;p104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Остались вопросы</a:t>
            </a:r>
            <a:r>
              <a:rPr lang="en-US" b="1" dirty="0">
                <a:solidFill>
                  <a:schemeClr val="lt1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Задайте их прямо сейчас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578" name="Google Shape;3578;p104"/>
          <p:cNvGrpSpPr/>
          <p:nvPr/>
        </p:nvGrpSpPr>
        <p:grpSpPr>
          <a:xfrm>
            <a:off x="2165279" y="3083137"/>
            <a:ext cx="489759" cy="489759"/>
            <a:chOff x="1379798" y="1723250"/>
            <a:chExt cx="397887" cy="397887"/>
          </a:xfrm>
        </p:grpSpPr>
        <p:sp>
          <p:nvSpPr>
            <p:cNvPr id="3579" name="Google Shape;3579;p10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0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0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0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104"/>
          <p:cNvGrpSpPr/>
          <p:nvPr/>
        </p:nvGrpSpPr>
        <p:grpSpPr>
          <a:xfrm>
            <a:off x="823429" y="3083140"/>
            <a:ext cx="489784" cy="489759"/>
            <a:chOff x="266768" y="1721377"/>
            <a:chExt cx="397907" cy="397887"/>
          </a:xfrm>
        </p:grpSpPr>
        <p:sp>
          <p:nvSpPr>
            <p:cNvPr id="3584" name="Google Shape;3584;p10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0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6" name="Google Shape;3586;p104"/>
          <p:cNvGrpSpPr/>
          <p:nvPr/>
        </p:nvGrpSpPr>
        <p:grpSpPr>
          <a:xfrm>
            <a:off x="1494381" y="3083137"/>
            <a:ext cx="489733" cy="489759"/>
            <a:chOff x="864491" y="1723250"/>
            <a:chExt cx="397866" cy="397887"/>
          </a:xfrm>
        </p:grpSpPr>
        <p:sp>
          <p:nvSpPr>
            <p:cNvPr id="3587" name="Google Shape;3587;p10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0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0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5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4"/>
                </a:solidFill>
              </a:rPr>
              <a:t>ИДЕЯ ИГРЫ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1530" name="Google Shape;1530;p55"/>
          <p:cNvSpPr txBox="1">
            <a:spLocks noGrp="1"/>
          </p:cNvSpPr>
          <p:nvPr>
            <p:ph type="subTitle" idx="1"/>
          </p:nvPr>
        </p:nvSpPr>
        <p:spPr>
          <a:xfrm>
            <a:off x="797814" y="1298448"/>
            <a:ext cx="7548372" cy="143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ru-RU" sz="2000" dirty="0">
                <a:solidFill>
                  <a:schemeClr val="lt1"/>
                </a:solidFill>
              </a:rPr>
              <a:t>«</a:t>
            </a:r>
            <a:r>
              <a:rPr lang="en-US" sz="2000" dirty="0">
                <a:solidFill>
                  <a:schemeClr val="lt1"/>
                </a:solidFill>
              </a:rPr>
              <a:t>Speed Racer</a:t>
            </a:r>
            <a:r>
              <a:rPr lang="ru-RU" sz="2000" dirty="0">
                <a:solidFill>
                  <a:schemeClr val="lt1"/>
                </a:solidFill>
              </a:rPr>
              <a:t>»</a:t>
            </a:r>
            <a:r>
              <a:rPr lang="en-US" sz="2000" dirty="0">
                <a:solidFill>
                  <a:schemeClr val="lt1"/>
                </a:solidFill>
              </a:rPr>
              <a:t> - </a:t>
            </a:r>
            <a:r>
              <a:rPr lang="ru-RU" sz="2000" dirty="0">
                <a:solidFill>
                  <a:schemeClr val="lt1"/>
                </a:solidFill>
              </a:rPr>
              <a:t>это захватывающая аркадная гоночная игра, которая погружает игроков в мир автоспорта. Управляй мощными спортивными автомобилями, участвуй в адреналиновых гонках и докажи, что ты лучший гонщик.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0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Цель</a:t>
            </a:r>
            <a:endParaRPr sz="3600" dirty="0"/>
          </a:p>
        </p:txBody>
      </p:sp>
      <p:sp>
        <p:nvSpPr>
          <p:cNvPr id="1216" name="Google Shape;1216;p50"/>
          <p:cNvSpPr txBox="1">
            <a:spLocks noGrp="1"/>
          </p:cNvSpPr>
          <p:nvPr>
            <p:ph type="subTitle" idx="1"/>
          </p:nvPr>
        </p:nvSpPr>
        <p:spPr>
          <a:xfrm>
            <a:off x="4584675" y="1047749"/>
            <a:ext cx="3747900" cy="2010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ru-RU" sz="2000" dirty="0"/>
              <a:t>С</a:t>
            </a:r>
            <a:r>
              <a:rPr lang="ru-RU" sz="2000" dirty="0">
                <a:solidFill>
                  <a:schemeClr val="lt1"/>
                </a:solidFill>
              </a:rPr>
              <a:t>оздать игру с использованием библиотеки pygame. Основными фишками проекта должны стать 2,5D графика и мультиплеер.</a:t>
            </a:r>
          </a:p>
        </p:txBody>
      </p:sp>
      <p:grpSp>
        <p:nvGrpSpPr>
          <p:cNvPr id="1217" name="Google Shape;1217;p50"/>
          <p:cNvGrpSpPr/>
          <p:nvPr/>
        </p:nvGrpSpPr>
        <p:grpSpPr>
          <a:xfrm>
            <a:off x="1183022" y="2607060"/>
            <a:ext cx="3401640" cy="1460791"/>
            <a:chOff x="5399922" y="1841360"/>
            <a:chExt cx="3401640" cy="1460791"/>
          </a:xfrm>
        </p:grpSpPr>
        <p:sp>
          <p:nvSpPr>
            <p:cNvPr id="1218" name="Google Shape;1218;p50"/>
            <p:cNvSpPr/>
            <p:nvPr/>
          </p:nvSpPr>
          <p:spPr>
            <a:xfrm flipH="1">
              <a:off x="6518160" y="2679871"/>
              <a:ext cx="661632" cy="331177"/>
            </a:xfrm>
            <a:custGeom>
              <a:avLst/>
              <a:gdLst/>
              <a:ahLst/>
              <a:cxnLst/>
              <a:rect l="l" t="t" r="r" b="b"/>
              <a:pathLst>
                <a:path w="18310" h="9165" extrusionOk="0">
                  <a:moveTo>
                    <a:pt x="9165" y="0"/>
                  </a:moveTo>
                  <a:cubicBezTo>
                    <a:pt x="4123" y="0"/>
                    <a:pt x="1" y="4122"/>
                    <a:pt x="1" y="9165"/>
                  </a:cubicBezTo>
                  <a:lnTo>
                    <a:pt x="18309" y="9165"/>
                  </a:lnTo>
                  <a:cubicBezTo>
                    <a:pt x="18309" y="4122"/>
                    <a:pt x="14208" y="0"/>
                    <a:pt x="916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6947624" y="2779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03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03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6168123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286" y="1"/>
                  </a:moveTo>
                  <a:cubicBezTo>
                    <a:pt x="1465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085" y="1"/>
                    <a:pt x="3286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5831670" y="2018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9" y="0"/>
                  </a:moveTo>
                  <a:cubicBezTo>
                    <a:pt x="2383" y="0"/>
                    <a:pt x="26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5" y="0"/>
                    <a:pt x="4899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6348074" y="2104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5" y="1"/>
                  </a:moveTo>
                  <a:cubicBezTo>
                    <a:pt x="2360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4" y="9530"/>
                    <a:pt x="4802" y="9532"/>
                    <a:pt x="4879" y="9532"/>
                  </a:cubicBezTo>
                  <a:cubicBezTo>
                    <a:pt x="7432" y="9532"/>
                    <a:pt x="9524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2" y="1"/>
                    <a:pt x="4895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6221024" y="2223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1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73" y="465"/>
                    <a:pt x="524" y="674"/>
                  </a:cubicBezTo>
                  <a:cubicBezTo>
                    <a:pt x="754" y="883"/>
                    <a:pt x="1089" y="1197"/>
                    <a:pt x="1528" y="1574"/>
                  </a:cubicBezTo>
                  <a:cubicBezTo>
                    <a:pt x="1946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36" y="5654"/>
                  </a:cubicBezTo>
                  <a:cubicBezTo>
                    <a:pt x="6508" y="5884"/>
                    <a:pt x="6738" y="6093"/>
                    <a:pt x="6968" y="6323"/>
                  </a:cubicBezTo>
                  <a:cubicBezTo>
                    <a:pt x="7219" y="6532"/>
                    <a:pt x="7428" y="6742"/>
                    <a:pt x="7596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8" y="8227"/>
                    <a:pt x="8788" y="8227"/>
                  </a:cubicBezTo>
                  <a:cubicBezTo>
                    <a:pt x="8935" y="8436"/>
                    <a:pt x="9060" y="8604"/>
                    <a:pt x="9144" y="8708"/>
                  </a:cubicBezTo>
                  <a:lnTo>
                    <a:pt x="9249" y="8813"/>
                  </a:lnTo>
                  <a:cubicBezTo>
                    <a:pt x="9270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2" y="8972"/>
                    <a:pt x="9509" y="8963"/>
                    <a:pt x="9542" y="8939"/>
                  </a:cubicBezTo>
                  <a:cubicBezTo>
                    <a:pt x="9625" y="8897"/>
                    <a:pt x="9688" y="8792"/>
                    <a:pt x="9688" y="8625"/>
                  </a:cubicBezTo>
                  <a:cubicBezTo>
                    <a:pt x="9730" y="8499"/>
                    <a:pt x="9688" y="8332"/>
                    <a:pt x="9646" y="8206"/>
                  </a:cubicBezTo>
                  <a:cubicBezTo>
                    <a:pt x="9667" y="8081"/>
                    <a:pt x="9605" y="7955"/>
                    <a:pt x="9500" y="7788"/>
                  </a:cubicBezTo>
                  <a:cubicBezTo>
                    <a:pt x="9500" y="7788"/>
                    <a:pt x="9395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78" y="3268"/>
                    <a:pt x="3871" y="2808"/>
                    <a:pt x="3327" y="2390"/>
                  </a:cubicBezTo>
                  <a:cubicBezTo>
                    <a:pt x="2762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5985136" y="2175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319" y="147"/>
                  </a:cubicBezTo>
                  <a:lnTo>
                    <a:pt x="6152" y="460"/>
                  </a:lnTo>
                  <a:cubicBezTo>
                    <a:pt x="6110" y="565"/>
                    <a:pt x="6026" y="670"/>
                    <a:pt x="5943" y="816"/>
                  </a:cubicBezTo>
                  <a:cubicBezTo>
                    <a:pt x="5901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82" y="1486"/>
                  </a:cubicBezTo>
                  <a:cubicBezTo>
                    <a:pt x="5419" y="1569"/>
                    <a:pt x="5336" y="1653"/>
                    <a:pt x="5273" y="1716"/>
                  </a:cubicBezTo>
                  <a:cubicBezTo>
                    <a:pt x="5189" y="1800"/>
                    <a:pt x="5127" y="1904"/>
                    <a:pt x="5064" y="1988"/>
                  </a:cubicBezTo>
                  <a:cubicBezTo>
                    <a:pt x="4980" y="2072"/>
                    <a:pt x="4896" y="2134"/>
                    <a:pt x="4813" y="2239"/>
                  </a:cubicBezTo>
                  <a:cubicBezTo>
                    <a:pt x="4750" y="2323"/>
                    <a:pt x="4645" y="2406"/>
                    <a:pt x="4562" y="2511"/>
                  </a:cubicBezTo>
                  <a:cubicBezTo>
                    <a:pt x="4457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3" y="3557"/>
                    <a:pt x="2825" y="3850"/>
                    <a:pt x="2448" y="4122"/>
                  </a:cubicBezTo>
                  <a:cubicBezTo>
                    <a:pt x="2239" y="4269"/>
                    <a:pt x="2051" y="4415"/>
                    <a:pt x="1862" y="4541"/>
                  </a:cubicBezTo>
                  <a:cubicBezTo>
                    <a:pt x="1758" y="4624"/>
                    <a:pt x="1674" y="4687"/>
                    <a:pt x="161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98" y="5001"/>
                    <a:pt x="1214" y="5064"/>
                    <a:pt x="1130" y="5126"/>
                  </a:cubicBezTo>
                  <a:cubicBezTo>
                    <a:pt x="1046" y="5168"/>
                    <a:pt x="1005" y="5231"/>
                    <a:pt x="921" y="5273"/>
                  </a:cubicBezTo>
                  <a:cubicBezTo>
                    <a:pt x="795" y="5378"/>
                    <a:pt x="691" y="5461"/>
                    <a:pt x="607" y="5566"/>
                  </a:cubicBezTo>
                  <a:cubicBezTo>
                    <a:pt x="419" y="5733"/>
                    <a:pt x="356" y="5838"/>
                    <a:pt x="356" y="5838"/>
                  </a:cubicBezTo>
                  <a:lnTo>
                    <a:pt x="251" y="5942"/>
                  </a:lnTo>
                  <a:cubicBezTo>
                    <a:pt x="210" y="5984"/>
                    <a:pt x="189" y="6005"/>
                    <a:pt x="168" y="6068"/>
                  </a:cubicBezTo>
                  <a:cubicBezTo>
                    <a:pt x="105" y="6152"/>
                    <a:pt x="84" y="6214"/>
                    <a:pt x="63" y="6298"/>
                  </a:cubicBezTo>
                  <a:cubicBezTo>
                    <a:pt x="0" y="6466"/>
                    <a:pt x="42" y="6570"/>
                    <a:pt x="105" y="6633"/>
                  </a:cubicBezTo>
                  <a:cubicBezTo>
                    <a:pt x="154" y="6682"/>
                    <a:pt x="217" y="6702"/>
                    <a:pt x="291" y="6702"/>
                  </a:cubicBezTo>
                  <a:cubicBezTo>
                    <a:pt x="343" y="6702"/>
                    <a:pt x="400" y="6692"/>
                    <a:pt x="461" y="6675"/>
                  </a:cubicBezTo>
                  <a:cubicBezTo>
                    <a:pt x="523" y="6633"/>
                    <a:pt x="586" y="6612"/>
                    <a:pt x="670" y="6570"/>
                  </a:cubicBezTo>
                  <a:cubicBezTo>
                    <a:pt x="691" y="6570"/>
                    <a:pt x="733" y="6486"/>
                    <a:pt x="837" y="6403"/>
                  </a:cubicBezTo>
                  <a:lnTo>
                    <a:pt x="837" y="6403"/>
                  </a:lnTo>
                  <a:cubicBezTo>
                    <a:pt x="827" y="6413"/>
                    <a:pt x="827" y="6418"/>
                    <a:pt x="829" y="6418"/>
                  </a:cubicBezTo>
                  <a:cubicBezTo>
                    <a:pt x="832" y="6418"/>
                    <a:pt x="837" y="6413"/>
                    <a:pt x="837" y="6403"/>
                  </a:cubicBezTo>
                  <a:lnTo>
                    <a:pt x="837" y="6403"/>
                  </a:lnTo>
                  <a:cubicBezTo>
                    <a:pt x="837" y="6403"/>
                    <a:pt x="837" y="6403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93" y="6089"/>
                    <a:pt x="1298" y="6005"/>
                    <a:pt x="1402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716" y="5650"/>
                    <a:pt x="1779" y="5566"/>
                  </a:cubicBezTo>
                  <a:cubicBezTo>
                    <a:pt x="1862" y="5524"/>
                    <a:pt x="1946" y="5440"/>
                    <a:pt x="2030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69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39" y="3745"/>
                  </a:cubicBezTo>
                  <a:cubicBezTo>
                    <a:pt x="4248" y="3557"/>
                    <a:pt x="4436" y="3369"/>
                    <a:pt x="4645" y="3181"/>
                  </a:cubicBezTo>
                  <a:cubicBezTo>
                    <a:pt x="4750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73" y="2511"/>
                    <a:pt x="5336" y="2427"/>
                    <a:pt x="5419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2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26" y="1402"/>
                    <a:pt x="6068" y="1297"/>
                    <a:pt x="6131" y="1235"/>
                  </a:cubicBezTo>
                  <a:cubicBezTo>
                    <a:pt x="6173" y="1151"/>
                    <a:pt x="6215" y="1067"/>
                    <a:pt x="6236" y="984"/>
                  </a:cubicBezTo>
                  <a:cubicBezTo>
                    <a:pt x="6319" y="837"/>
                    <a:pt x="6361" y="712"/>
                    <a:pt x="6424" y="607"/>
                  </a:cubicBezTo>
                  <a:cubicBezTo>
                    <a:pt x="6487" y="398"/>
                    <a:pt x="6549" y="251"/>
                    <a:pt x="654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6335210" y="2293011"/>
              <a:ext cx="273723" cy="132579"/>
            </a:xfrm>
            <a:custGeom>
              <a:avLst/>
              <a:gdLst/>
              <a:ahLst/>
              <a:cxnLst/>
              <a:rect l="l" t="t" r="r" b="b"/>
              <a:pathLst>
                <a:path w="7575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61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44" y="1144"/>
                  </a:cubicBezTo>
                  <a:cubicBezTo>
                    <a:pt x="2762" y="1291"/>
                    <a:pt x="3181" y="1479"/>
                    <a:pt x="3620" y="1667"/>
                  </a:cubicBezTo>
                  <a:cubicBezTo>
                    <a:pt x="4059" y="1855"/>
                    <a:pt x="4478" y="2023"/>
                    <a:pt x="4875" y="2211"/>
                  </a:cubicBezTo>
                  <a:cubicBezTo>
                    <a:pt x="5085" y="2316"/>
                    <a:pt x="5273" y="2400"/>
                    <a:pt x="5440" y="2504"/>
                  </a:cubicBezTo>
                  <a:cubicBezTo>
                    <a:pt x="5629" y="2588"/>
                    <a:pt x="5796" y="2692"/>
                    <a:pt x="5943" y="2755"/>
                  </a:cubicBezTo>
                  <a:cubicBezTo>
                    <a:pt x="6256" y="2923"/>
                    <a:pt x="6487" y="3069"/>
                    <a:pt x="6654" y="3216"/>
                  </a:cubicBezTo>
                  <a:cubicBezTo>
                    <a:pt x="6800" y="3320"/>
                    <a:pt x="6905" y="3383"/>
                    <a:pt x="6905" y="3383"/>
                  </a:cubicBezTo>
                  <a:cubicBezTo>
                    <a:pt x="7072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75" y="3592"/>
                    <a:pt x="7575" y="3529"/>
                    <a:pt x="7491" y="3446"/>
                  </a:cubicBezTo>
                  <a:cubicBezTo>
                    <a:pt x="7470" y="3383"/>
                    <a:pt x="7407" y="3341"/>
                    <a:pt x="736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24" y="2609"/>
                    <a:pt x="6110" y="2420"/>
                  </a:cubicBezTo>
                  <a:cubicBezTo>
                    <a:pt x="5943" y="2337"/>
                    <a:pt x="5754" y="2232"/>
                    <a:pt x="5587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25" y="1374"/>
                  </a:cubicBezTo>
                  <a:cubicBezTo>
                    <a:pt x="3285" y="1228"/>
                    <a:pt x="2825" y="1060"/>
                    <a:pt x="2406" y="914"/>
                  </a:cubicBezTo>
                  <a:cubicBezTo>
                    <a:pt x="1988" y="747"/>
                    <a:pt x="1611" y="621"/>
                    <a:pt x="1297" y="495"/>
                  </a:cubicBezTo>
                  <a:cubicBezTo>
                    <a:pt x="942" y="349"/>
                    <a:pt x="691" y="244"/>
                    <a:pt x="502" y="182"/>
                  </a:cubicBezTo>
                  <a:cubicBezTo>
                    <a:pt x="314" y="98"/>
                    <a:pt x="209" y="35"/>
                    <a:pt x="209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6410227" y="2164985"/>
              <a:ext cx="66416" cy="187721"/>
            </a:xfrm>
            <a:custGeom>
              <a:avLst/>
              <a:gdLst/>
              <a:ahLst/>
              <a:cxnLst/>
              <a:rect l="l" t="t" r="r" b="b"/>
              <a:pathLst>
                <a:path w="1838" h="5195" extrusionOk="0">
                  <a:moveTo>
                    <a:pt x="64" y="0"/>
                  </a:moveTo>
                  <a:cubicBezTo>
                    <a:pt x="22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5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7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7" y="5172"/>
                    <a:pt x="1755" y="5174"/>
                    <a:pt x="1762" y="5174"/>
                  </a:cubicBezTo>
                  <a:cubicBezTo>
                    <a:pt x="1838" y="5174"/>
                    <a:pt x="1808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45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7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5" y="63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6047902" y="2136583"/>
              <a:ext cx="65802" cy="193539"/>
            </a:xfrm>
            <a:custGeom>
              <a:avLst/>
              <a:gdLst/>
              <a:ahLst/>
              <a:cxnLst/>
              <a:rect l="l" t="t" r="r" b="b"/>
              <a:pathLst>
                <a:path w="1821" h="5356" extrusionOk="0">
                  <a:moveTo>
                    <a:pt x="1771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716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611" y="682"/>
                    <a:pt x="1569" y="912"/>
                  </a:cubicBezTo>
                  <a:cubicBezTo>
                    <a:pt x="1549" y="1163"/>
                    <a:pt x="1507" y="1435"/>
                    <a:pt x="1444" y="1728"/>
                  </a:cubicBezTo>
                  <a:cubicBezTo>
                    <a:pt x="1402" y="2021"/>
                    <a:pt x="1318" y="2335"/>
                    <a:pt x="1235" y="2648"/>
                  </a:cubicBezTo>
                  <a:cubicBezTo>
                    <a:pt x="1151" y="2962"/>
                    <a:pt x="1088" y="3276"/>
                    <a:pt x="984" y="3527"/>
                  </a:cubicBezTo>
                  <a:lnTo>
                    <a:pt x="816" y="3925"/>
                  </a:lnTo>
                  <a:cubicBezTo>
                    <a:pt x="774" y="4050"/>
                    <a:pt x="712" y="4155"/>
                    <a:pt x="649" y="4260"/>
                  </a:cubicBezTo>
                  <a:cubicBezTo>
                    <a:pt x="565" y="4469"/>
                    <a:pt x="440" y="4636"/>
                    <a:pt x="377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09" y="4950"/>
                    <a:pt x="168" y="4971"/>
                    <a:pt x="126" y="4992"/>
                  </a:cubicBezTo>
                  <a:cubicBezTo>
                    <a:pt x="105" y="5034"/>
                    <a:pt x="84" y="5076"/>
                    <a:pt x="63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53" y="5332"/>
                    <a:pt x="84" y="5355"/>
                    <a:pt x="142" y="5355"/>
                  </a:cubicBezTo>
                  <a:cubicBezTo>
                    <a:pt x="161" y="5355"/>
                    <a:pt x="183" y="5353"/>
                    <a:pt x="209" y="5348"/>
                  </a:cubicBezTo>
                  <a:cubicBezTo>
                    <a:pt x="272" y="5348"/>
                    <a:pt x="314" y="5306"/>
                    <a:pt x="377" y="5285"/>
                  </a:cubicBezTo>
                  <a:cubicBezTo>
                    <a:pt x="419" y="5285"/>
                    <a:pt x="48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74" y="4866"/>
                    <a:pt x="900" y="4678"/>
                    <a:pt x="1005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214" y="3946"/>
                    <a:pt x="1256" y="3799"/>
                    <a:pt x="1297" y="3674"/>
                  </a:cubicBezTo>
                  <a:cubicBezTo>
                    <a:pt x="1360" y="3381"/>
                    <a:pt x="1444" y="3067"/>
                    <a:pt x="1528" y="2732"/>
                  </a:cubicBezTo>
                  <a:cubicBezTo>
                    <a:pt x="1569" y="2418"/>
                    <a:pt x="1632" y="2063"/>
                    <a:pt x="1674" y="1791"/>
                  </a:cubicBezTo>
                  <a:cubicBezTo>
                    <a:pt x="1737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21" y="368"/>
                  </a:cubicBezTo>
                  <a:lnTo>
                    <a:pt x="1821" y="138"/>
                  </a:lnTo>
                  <a:cubicBezTo>
                    <a:pt x="1821" y="69"/>
                    <a:pt x="1793" y="1"/>
                    <a:pt x="1771" y="1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6190815" y="2876445"/>
              <a:ext cx="269170" cy="134603"/>
            </a:xfrm>
            <a:custGeom>
              <a:avLst/>
              <a:gdLst/>
              <a:ahLst/>
              <a:cxnLst/>
              <a:rect l="l" t="t" r="r" b="b"/>
              <a:pathLst>
                <a:path w="7449" h="3725" extrusionOk="0">
                  <a:moveTo>
                    <a:pt x="3725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49" y="3725"/>
                  </a:lnTo>
                  <a:cubicBezTo>
                    <a:pt x="7449" y="1674"/>
                    <a:pt x="5796" y="0"/>
                    <a:pt x="372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6364697" y="2917277"/>
              <a:ext cx="189058" cy="94529"/>
            </a:xfrm>
            <a:custGeom>
              <a:avLst/>
              <a:gdLst/>
              <a:ahLst/>
              <a:cxnLst/>
              <a:rect l="l" t="t" r="r" b="b"/>
              <a:pathLst>
                <a:path w="5232" h="2616" extrusionOk="0">
                  <a:moveTo>
                    <a:pt x="2616" y="0"/>
                  </a:moveTo>
                  <a:cubicBezTo>
                    <a:pt x="1172" y="0"/>
                    <a:pt x="1" y="1151"/>
                    <a:pt x="22" y="2616"/>
                  </a:cubicBezTo>
                  <a:lnTo>
                    <a:pt x="5232" y="2616"/>
                  </a:lnTo>
                  <a:cubicBezTo>
                    <a:pt x="5232" y="1172"/>
                    <a:pt x="4060" y="0"/>
                    <a:pt x="2616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6047902" y="2962626"/>
              <a:ext cx="96806" cy="48421"/>
            </a:xfrm>
            <a:custGeom>
              <a:avLst/>
              <a:gdLst/>
              <a:ahLst/>
              <a:cxnLst/>
              <a:rect l="l" t="t" r="r" b="b"/>
              <a:pathLst>
                <a:path w="2679" h="1340" extrusionOk="0">
                  <a:moveTo>
                    <a:pt x="1339" y="1"/>
                  </a:moveTo>
                  <a:cubicBezTo>
                    <a:pt x="586" y="1"/>
                    <a:pt x="0" y="607"/>
                    <a:pt x="0" y="1340"/>
                  </a:cubicBezTo>
                  <a:lnTo>
                    <a:pt x="2679" y="1340"/>
                  </a:lnTo>
                  <a:cubicBezTo>
                    <a:pt x="2679" y="607"/>
                    <a:pt x="2072" y="1"/>
                    <a:pt x="1339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8038646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307" y="1"/>
                  </a:moveTo>
                  <a:cubicBezTo>
                    <a:pt x="1486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106" y="1"/>
                    <a:pt x="3307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5509564" y="2888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63" y="1"/>
                  </a:moveTo>
                  <a:cubicBezTo>
                    <a:pt x="900" y="1"/>
                    <a:pt x="837" y="11"/>
                    <a:pt x="775" y="32"/>
                  </a:cubicBezTo>
                  <a:cubicBezTo>
                    <a:pt x="524" y="32"/>
                    <a:pt x="356" y="74"/>
                    <a:pt x="210" y="137"/>
                  </a:cubicBezTo>
                  <a:cubicBezTo>
                    <a:pt x="126" y="158"/>
                    <a:pt x="84" y="178"/>
                    <a:pt x="63" y="178"/>
                  </a:cubicBezTo>
                  <a:cubicBezTo>
                    <a:pt x="21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63" y="241"/>
                  </a:lnTo>
                  <a:cubicBezTo>
                    <a:pt x="105" y="241"/>
                    <a:pt x="147" y="199"/>
                    <a:pt x="210" y="199"/>
                  </a:cubicBezTo>
                  <a:cubicBezTo>
                    <a:pt x="356" y="178"/>
                    <a:pt x="524" y="178"/>
                    <a:pt x="775" y="178"/>
                  </a:cubicBezTo>
                  <a:cubicBezTo>
                    <a:pt x="900" y="199"/>
                    <a:pt x="1005" y="199"/>
                    <a:pt x="1130" y="241"/>
                  </a:cubicBezTo>
                  <a:cubicBezTo>
                    <a:pt x="1256" y="262"/>
                    <a:pt x="1402" y="283"/>
                    <a:pt x="1528" y="346"/>
                  </a:cubicBezTo>
                  <a:cubicBezTo>
                    <a:pt x="1821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95" y="1811"/>
                  </a:cubicBezTo>
                  <a:cubicBezTo>
                    <a:pt x="3620" y="1978"/>
                    <a:pt x="3683" y="2124"/>
                    <a:pt x="3725" y="2229"/>
                  </a:cubicBezTo>
                  <a:cubicBezTo>
                    <a:pt x="3725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57" y="2062"/>
                  </a:cubicBezTo>
                  <a:cubicBezTo>
                    <a:pt x="4457" y="2041"/>
                    <a:pt x="4457" y="2020"/>
                    <a:pt x="4436" y="1978"/>
                  </a:cubicBezTo>
                  <a:cubicBezTo>
                    <a:pt x="4436" y="1957"/>
                    <a:pt x="4394" y="1915"/>
                    <a:pt x="4374" y="1873"/>
                  </a:cubicBezTo>
                  <a:cubicBezTo>
                    <a:pt x="4290" y="1727"/>
                    <a:pt x="4164" y="1539"/>
                    <a:pt x="3976" y="1350"/>
                  </a:cubicBezTo>
                  <a:cubicBezTo>
                    <a:pt x="3620" y="995"/>
                    <a:pt x="3076" y="618"/>
                    <a:pt x="2490" y="367"/>
                  </a:cubicBezTo>
                  <a:cubicBezTo>
                    <a:pt x="2197" y="241"/>
                    <a:pt x="1884" y="137"/>
                    <a:pt x="1612" y="74"/>
                  </a:cubicBezTo>
                  <a:cubicBezTo>
                    <a:pt x="1444" y="53"/>
                    <a:pt x="1298" y="32"/>
                    <a:pt x="1151" y="32"/>
                  </a:cubicBezTo>
                  <a:cubicBezTo>
                    <a:pt x="1089" y="11"/>
                    <a:pt x="1026" y="1"/>
                    <a:pt x="96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5513359" y="2833336"/>
              <a:ext cx="46144" cy="124810"/>
            </a:xfrm>
            <a:custGeom>
              <a:avLst/>
              <a:gdLst/>
              <a:ahLst/>
              <a:cxnLst/>
              <a:rect l="l" t="t" r="r" b="b"/>
              <a:pathLst>
                <a:path w="1277" h="3454" extrusionOk="0">
                  <a:moveTo>
                    <a:pt x="21" y="1"/>
                  </a:moveTo>
                  <a:lnTo>
                    <a:pt x="0" y="22"/>
                  </a:lnTo>
                  <a:cubicBezTo>
                    <a:pt x="0" y="22"/>
                    <a:pt x="21" y="84"/>
                    <a:pt x="42" y="147"/>
                  </a:cubicBezTo>
                  <a:cubicBezTo>
                    <a:pt x="42" y="189"/>
                    <a:pt x="63" y="210"/>
                    <a:pt x="63" y="231"/>
                  </a:cubicBezTo>
                  <a:cubicBezTo>
                    <a:pt x="63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47" y="440"/>
                    <a:pt x="147" y="440"/>
                    <a:pt x="147" y="461"/>
                  </a:cubicBezTo>
                  <a:lnTo>
                    <a:pt x="147" y="524"/>
                  </a:lnTo>
                  <a:cubicBezTo>
                    <a:pt x="209" y="670"/>
                    <a:pt x="230" y="859"/>
                    <a:pt x="251" y="1047"/>
                  </a:cubicBezTo>
                  <a:cubicBezTo>
                    <a:pt x="272" y="1256"/>
                    <a:pt x="335" y="1465"/>
                    <a:pt x="356" y="1675"/>
                  </a:cubicBezTo>
                  <a:cubicBezTo>
                    <a:pt x="356" y="1716"/>
                    <a:pt x="377" y="1779"/>
                    <a:pt x="377" y="1821"/>
                  </a:cubicBezTo>
                  <a:lnTo>
                    <a:pt x="377" y="1884"/>
                  </a:lnTo>
                  <a:lnTo>
                    <a:pt x="377" y="1905"/>
                  </a:lnTo>
                  <a:lnTo>
                    <a:pt x="377" y="1988"/>
                  </a:lnTo>
                  <a:lnTo>
                    <a:pt x="377" y="2072"/>
                  </a:lnTo>
                  <a:lnTo>
                    <a:pt x="377" y="2135"/>
                  </a:lnTo>
                  <a:lnTo>
                    <a:pt x="377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40" y="2930"/>
                    <a:pt x="440" y="3014"/>
                    <a:pt x="440" y="3076"/>
                  </a:cubicBezTo>
                  <a:cubicBezTo>
                    <a:pt x="440" y="3160"/>
                    <a:pt x="461" y="3223"/>
                    <a:pt x="461" y="3265"/>
                  </a:cubicBezTo>
                  <a:cubicBezTo>
                    <a:pt x="481" y="3369"/>
                    <a:pt x="523" y="3453"/>
                    <a:pt x="523" y="3453"/>
                  </a:cubicBezTo>
                  <a:lnTo>
                    <a:pt x="1277" y="3076"/>
                  </a:lnTo>
                  <a:cubicBezTo>
                    <a:pt x="1277" y="3076"/>
                    <a:pt x="1256" y="3056"/>
                    <a:pt x="1235" y="2993"/>
                  </a:cubicBezTo>
                  <a:cubicBezTo>
                    <a:pt x="1193" y="2972"/>
                    <a:pt x="1193" y="2930"/>
                    <a:pt x="1172" y="2867"/>
                  </a:cubicBezTo>
                  <a:cubicBezTo>
                    <a:pt x="1172" y="2825"/>
                    <a:pt x="1151" y="2763"/>
                    <a:pt x="1130" y="2700"/>
                  </a:cubicBezTo>
                  <a:cubicBezTo>
                    <a:pt x="1088" y="2532"/>
                    <a:pt x="1046" y="2386"/>
                    <a:pt x="984" y="2177"/>
                  </a:cubicBezTo>
                  <a:cubicBezTo>
                    <a:pt x="963" y="2114"/>
                    <a:pt x="963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879" y="1884"/>
                    <a:pt x="879" y="1842"/>
                  </a:cubicBezTo>
                  <a:cubicBezTo>
                    <a:pt x="879" y="1821"/>
                    <a:pt x="858" y="1800"/>
                    <a:pt x="858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795" y="1695"/>
                  </a:lnTo>
                  <a:cubicBezTo>
                    <a:pt x="795" y="1654"/>
                    <a:pt x="774" y="1591"/>
                    <a:pt x="753" y="1528"/>
                  </a:cubicBezTo>
                  <a:cubicBezTo>
                    <a:pt x="670" y="1361"/>
                    <a:pt x="586" y="1151"/>
                    <a:pt x="523" y="963"/>
                  </a:cubicBezTo>
                  <a:cubicBezTo>
                    <a:pt x="461" y="775"/>
                    <a:pt x="377" y="628"/>
                    <a:pt x="314" y="461"/>
                  </a:cubicBezTo>
                  <a:cubicBezTo>
                    <a:pt x="314" y="440"/>
                    <a:pt x="272" y="440"/>
                    <a:pt x="272" y="419"/>
                  </a:cubicBezTo>
                  <a:cubicBezTo>
                    <a:pt x="272" y="398"/>
                    <a:pt x="251" y="398"/>
                    <a:pt x="251" y="356"/>
                  </a:cubicBezTo>
                  <a:cubicBezTo>
                    <a:pt x="230" y="315"/>
                    <a:pt x="230" y="294"/>
                    <a:pt x="209" y="252"/>
                  </a:cubicBezTo>
                  <a:cubicBezTo>
                    <a:pt x="168" y="231"/>
                    <a:pt x="168" y="210"/>
                    <a:pt x="147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42" y="43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5494460" y="2849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214" y="0"/>
                  </a:moveTo>
                  <a:cubicBezTo>
                    <a:pt x="1214" y="0"/>
                    <a:pt x="1193" y="21"/>
                    <a:pt x="1130" y="105"/>
                  </a:cubicBezTo>
                  <a:cubicBezTo>
                    <a:pt x="1109" y="126"/>
                    <a:pt x="1046" y="188"/>
                    <a:pt x="1025" y="230"/>
                  </a:cubicBezTo>
                  <a:cubicBezTo>
                    <a:pt x="984" y="293"/>
                    <a:pt x="942" y="377"/>
                    <a:pt x="900" y="419"/>
                  </a:cubicBezTo>
                  <a:cubicBezTo>
                    <a:pt x="712" y="691"/>
                    <a:pt x="502" y="1046"/>
                    <a:pt x="356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72" y="1674"/>
                    <a:pt x="272" y="1737"/>
                    <a:pt x="251" y="1779"/>
                  </a:cubicBezTo>
                  <a:lnTo>
                    <a:pt x="168" y="2092"/>
                  </a:lnTo>
                  <a:cubicBezTo>
                    <a:pt x="147" y="2197"/>
                    <a:pt x="105" y="2281"/>
                    <a:pt x="84" y="2385"/>
                  </a:cubicBezTo>
                  <a:cubicBezTo>
                    <a:pt x="63" y="2469"/>
                    <a:pt x="63" y="2574"/>
                    <a:pt x="42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42" y="3118"/>
                  </a:cubicBezTo>
                  <a:cubicBezTo>
                    <a:pt x="63" y="3201"/>
                    <a:pt x="84" y="3243"/>
                    <a:pt x="105" y="3306"/>
                  </a:cubicBezTo>
                  <a:lnTo>
                    <a:pt x="168" y="3348"/>
                  </a:lnTo>
                  <a:lnTo>
                    <a:pt x="732" y="2950"/>
                  </a:lnTo>
                  <a:cubicBezTo>
                    <a:pt x="732" y="2950"/>
                    <a:pt x="712" y="2929"/>
                    <a:pt x="712" y="2888"/>
                  </a:cubicBezTo>
                  <a:cubicBezTo>
                    <a:pt x="691" y="2825"/>
                    <a:pt x="691" y="2783"/>
                    <a:pt x="691" y="2699"/>
                  </a:cubicBezTo>
                  <a:lnTo>
                    <a:pt x="691" y="2469"/>
                  </a:lnTo>
                  <a:lnTo>
                    <a:pt x="691" y="2176"/>
                  </a:lnTo>
                  <a:lnTo>
                    <a:pt x="691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2" y="1674"/>
                    <a:pt x="732" y="1632"/>
                    <a:pt x="732" y="1569"/>
                  </a:cubicBezTo>
                  <a:cubicBezTo>
                    <a:pt x="795" y="1172"/>
                    <a:pt x="921" y="795"/>
                    <a:pt x="1025" y="502"/>
                  </a:cubicBezTo>
                  <a:cubicBezTo>
                    <a:pt x="1046" y="439"/>
                    <a:pt x="1088" y="377"/>
                    <a:pt x="1109" y="314"/>
                  </a:cubicBezTo>
                  <a:cubicBezTo>
                    <a:pt x="1130" y="230"/>
                    <a:pt x="1151" y="209"/>
                    <a:pt x="1193" y="167"/>
                  </a:cubicBezTo>
                  <a:cubicBezTo>
                    <a:pt x="1214" y="84"/>
                    <a:pt x="1235" y="21"/>
                    <a:pt x="1235" y="21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5445317" y="2860545"/>
              <a:ext cx="91530" cy="105153"/>
            </a:xfrm>
            <a:custGeom>
              <a:avLst/>
              <a:gdLst/>
              <a:ahLst/>
              <a:cxnLst/>
              <a:rect l="l" t="t" r="r" b="b"/>
              <a:pathLst>
                <a:path w="2533" h="2910" extrusionOk="0">
                  <a:moveTo>
                    <a:pt x="2512" y="1"/>
                  </a:moveTo>
                  <a:cubicBezTo>
                    <a:pt x="2512" y="1"/>
                    <a:pt x="2449" y="22"/>
                    <a:pt x="2344" y="64"/>
                  </a:cubicBezTo>
                  <a:cubicBezTo>
                    <a:pt x="2323" y="64"/>
                    <a:pt x="2303" y="85"/>
                    <a:pt x="2261" y="85"/>
                  </a:cubicBezTo>
                  <a:cubicBezTo>
                    <a:pt x="2240" y="106"/>
                    <a:pt x="2240" y="106"/>
                    <a:pt x="2219" y="106"/>
                  </a:cubicBezTo>
                  <a:cubicBezTo>
                    <a:pt x="2198" y="106"/>
                    <a:pt x="2198" y="126"/>
                    <a:pt x="2156" y="126"/>
                  </a:cubicBezTo>
                  <a:cubicBezTo>
                    <a:pt x="2114" y="147"/>
                    <a:pt x="2031" y="189"/>
                    <a:pt x="1947" y="231"/>
                  </a:cubicBezTo>
                  <a:lnTo>
                    <a:pt x="1717" y="398"/>
                  </a:lnTo>
                  <a:cubicBezTo>
                    <a:pt x="1633" y="440"/>
                    <a:pt x="1528" y="503"/>
                    <a:pt x="1466" y="566"/>
                  </a:cubicBezTo>
                  <a:cubicBezTo>
                    <a:pt x="1403" y="608"/>
                    <a:pt x="1382" y="650"/>
                    <a:pt x="1319" y="670"/>
                  </a:cubicBezTo>
                  <a:cubicBezTo>
                    <a:pt x="1277" y="712"/>
                    <a:pt x="1256" y="733"/>
                    <a:pt x="1194" y="775"/>
                  </a:cubicBezTo>
                  <a:cubicBezTo>
                    <a:pt x="1089" y="859"/>
                    <a:pt x="1005" y="942"/>
                    <a:pt x="942" y="1026"/>
                  </a:cubicBezTo>
                  <a:lnTo>
                    <a:pt x="796" y="1152"/>
                  </a:lnTo>
                  <a:cubicBezTo>
                    <a:pt x="775" y="1173"/>
                    <a:pt x="733" y="1235"/>
                    <a:pt x="691" y="1277"/>
                  </a:cubicBezTo>
                  <a:cubicBezTo>
                    <a:pt x="670" y="1340"/>
                    <a:pt x="629" y="1361"/>
                    <a:pt x="587" y="1424"/>
                  </a:cubicBezTo>
                  <a:cubicBezTo>
                    <a:pt x="545" y="1466"/>
                    <a:pt x="524" y="1487"/>
                    <a:pt x="482" y="1549"/>
                  </a:cubicBezTo>
                  <a:cubicBezTo>
                    <a:pt x="357" y="1717"/>
                    <a:pt x="252" y="1905"/>
                    <a:pt x="147" y="2072"/>
                  </a:cubicBezTo>
                  <a:cubicBezTo>
                    <a:pt x="126" y="2177"/>
                    <a:pt x="85" y="2240"/>
                    <a:pt x="43" y="2323"/>
                  </a:cubicBezTo>
                  <a:cubicBezTo>
                    <a:pt x="22" y="2407"/>
                    <a:pt x="1" y="2512"/>
                    <a:pt x="1" y="2616"/>
                  </a:cubicBezTo>
                  <a:cubicBezTo>
                    <a:pt x="1" y="2700"/>
                    <a:pt x="1" y="2784"/>
                    <a:pt x="22" y="2826"/>
                  </a:cubicBezTo>
                  <a:cubicBezTo>
                    <a:pt x="22" y="2847"/>
                    <a:pt x="22" y="2888"/>
                    <a:pt x="43" y="2909"/>
                  </a:cubicBezTo>
                  <a:lnTo>
                    <a:pt x="754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4" y="2428"/>
                    <a:pt x="754" y="2386"/>
                    <a:pt x="775" y="2303"/>
                  </a:cubicBezTo>
                  <a:cubicBezTo>
                    <a:pt x="838" y="2177"/>
                    <a:pt x="922" y="1989"/>
                    <a:pt x="984" y="1800"/>
                  </a:cubicBezTo>
                  <a:lnTo>
                    <a:pt x="1068" y="1654"/>
                  </a:lnTo>
                  <a:cubicBezTo>
                    <a:pt x="1089" y="1591"/>
                    <a:pt x="1110" y="1570"/>
                    <a:pt x="1152" y="1528"/>
                  </a:cubicBezTo>
                  <a:cubicBezTo>
                    <a:pt x="1173" y="1487"/>
                    <a:pt x="1194" y="1445"/>
                    <a:pt x="1214" y="1382"/>
                  </a:cubicBezTo>
                  <a:cubicBezTo>
                    <a:pt x="1256" y="1361"/>
                    <a:pt x="1277" y="1298"/>
                    <a:pt x="1298" y="1256"/>
                  </a:cubicBezTo>
                  <a:cubicBezTo>
                    <a:pt x="1361" y="1173"/>
                    <a:pt x="1424" y="1068"/>
                    <a:pt x="1486" y="1005"/>
                  </a:cubicBezTo>
                  <a:cubicBezTo>
                    <a:pt x="1507" y="942"/>
                    <a:pt x="1570" y="922"/>
                    <a:pt x="1591" y="859"/>
                  </a:cubicBezTo>
                  <a:cubicBezTo>
                    <a:pt x="1633" y="817"/>
                    <a:pt x="1675" y="775"/>
                    <a:pt x="1696" y="733"/>
                  </a:cubicBezTo>
                  <a:cubicBezTo>
                    <a:pt x="1779" y="650"/>
                    <a:pt x="1842" y="608"/>
                    <a:pt x="1905" y="524"/>
                  </a:cubicBezTo>
                  <a:cubicBezTo>
                    <a:pt x="1947" y="440"/>
                    <a:pt x="2031" y="398"/>
                    <a:pt x="2093" y="336"/>
                  </a:cubicBezTo>
                  <a:cubicBezTo>
                    <a:pt x="2156" y="294"/>
                    <a:pt x="2219" y="252"/>
                    <a:pt x="2261" y="210"/>
                  </a:cubicBezTo>
                  <a:lnTo>
                    <a:pt x="2303" y="189"/>
                  </a:lnTo>
                  <a:lnTo>
                    <a:pt x="2323" y="168"/>
                  </a:lnTo>
                  <a:cubicBezTo>
                    <a:pt x="2344" y="126"/>
                    <a:pt x="2365" y="126"/>
                    <a:pt x="2407" y="106"/>
                  </a:cubicBezTo>
                  <a:cubicBezTo>
                    <a:pt x="2470" y="64"/>
                    <a:pt x="2533" y="22"/>
                    <a:pt x="2533" y="22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5519393" y="2848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63" y="147"/>
                  </a:cubicBezTo>
                  <a:cubicBezTo>
                    <a:pt x="84" y="188"/>
                    <a:pt x="105" y="230"/>
                    <a:pt x="126" y="293"/>
                  </a:cubicBezTo>
                  <a:cubicBezTo>
                    <a:pt x="168" y="314"/>
                    <a:pt x="168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73" y="544"/>
                    <a:pt x="315" y="628"/>
                    <a:pt x="336" y="712"/>
                  </a:cubicBezTo>
                  <a:cubicBezTo>
                    <a:pt x="377" y="753"/>
                    <a:pt x="377" y="774"/>
                    <a:pt x="398" y="837"/>
                  </a:cubicBezTo>
                  <a:cubicBezTo>
                    <a:pt x="419" y="879"/>
                    <a:pt x="419" y="921"/>
                    <a:pt x="461" y="963"/>
                  </a:cubicBezTo>
                  <a:cubicBezTo>
                    <a:pt x="524" y="1130"/>
                    <a:pt x="587" y="1339"/>
                    <a:pt x="649" y="1507"/>
                  </a:cubicBezTo>
                  <a:cubicBezTo>
                    <a:pt x="775" y="1904"/>
                    <a:pt x="900" y="2302"/>
                    <a:pt x="984" y="2595"/>
                  </a:cubicBezTo>
                  <a:cubicBezTo>
                    <a:pt x="1047" y="2867"/>
                    <a:pt x="1110" y="3076"/>
                    <a:pt x="1110" y="3076"/>
                  </a:cubicBezTo>
                  <a:lnTo>
                    <a:pt x="1800" y="2804"/>
                  </a:lnTo>
                  <a:cubicBezTo>
                    <a:pt x="1800" y="2804"/>
                    <a:pt x="1737" y="2616"/>
                    <a:pt x="1570" y="2344"/>
                  </a:cubicBezTo>
                  <a:cubicBezTo>
                    <a:pt x="1424" y="2072"/>
                    <a:pt x="1214" y="1716"/>
                    <a:pt x="1005" y="1360"/>
                  </a:cubicBezTo>
                  <a:cubicBezTo>
                    <a:pt x="859" y="1172"/>
                    <a:pt x="754" y="984"/>
                    <a:pt x="649" y="837"/>
                  </a:cubicBezTo>
                  <a:cubicBezTo>
                    <a:pt x="628" y="774"/>
                    <a:pt x="608" y="732"/>
                    <a:pt x="587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73" y="314"/>
                  </a:lnTo>
                  <a:cubicBezTo>
                    <a:pt x="273" y="293"/>
                    <a:pt x="231" y="251"/>
                    <a:pt x="210" y="230"/>
                  </a:cubicBezTo>
                  <a:cubicBezTo>
                    <a:pt x="168" y="188"/>
                    <a:pt x="126" y="126"/>
                    <a:pt x="105" y="105"/>
                  </a:cubicBezTo>
                  <a:cubicBezTo>
                    <a:pt x="6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5523946" y="2919518"/>
              <a:ext cx="142914" cy="40110"/>
            </a:xfrm>
            <a:custGeom>
              <a:avLst/>
              <a:gdLst/>
              <a:ahLst/>
              <a:cxnLst/>
              <a:rect l="l" t="t" r="r" b="b"/>
              <a:pathLst>
                <a:path w="3955" h="1110" extrusionOk="0">
                  <a:moveTo>
                    <a:pt x="1402" y="1"/>
                  </a:moveTo>
                  <a:cubicBezTo>
                    <a:pt x="1339" y="22"/>
                    <a:pt x="1276" y="22"/>
                    <a:pt x="1214" y="22"/>
                  </a:cubicBezTo>
                  <a:cubicBezTo>
                    <a:pt x="1130" y="22"/>
                    <a:pt x="1088" y="43"/>
                    <a:pt x="1025" y="43"/>
                  </a:cubicBezTo>
                  <a:cubicBezTo>
                    <a:pt x="983" y="43"/>
                    <a:pt x="921" y="43"/>
                    <a:pt x="879" y="64"/>
                  </a:cubicBezTo>
                  <a:cubicBezTo>
                    <a:pt x="774" y="106"/>
                    <a:pt x="670" y="127"/>
                    <a:pt x="586" y="147"/>
                  </a:cubicBezTo>
                  <a:cubicBezTo>
                    <a:pt x="523" y="168"/>
                    <a:pt x="502" y="210"/>
                    <a:pt x="460" y="210"/>
                  </a:cubicBezTo>
                  <a:cubicBezTo>
                    <a:pt x="419" y="231"/>
                    <a:pt x="377" y="231"/>
                    <a:pt x="356" y="252"/>
                  </a:cubicBezTo>
                  <a:cubicBezTo>
                    <a:pt x="272" y="273"/>
                    <a:pt x="209" y="315"/>
                    <a:pt x="167" y="336"/>
                  </a:cubicBezTo>
                  <a:lnTo>
                    <a:pt x="0" y="419"/>
                  </a:lnTo>
                  <a:lnTo>
                    <a:pt x="42" y="440"/>
                  </a:lnTo>
                  <a:cubicBezTo>
                    <a:pt x="42" y="440"/>
                    <a:pt x="84" y="419"/>
                    <a:pt x="188" y="378"/>
                  </a:cubicBezTo>
                  <a:cubicBezTo>
                    <a:pt x="251" y="357"/>
                    <a:pt x="293" y="357"/>
                    <a:pt x="377" y="336"/>
                  </a:cubicBezTo>
                  <a:cubicBezTo>
                    <a:pt x="398" y="336"/>
                    <a:pt x="419" y="315"/>
                    <a:pt x="481" y="315"/>
                  </a:cubicBezTo>
                  <a:cubicBezTo>
                    <a:pt x="523" y="273"/>
                    <a:pt x="565" y="273"/>
                    <a:pt x="607" y="273"/>
                  </a:cubicBezTo>
                  <a:cubicBezTo>
                    <a:pt x="691" y="252"/>
                    <a:pt x="795" y="252"/>
                    <a:pt x="900" y="252"/>
                  </a:cubicBezTo>
                  <a:lnTo>
                    <a:pt x="1214" y="252"/>
                  </a:lnTo>
                  <a:cubicBezTo>
                    <a:pt x="1276" y="273"/>
                    <a:pt x="1318" y="273"/>
                    <a:pt x="1360" y="273"/>
                  </a:cubicBezTo>
                  <a:cubicBezTo>
                    <a:pt x="1444" y="273"/>
                    <a:pt x="1507" y="315"/>
                    <a:pt x="1548" y="315"/>
                  </a:cubicBezTo>
                  <a:cubicBezTo>
                    <a:pt x="1653" y="315"/>
                    <a:pt x="1799" y="336"/>
                    <a:pt x="1883" y="357"/>
                  </a:cubicBezTo>
                  <a:cubicBezTo>
                    <a:pt x="1946" y="378"/>
                    <a:pt x="1988" y="378"/>
                    <a:pt x="2051" y="419"/>
                  </a:cubicBezTo>
                  <a:cubicBezTo>
                    <a:pt x="2071" y="419"/>
                    <a:pt x="2092" y="440"/>
                    <a:pt x="2134" y="440"/>
                  </a:cubicBezTo>
                  <a:cubicBezTo>
                    <a:pt x="2155" y="440"/>
                    <a:pt x="2176" y="461"/>
                    <a:pt x="2197" y="461"/>
                  </a:cubicBezTo>
                  <a:cubicBezTo>
                    <a:pt x="2260" y="482"/>
                    <a:pt x="2302" y="482"/>
                    <a:pt x="2364" y="524"/>
                  </a:cubicBezTo>
                  <a:cubicBezTo>
                    <a:pt x="2406" y="524"/>
                    <a:pt x="2469" y="545"/>
                    <a:pt x="2511" y="566"/>
                  </a:cubicBezTo>
                  <a:cubicBezTo>
                    <a:pt x="2574" y="566"/>
                    <a:pt x="2616" y="587"/>
                    <a:pt x="2678" y="629"/>
                  </a:cubicBezTo>
                  <a:cubicBezTo>
                    <a:pt x="2741" y="629"/>
                    <a:pt x="2762" y="650"/>
                    <a:pt x="2804" y="671"/>
                  </a:cubicBezTo>
                  <a:cubicBezTo>
                    <a:pt x="2867" y="691"/>
                    <a:pt x="2888" y="733"/>
                    <a:pt x="2929" y="754"/>
                  </a:cubicBezTo>
                  <a:cubicBezTo>
                    <a:pt x="2971" y="754"/>
                    <a:pt x="2971" y="775"/>
                    <a:pt x="2992" y="775"/>
                  </a:cubicBezTo>
                  <a:cubicBezTo>
                    <a:pt x="3013" y="775"/>
                    <a:pt x="3013" y="796"/>
                    <a:pt x="3055" y="796"/>
                  </a:cubicBezTo>
                  <a:cubicBezTo>
                    <a:pt x="3076" y="796"/>
                    <a:pt x="3118" y="838"/>
                    <a:pt x="3160" y="859"/>
                  </a:cubicBezTo>
                  <a:cubicBezTo>
                    <a:pt x="3180" y="859"/>
                    <a:pt x="3201" y="880"/>
                    <a:pt x="3222" y="901"/>
                  </a:cubicBezTo>
                  <a:cubicBezTo>
                    <a:pt x="3285" y="963"/>
                    <a:pt x="3327" y="984"/>
                    <a:pt x="3369" y="1005"/>
                  </a:cubicBezTo>
                  <a:cubicBezTo>
                    <a:pt x="3411" y="1089"/>
                    <a:pt x="3452" y="1110"/>
                    <a:pt x="3452" y="1110"/>
                  </a:cubicBezTo>
                  <a:lnTo>
                    <a:pt x="3955" y="566"/>
                  </a:lnTo>
                  <a:cubicBezTo>
                    <a:pt x="3955" y="566"/>
                    <a:pt x="3913" y="524"/>
                    <a:pt x="3808" y="461"/>
                  </a:cubicBezTo>
                  <a:cubicBezTo>
                    <a:pt x="3745" y="419"/>
                    <a:pt x="3704" y="378"/>
                    <a:pt x="3620" y="357"/>
                  </a:cubicBezTo>
                  <a:cubicBezTo>
                    <a:pt x="3578" y="336"/>
                    <a:pt x="3536" y="336"/>
                    <a:pt x="3494" y="315"/>
                  </a:cubicBezTo>
                  <a:cubicBezTo>
                    <a:pt x="3473" y="273"/>
                    <a:pt x="3411" y="273"/>
                    <a:pt x="3369" y="252"/>
                  </a:cubicBezTo>
                  <a:cubicBezTo>
                    <a:pt x="3327" y="252"/>
                    <a:pt x="3306" y="231"/>
                    <a:pt x="3285" y="231"/>
                  </a:cubicBezTo>
                  <a:cubicBezTo>
                    <a:pt x="3264" y="231"/>
                    <a:pt x="3222" y="210"/>
                    <a:pt x="3201" y="210"/>
                  </a:cubicBezTo>
                  <a:cubicBezTo>
                    <a:pt x="3160" y="168"/>
                    <a:pt x="3097" y="168"/>
                    <a:pt x="3055" y="147"/>
                  </a:cubicBezTo>
                  <a:cubicBezTo>
                    <a:pt x="2992" y="127"/>
                    <a:pt x="2950" y="127"/>
                    <a:pt x="2888" y="106"/>
                  </a:cubicBezTo>
                  <a:cubicBezTo>
                    <a:pt x="2804" y="64"/>
                    <a:pt x="2762" y="43"/>
                    <a:pt x="2699" y="43"/>
                  </a:cubicBezTo>
                  <a:cubicBezTo>
                    <a:pt x="2657" y="43"/>
                    <a:pt x="2574" y="22"/>
                    <a:pt x="2532" y="22"/>
                  </a:cubicBezTo>
                  <a:cubicBezTo>
                    <a:pt x="2469" y="22"/>
                    <a:pt x="2385" y="1"/>
                    <a:pt x="234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5454386" y="2936176"/>
              <a:ext cx="149743" cy="74872"/>
            </a:xfrm>
            <a:custGeom>
              <a:avLst/>
              <a:gdLst/>
              <a:ahLst/>
              <a:cxnLst/>
              <a:rect l="l" t="t" r="r" b="b"/>
              <a:pathLst>
                <a:path w="4144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44" y="2072"/>
                  </a:lnTo>
                  <a:cubicBezTo>
                    <a:pt x="4144" y="942"/>
                    <a:pt x="3223" y="0"/>
                    <a:pt x="2072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8567878" y="2831059"/>
              <a:ext cx="189058" cy="232926"/>
            </a:xfrm>
            <a:custGeom>
              <a:avLst/>
              <a:gdLst/>
              <a:ahLst/>
              <a:cxnLst/>
              <a:rect l="l" t="t" r="r" b="b"/>
              <a:pathLst>
                <a:path w="5232" h="6446" extrusionOk="0">
                  <a:moveTo>
                    <a:pt x="0" y="1"/>
                  </a:moveTo>
                  <a:lnTo>
                    <a:pt x="0" y="6445"/>
                  </a:lnTo>
                  <a:lnTo>
                    <a:pt x="5231" y="6132"/>
                  </a:lnTo>
                  <a:lnTo>
                    <a:pt x="5022" y="1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5399922" y="1841360"/>
              <a:ext cx="3401640" cy="1277806"/>
            </a:xfrm>
            <a:custGeom>
              <a:avLst/>
              <a:gdLst/>
              <a:ahLst/>
              <a:cxnLst/>
              <a:rect l="l" t="t" r="r" b="b"/>
              <a:pathLst>
                <a:path w="94137" h="35362" extrusionOk="0">
                  <a:moveTo>
                    <a:pt x="67458" y="1"/>
                  </a:moveTo>
                  <a:cubicBezTo>
                    <a:pt x="62981" y="22"/>
                    <a:pt x="55406" y="43"/>
                    <a:pt x="55406" y="43"/>
                  </a:cubicBezTo>
                  <a:cubicBezTo>
                    <a:pt x="55014" y="43"/>
                    <a:pt x="54331" y="23"/>
                    <a:pt x="53445" y="23"/>
                  </a:cubicBezTo>
                  <a:cubicBezTo>
                    <a:pt x="50322" y="23"/>
                    <a:pt x="44678" y="265"/>
                    <a:pt x="40341" y="2449"/>
                  </a:cubicBezTo>
                  <a:cubicBezTo>
                    <a:pt x="34734" y="5253"/>
                    <a:pt x="23603" y="12074"/>
                    <a:pt x="23017" y="12074"/>
                  </a:cubicBezTo>
                  <a:cubicBezTo>
                    <a:pt x="22473" y="12074"/>
                    <a:pt x="20715" y="12199"/>
                    <a:pt x="19481" y="12388"/>
                  </a:cubicBezTo>
                  <a:cubicBezTo>
                    <a:pt x="13768" y="13183"/>
                    <a:pt x="5106" y="16363"/>
                    <a:pt x="3558" y="18184"/>
                  </a:cubicBezTo>
                  <a:cubicBezTo>
                    <a:pt x="2051" y="20025"/>
                    <a:pt x="2281" y="22243"/>
                    <a:pt x="1758" y="23101"/>
                  </a:cubicBezTo>
                  <a:cubicBezTo>
                    <a:pt x="1235" y="23979"/>
                    <a:pt x="440" y="23875"/>
                    <a:pt x="440" y="25318"/>
                  </a:cubicBezTo>
                  <a:lnTo>
                    <a:pt x="440" y="27160"/>
                  </a:lnTo>
                  <a:cubicBezTo>
                    <a:pt x="440" y="27578"/>
                    <a:pt x="377" y="28227"/>
                    <a:pt x="1319" y="28227"/>
                  </a:cubicBezTo>
                  <a:cubicBezTo>
                    <a:pt x="2260" y="28227"/>
                    <a:pt x="4478" y="30110"/>
                    <a:pt x="4478" y="31386"/>
                  </a:cubicBezTo>
                  <a:cubicBezTo>
                    <a:pt x="4478" y="32535"/>
                    <a:pt x="3904" y="32601"/>
                    <a:pt x="3438" y="32601"/>
                  </a:cubicBezTo>
                  <a:cubicBezTo>
                    <a:pt x="3378" y="32601"/>
                    <a:pt x="3320" y="32600"/>
                    <a:pt x="3265" y="32600"/>
                  </a:cubicBezTo>
                  <a:lnTo>
                    <a:pt x="440" y="32600"/>
                  </a:lnTo>
                  <a:cubicBezTo>
                    <a:pt x="231" y="32600"/>
                    <a:pt x="1" y="32997"/>
                    <a:pt x="168" y="33646"/>
                  </a:cubicBezTo>
                  <a:cubicBezTo>
                    <a:pt x="315" y="34295"/>
                    <a:pt x="1026" y="35362"/>
                    <a:pt x="2721" y="35362"/>
                  </a:cubicBezTo>
                  <a:lnTo>
                    <a:pt x="76225" y="35362"/>
                  </a:lnTo>
                  <a:cubicBezTo>
                    <a:pt x="76225" y="35362"/>
                    <a:pt x="83088" y="33583"/>
                    <a:pt x="85557" y="33583"/>
                  </a:cubicBezTo>
                  <a:lnTo>
                    <a:pt x="91060" y="33583"/>
                  </a:lnTo>
                  <a:cubicBezTo>
                    <a:pt x="91625" y="33583"/>
                    <a:pt x="92630" y="32328"/>
                    <a:pt x="93153" y="30717"/>
                  </a:cubicBezTo>
                  <a:cubicBezTo>
                    <a:pt x="93676" y="29085"/>
                    <a:pt x="94136" y="25507"/>
                    <a:pt x="93948" y="25005"/>
                  </a:cubicBezTo>
                  <a:cubicBezTo>
                    <a:pt x="93801" y="24523"/>
                    <a:pt x="92274" y="23707"/>
                    <a:pt x="92274" y="22682"/>
                  </a:cubicBezTo>
                  <a:lnTo>
                    <a:pt x="92274" y="13538"/>
                  </a:lnTo>
                  <a:cubicBezTo>
                    <a:pt x="92274" y="13141"/>
                    <a:pt x="84992" y="4144"/>
                    <a:pt x="84909" y="4081"/>
                  </a:cubicBezTo>
                  <a:cubicBezTo>
                    <a:pt x="84825" y="4039"/>
                    <a:pt x="85620" y="3600"/>
                    <a:pt x="85327" y="3328"/>
                  </a:cubicBezTo>
                  <a:cubicBezTo>
                    <a:pt x="85034" y="3077"/>
                    <a:pt x="71936" y="1"/>
                    <a:pt x="6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5399922" y="2629210"/>
              <a:ext cx="3401640" cy="490713"/>
            </a:xfrm>
            <a:custGeom>
              <a:avLst/>
              <a:gdLst/>
              <a:ahLst/>
              <a:cxnLst/>
              <a:rect l="l" t="t" r="r" b="b"/>
              <a:pathLst>
                <a:path w="94137" h="13580" extrusionOk="0">
                  <a:moveTo>
                    <a:pt x="2135" y="0"/>
                  </a:moveTo>
                  <a:cubicBezTo>
                    <a:pt x="2030" y="544"/>
                    <a:pt x="1947" y="984"/>
                    <a:pt x="1758" y="1298"/>
                  </a:cubicBezTo>
                  <a:cubicBezTo>
                    <a:pt x="1235" y="2176"/>
                    <a:pt x="461" y="2072"/>
                    <a:pt x="461" y="3536"/>
                  </a:cubicBezTo>
                  <a:lnTo>
                    <a:pt x="461" y="5357"/>
                  </a:lnTo>
                  <a:cubicBezTo>
                    <a:pt x="461" y="5775"/>
                    <a:pt x="377" y="6424"/>
                    <a:pt x="1319" y="6424"/>
                  </a:cubicBezTo>
                  <a:cubicBezTo>
                    <a:pt x="2260" y="6424"/>
                    <a:pt x="4478" y="8307"/>
                    <a:pt x="4478" y="9604"/>
                  </a:cubicBezTo>
                  <a:cubicBezTo>
                    <a:pt x="4478" y="10733"/>
                    <a:pt x="3906" y="10798"/>
                    <a:pt x="3455" y="10798"/>
                  </a:cubicBezTo>
                  <a:cubicBezTo>
                    <a:pt x="3396" y="10798"/>
                    <a:pt x="3339" y="10797"/>
                    <a:pt x="3286" y="10797"/>
                  </a:cubicBezTo>
                  <a:lnTo>
                    <a:pt x="461" y="10797"/>
                  </a:lnTo>
                  <a:cubicBezTo>
                    <a:pt x="252" y="10797"/>
                    <a:pt x="1" y="11194"/>
                    <a:pt x="168" y="11843"/>
                  </a:cubicBezTo>
                  <a:cubicBezTo>
                    <a:pt x="315" y="12492"/>
                    <a:pt x="1026" y="13580"/>
                    <a:pt x="2721" y="13580"/>
                  </a:cubicBezTo>
                  <a:lnTo>
                    <a:pt x="76225" y="13580"/>
                  </a:lnTo>
                  <a:cubicBezTo>
                    <a:pt x="76225" y="13580"/>
                    <a:pt x="83109" y="11780"/>
                    <a:pt x="85557" y="11780"/>
                  </a:cubicBezTo>
                  <a:lnTo>
                    <a:pt x="91060" y="11780"/>
                  </a:lnTo>
                  <a:cubicBezTo>
                    <a:pt x="91625" y="11780"/>
                    <a:pt x="92630" y="10525"/>
                    <a:pt x="93153" y="8914"/>
                  </a:cubicBezTo>
                  <a:cubicBezTo>
                    <a:pt x="93676" y="7303"/>
                    <a:pt x="94136" y="3704"/>
                    <a:pt x="93948" y="3202"/>
                  </a:cubicBezTo>
                  <a:cubicBezTo>
                    <a:pt x="93801" y="2720"/>
                    <a:pt x="92274" y="1904"/>
                    <a:pt x="92274" y="879"/>
                  </a:cubicBezTo>
                  <a:lnTo>
                    <a:pt x="92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6685284" y="2207299"/>
              <a:ext cx="933765" cy="856689"/>
            </a:xfrm>
            <a:custGeom>
              <a:avLst/>
              <a:gdLst/>
              <a:ahLst/>
              <a:cxnLst/>
              <a:rect l="l" t="t" r="r" b="b"/>
              <a:pathLst>
                <a:path w="25841" h="23708" extrusionOk="0">
                  <a:moveTo>
                    <a:pt x="3160" y="1"/>
                  </a:moveTo>
                  <a:cubicBezTo>
                    <a:pt x="3139" y="1"/>
                    <a:pt x="0" y="2177"/>
                    <a:pt x="0" y="7115"/>
                  </a:cubicBezTo>
                  <a:lnTo>
                    <a:pt x="0" y="22013"/>
                  </a:lnTo>
                  <a:cubicBezTo>
                    <a:pt x="0" y="23331"/>
                    <a:pt x="377" y="23707"/>
                    <a:pt x="1695" y="23707"/>
                  </a:cubicBezTo>
                  <a:lnTo>
                    <a:pt x="23100" y="23707"/>
                  </a:lnTo>
                  <a:cubicBezTo>
                    <a:pt x="24062" y="23707"/>
                    <a:pt x="24983" y="23540"/>
                    <a:pt x="24983" y="21824"/>
                  </a:cubicBezTo>
                  <a:lnTo>
                    <a:pt x="24983" y="7429"/>
                  </a:lnTo>
                  <a:cubicBezTo>
                    <a:pt x="24983" y="5943"/>
                    <a:pt x="25234" y="4416"/>
                    <a:pt x="25841" y="2512"/>
                  </a:cubicBezTo>
                  <a:lnTo>
                    <a:pt x="25632" y="2470"/>
                  </a:lnTo>
                  <a:cubicBezTo>
                    <a:pt x="25025" y="4374"/>
                    <a:pt x="24774" y="5922"/>
                    <a:pt x="24774" y="7471"/>
                  </a:cubicBezTo>
                  <a:lnTo>
                    <a:pt x="24774" y="21845"/>
                  </a:lnTo>
                  <a:cubicBezTo>
                    <a:pt x="24774" y="23394"/>
                    <a:pt x="24021" y="23519"/>
                    <a:pt x="23100" y="23519"/>
                  </a:cubicBezTo>
                  <a:lnTo>
                    <a:pt x="1695" y="23519"/>
                  </a:lnTo>
                  <a:cubicBezTo>
                    <a:pt x="482" y="23519"/>
                    <a:pt x="210" y="23268"/>
                    <a:pt x="210" y="22033"/>
                  </a:cubicBezTo>
                  <a:lnTo>
                    <a:pt x="210" y="7157"/>
                  </a:lnTo>
                  <a:cubicBezTo>
                    <a:pt x="210" y="2303"/>
                    <a:pt x="3264" y="210"/>
                    <a:pt x="3306" y="189"/>
                  </a:cubicBez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5499734" y="2716150"/>
              <a:ext cx="632868" cy="403772"/>
            </a:xfrm>
            <a:custGeom>
              <a:avLst/>
              <a:gdLst/>
              <a:ahLst/>
              <a:cxnLst/>
              <a:rect l="l" t="t" r="r" b="b"/>
              <a:pathLst>
                <a:path w="17514" h="11174" extrusionOk="0">
                  <a:moveTo>
                    <a:pt x="8746" y="1"/>
                  </a:moveTo>
                  <a:cubicBezTo>
                    <a:pt x="3934" y="1"/>
                    <a:pt x="0" y="3913"/>
                    <a:pt x="0" y="8726"/>
                  </a:cubicBezTo>
                  <a:lnTo>
                    <a:pt x="0" y="11174"/>
                  </a:lnTo>
                  <a:lnTo>
                    <a:pt x="2385" y="11174"/>
                  </a:lnTo>
                  <a:cubicBezTo>
                    <a:pt x="2385" y="11174"/>
                    <a:pt x="9269" y="9395"/>
                    <a:pt x="11717" y="9395"/>
                  </a:cubicBezTo>
                  <a:lnTo>
                    <a:pt x="17220" y="9395"/>
                  </a:lnTo>
                  <a:cubicBezTo>
                    <a:pt x="17304" y="9395"/>
                    <a:pt x="17409" y="9353"/>
                    <a:pt x="17513" y="9312"/>
                  </a:cubicBezTo>
                  <a:lnTo>
                    <a:pt x="17513" y="8726"/>
                  </a:lnTo>
                  <a:cubicBezTo>
                    <a:pt x="17471" y="3913"/>
                    <a:pt x="13559" y="1"/>
                    <a:pt x="8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7811826" y="2716150"/>
              <a:ext cx="632110" cy="403772"/>
            </a:xfrm>
            <a:custGeom>
              <a:avLst/>
              <a:gdLst/>
              <a:ahLst/>
              <a:cxnLst/>
              <a:rect l="l" t="t" r="r" b="b"/>
              <a:pathLst>
                <a:path w="17493" h="11174" extrusionOk="0">
                  <a:moveTo>
                    <a:pt x="8726" y="1"/>
                  </a:moveTo>
                  <a:cubicBezTo>
                    <a:pt x="3913" y="1"/>
                    <a:pt x="1" y="3913"/>
                    <a:pt x="1" y="8726"/>
                  </a:cubicBezTo>
                  <a:lnTo>
                    <a:pt x="1" y="11174"/>
                  </a:lnTo>
                  <a:lnTo>
                    <a:pt x="17493" y="11174"/>
                  </a:lnTo>
                  <a:lnTo>
                    <a:pt x="17493" y="8726"/>
                  </a:lnTo>
                  <a:lnTo>
                    <a:pt x="17472" y="8726"/>
                  </a:lnTo>
                  <a:cubicBezTo>
                    <a:pt x="17472" y="3913"/>
                    <a:pt x="13538" y="1"/>
                    <a:pt x="8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7857935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70" y="1"/>
                  </a:moveTo>
                  <a:cubicBezTo>
                    <a:pt x="3348" y="1"/>
                    <a:pt x="0" y="3349"/>
                    <a:pt x="0" y="7471"/>
                  </a:cubicBezTo>
                  <a:cubicBezTo>
                    <a:pt x="0" y="11614"/>
                    <a:pt x="3348" y="14961"/>
                    <a:pt x="7470" y="14961"/>
                  </a:cubicBezTo>
                  <a:cubicBezTo>
                    <a:pt x="11613" y="14961"/>
                    <a:pt x="14960" y="11614"/>
                    <a:pt x="14960" y="7471"/>
                  </a:cubicBezTo>
                  <a:cubicBezTo>
                    <a:pt x="14960" y="3349"/>
                    <a:pt x="11613" y="1"/>
                    <a:pt x="7470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7918425" y="2821231"/>
              <a:ext cx="421912" cy="421190"/>
            </a:xfrm>
            <a:custGeom>
              <a:avLst/>
              <a:gdLst/>
              <a:ahLst/>
              <a:cxnLst/>
              <a:rect l="l" t="t" r="r" b="b"/>
              <a:pathLst>
                <a:path w="11676" h="11656" extrusionOk="0">
                  <a:moveTo>
                    <a:pt x="5838" y="1"/>
                  </a:moveTo>
                  <a:cubicBezTo>
                    <a:pt x="2616" y="1"/>
                    <a:pt x="0" y="2616"/>
                    <a:pt x="0" y="5818"/>
                  </a:cubicBezTo>
                  <a:cubicBezTo>
                    <a:pt x="0" y="9040"/>
                    <a:pt x="2616" y="11655"/>
                    <a:pt x="5838" y="11655"/>
                  </a:cubicBezTo>
                  <a:cubicBezTo>
                    <a:pt x="9060" y="11655"/>
                    <a:pt x="11676" y="9040"/>
                    <a:pt x="11676" y="5818"/>
                  </a:cubicBezTo>
                  <a:cubicBezTo>
                    <a:pt x="11676" y="2616"/>
                    <a:pt x="9060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7939600" y="2842406"/>
              <a:ext cx="379562" cy="379598"/>
            </a:xfrm>
            <a:custGeom>
              <a:avLst/>
              <a:gdLst/>
              <a:ahLst/>
              <a:cxnLst/>
              <a:rect l="l" t="t" r="r" b="b"/>
              <a:pathLst>
                <a:path w="10504" h="10505" extrusionOk="0">
                  <a:moveTo>
                    <a:pt x="5290" y="1"/>
                  </a:moveTo>
                  <a:cubicBezTo>
                    <a:pt x="5277" y="1"/>
                    <a:pt x="5265" y="1"/>
                    <a:pt x="5252" y="1"/>
                  </a:cubicBezTo>
                  <a:cubicBezTo>
                    <a:pt x="2343" y="1"/>
                    <a:pt x="0" y="2344"/>
                    <a:pt x="0" y="5232"/>
                  </a:cubicBezTo>
                  <a:cubicBezTo>
                    <a:pt x="0" y="8140"/>
                    <a:pt x="2343" y="10504"/>
                    <a:pt x="5252" y="10504"/>
                  </a:cubicBezTo>
                  <a:cubicBezTo>
                    <a:pt x="8160" y="10504"/>
                    <a:pt x="10504" y="8140"/>
                    <a:pt x="10504" y="5232"/>
                  </a:cubicBezTo>
                  <a:cubicBezTo>
                    <a:pt x="10504" y="2357"/>
                    <a:pt x="8181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7945634" y="2865279"/>
              <a:ext cx="365216" cy="332912"/>
            </a:xfrm>
            <a:custGeom>
              <a:avLst/>
              <a:gdLst/>
              <a:ahLst/>
              <a:cxnLst/>
              <a:rect l="l" t="t" r="r" b="b"/>
              <a:pathLst>
                <a:path w="10107" h="9213" extrusionOk="0">
                  <a:moveTo>
                    <a:pt x="5045" y="1"/>
                  </a:moveTo>
                  <a:cubicBezTo>
                    <a:pt x="3866" y="1"/>
                    <a:pt x="2689" y="445"/>
                    <a:pt x="1800" y="1335"/>
                  </a:cubicBezTo>
                  <a:cubicBezTo>
                    <a:pt x="0" y="3134"/>
                    <a:pt x="0" y="6063"/>
                    <a:pt x="1800" y="7863"/>
                  </a:cubicBezTo>
                  <a:cubicBezTo>
                    <a:pt x="2689" y="8762"/>
                    <a:pt x="3866" y="9212"/>
                    <a:pt x="5045" y="9212"/>
                  </a:cubicBezTo>
                  <a:cubicBezTo>
                    <a:pt x="6225" y="9212"/>
                    <a:pt x="7407" y="8762"/>
                    <a:pt x="8307" y="7863"/>
                  </a:cubicBezTo>
                  <a:cubicBezTo>
                    <a:pt x="10106" y="6063"/>
                    <a:pt x="10106" y="3134"/>
                    <a:pt x="8307" y="1335"/>
                  </a:cubicBezTo>
                  <a:cubicBezTo>
                    <a:pt x="7407" y="445"/>
                    <a:pt x="6225" y="1"/>
                    <a:pt x="5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7979674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23" y="1"/>
                  </a:moveTo>
                  <a:cubicBezTo>
                    <a:pt x="1842" y="1"/>
                    <a:pt x="1" y="1863"/>
                    <a:pt x="1" y="4123"/>
                  </a:cubicBezTo>
                  <a:cubicBezTo>
                    <a:pt x="1" y="6403"/>
                    <a:pt x="1842" y="8266"/>
                    <a:pt x="4123" y="8266"/>
                  </a:cubicBezTo>
                  <a:cubicBezTo>
                    <a:pt x="6404" y="8266"/>
                    <a:pt x="8266" y="6403"/>
                    <a:pt x="8266" y="4123"/>
                  </a:cubicBezTo>
                  <a:cubicBezTo>
                    <a:pt x="8266" y="1863"/>
                    <a:pt x="6424" y="1"/>
                    <a:pt x="412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8094583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0" y="419"/>
                    <a:pt x="0" y="942"/>
                  </a:cubicBezTo>
                  <a:cubicBezTo>
                    <a:pt x="0" y="1465"/>
                    <a:pt x="419" y="1883"/>
                    <a:pt x="942" y="1883"/>
                  </a:cubicBezTo>
                  <a:cubicBezTo>
                    <a:pt x="1465" y="1883"/>
                    <a:pt x="1883" y="1465"/>
                    <a:pt x="1883" y="942"/>
                  </a:cubicBezTo>
                  <a:cubicBezTo>
                    <a:pt x="1883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8097619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98" y="1"/>
                  </a:moveTo>
                  <a:lnTo>
                    <a:pt x="1" y="4688"/>
                  </a:lnTo>
                  <a:lnTo>
                    <a:pt x="1717" y="468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8128622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252" y="1"/>
                  </a:moveTo>
                  <a:lnTo>
                    <a:pt x="0" y="901"/>
                  </a:lnTo>
                  <a:lnTo>
                    <a:pt x="4311" y="2721"/>
                  </a:lnTo>
                  <a:lnTo>
                    <a:pt x="4855" y="108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8109724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2428" y="1"/>
                  </a:moveTo>
                  <a:lnTo>
                    <a:pt x="1" y="4018"/>
                  </a:lnTo>
                  <a:lnTo>
                    <a:pt x="733" y="4562"/>
                  </a:lnTo>
                  <a:lnTo>
                    <a:pt x="3809" y="1005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8009160" y="3021599"/>
              <a:ext cx="139156" cy="164848"/>
            </a:xfrm>
            <a:custGeom>
              <a:avLst/>
              <a:gdLst/>
              <a:ahLst/>
              <a:cxnLst/>
              <a:rect l="l" t="t" r="r" b="b"/>
              <a:pathLst>
                <a:path w="3851" h="4562" extrusionOk="0">
                  <a:moveTo>
                    <a:pt x="1403" y="1"/>
                  </a:moveTo>
                  <a:lnTo>
                    <a:pt x="1" y="1005"/>
                  </a:lnTo>
                  <a:lnTo>
                    <a:pt x="3097" y="4562"/>
                  </a:lnTo>
                  <a:lnTo>
                    <a:pt x="3851" y="401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7952464" y="2959591"/>
              <a:ext cx="176194" cy="98323"/>
            </a:xfrm>
            <a:custGeom>
              <a:avLst/>
              <a:gdLst/>
              <a:ahLst/>
              <a:cxnLst/>
              <a:rect l="l" t="t" r="r" b="b"/>
              <a:pathLst>
                <a:path w="4876" h="2721" extrusionOk="0">
                  <a:moveTo>
                    <a:pt x="4583" y="1"/>
                  </a:moveTo>
                  <a:lnTo>
                    <a:pt x="1" y="1089"/>
                  </a:lnTo>
                  <a:lnTo>
                    <a:pt x="524" y="2721"/>
                  </a:lnTo>
                  <a:lnTo>
                    <a:pt x="4876" y="901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 flipH="1">
              <a:off x="5546638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91" y="1"/>
                  </a:moveTo>
                  <a:cubicBezTo>
                    <a:pt x="3348" y="1"/>
                    <a:pt x="1" y="3349"/>
                    <a:pt x="1" y="7471"/>
                  </a:cubicBezTo>
                  <a:cubicBezTo>
                    <a:pt x="1" y="11614"/>
                    <a:pt x="3348" y="14961"/>
                    <a:pt x="7491" y="14961"/>
                  </a:cubicBezTo>
                  <a:cubicBezTo>
                    <a:pt x="11613" y="14961"/>
                    <a:pt x="14961" y="11614"/>
                    <a:pt x="14961" y="7471"/>
                  </a:cubicBezTo>
                  <a:cubicBezTo>
                    <a:pt x="14961" y="3349"/>
                    <a:pt x="11613" y="1"/>
                    <a:pt x="7491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 flipH="1">
              <a:off x="5607092" y="2821231"/>
              <a:ext cx="421190" cy="421190"/>
            </a:xfrm>
            <a:custGeom>
              <a:avLst/>
              <a:gdLst/>
              <a:ahLst/>
              <a:cxnLst/>
              <a:rect l="l" t="t" r="r" b="b"/>
              <a:pathLst>
                <a:path w="11656" h="11656" extrusionOk="0">
                  <a:moveTo>
                    <a:pt x="5838" y="1"/>
                  </a:moveTo>
                  <a:cubicBezTo>
                    <a:pt x="2616" y="1"/>
                    <a:pt x="1" y="2616"/>
                    <a:pt x="1" y="5818"/>
                  </a:cubicBezTo>
                  <a:cubicBezTo>
                    <a:pt x="1" y="9040"/>
                    <a:pt x="2616" y="11655"/>
                    <a:pt x="5838" y="11655"/>
                  </a:cubicBezTo>
                  <a:cubicBezTo>
                    <a:pt x="9040" y="11655"/>
                    <a:pt x="11655" y="9040"/>
                    <a:pt x="11655" y="5818"/>
                  </a:cubicBezTo>
                  <a:cubicBezTo>
                    <a:pt x="11655" y="2616"/>
                    <a:pt x="9081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5627508" y="2842406"/>
              <a:ext cx="378839" cy="379598"/>
            </a:xfrm>
            <a:custGeom>
              <a:avLst/>
              <a:gdLst/>
              <a:ahLst/>
              <a:cxnLst/>
              <a:rect l="l" t="t" r="r" b="b"/>
              <a:pathLst>
                <a:path w="10484" h="10505" extrusionOk="0">
                  <a:moveTo>
                    <a:pt x="5270" y="1"/>
                  </a:moveTo>
                  <a:cubicBezTo>
                    <a:pt x="5257" y="1"/>
                    <a:pt x="5244" y="1"/>
                    <a:pt x="5231" y="1"/>
                  </a:cubicBezTo>
                  <a:cubicBezTo>
                    <a:pt x="2344" y="1"/>
                    <a:pt x="0" y="2344"/>
                    <a:pt x="0" y="5232"/>
                  </a:cubicBezTo>
                  <a:cubicBezTo>
                    <a:pt x="0" y="8140"/>
                    <a:pt x="2323" y="10504"/>
                    <a:pt x="5231" y="10504"/>
                  </a:cubicBezTo>
                  <a:cubicBezTo>
                    <a:pt x="8119" y="10504"/>
                    <a:pt x="10483" y="8140"/>
                    <a:pt x="10483" y="5232"/>
                  </a:cubicBezTo>
                  <a:cubicBezTo>
                    <a:pt x="10483" y="2357"/>
                    <a:pt x="8160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5650201" y="2865098"/>
              <a:ext cx="332731" cy="332695"/>
            </a:xfrm>
            <a:custGeom>
              <a:avLst/>
              <a:gdLst/>
              <a:ahLst/>
              <a:cxnLst/>
              <a:rect l="l" t="t" r="r" b="b"/>
              <a:pathLst>
                <a:path w="9208" h="9207" extrusionOk="0">
                  <a:moveTo>
                    <a:pt x="4604" y="0"/>
                  </a:moveTo>
                  <a:cubicBezTo>
                    <a:pt x="2051" y="0"/>
                    <a:pt x="1" y="2072"/>
                    <a:pt x="1" y="4604"/>
                  </a:cubicBezTo>
                  <a:cubicBezTo>
                    <a:pt x="1" y="7156"/>
                    <a:pt x="2051" y="9207"/>
                    <a:pt x="4604" y="9207"/>
                  </a:cubicBezTo>
                  <a:cubicBezTo>
                    <a:pt x="7136" y="9207"/>
                    <a:pt x="9207" y="7156"/>
                    <a:pt x="9207" y="4604"/>
                  </a:cubicBezTo>
                  <a:cubicBezTo>
                    <a:pt x="9207" y="2072"/>
                    <a:pt x="7136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5667582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43" y="1"/>
                  </a:moveTo>
                  <a:cubicBezTo>
                    <a:pt x="1863" y="1"/>
                    <a:pt x="0" y="1863"/>
                    <a:pt x="0" y="4123"/>
                  </a:cubicBezTo>
                  <a:cubicBezTo>
                    <a:pt x="0" y="6403"/>
                    <a:pt x="1863" y="8266"/>
                    <a:pt x="4143" y="8266"/>
                  </a:cubicBezTo>
                  <a:cubicBezTo>
                    <a:pt x="6424" y="8266"/>
                    <a:pt x="8265" y="6403"/>
                    <a:pt x="8265" y="4123"/>
                  </a:cubicBezTo>
                  <a:cubicBezTo>
                    <a:pt x="8265" y="1863"/>
                    <a:pt x="6424" y="1"/>
                    <a:pt x="414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5782528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cubicBezTo>
                    <a:pt x="1" y="1465"/>
                    <a:pt x="419" y="1883"/>
                    <a:pt x="942" y="1883"/>
                  </a:cubicBezTo>
                  <a:cubicBezTo>
                    <a:pt x="1465" y="1883"/>
                    <a:pt x="1884" y="1465"/>
                    <a:pt x="1884" y="942"/>
                  </a:cubicBez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5785527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77" y="1"/>
                  </a:moveTo>
                  <a:lnTo>
                    <a:pt x="0" y="4688"/>
                  </a:lnTo>
                  <a:lnTo>
                    <a:pt x="1716" y="4688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5816530" y="2959591"/>
              <a:ext cx="176230" cy="98323"/>
            </a:xfrm>
            <a:custGeom>
              <a:avLst/>
              <a:gdLst/>
              <a:ahLst/>
              <a:cxnLst/>
              <a:rect l="l" t="t" r="r" b="b"/>
              <a:pathLst>
                <a:path w="4877" h="2721" extrusionOk="0">
                  <a:moveTo>
                    <a:pt x="294" y="1"/>
                  </a:moveTo>
                  <a:lnTo>
                    <a:pt x="1" y="901"/>
                  </a:lnTo>
                  <a:lnTo>
                    <a:pt x="4353" y="2721"/>
                  </a:lnTo>
                  <a:lnTo>
                    <a:pt x="4876" y="108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5797632" y="3021599"/>
              <a:ext cx="138397" cy="164848"/>
            </a:xfrm>
            <a:custGeom>
              <a:avLst/>
              <a:gdLst/>
              <a:ahLst/>
              <a:cxnLst/>
              <a:rect l="l" t="t" r="r" b="b"/>
              <a:pathLst>
                <a:path w="3830" h="4562" extrusionOk="0">
                  <a:moveTo>
                    <a:pt x="2448" y="1"/>
                  </a:moveTo>
                  <a:lnTo>
                    <a:pt x="0" y="4018"/>
                  </a:lnTo>
                  <a:lnTo>
                    <a:pt x="733" y="4562"/>
                  </a:lnTo>
                  <a:lnTo>
                    <a:pt x="3829" y="100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5697827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1381" y="1"/>
                  </a:moveTo>
                  <a:lnTo>
                    <a:pt x="0" y="1005"/>
                  </a:lnTo>
                  <a:lnTo>
                    <a:pt x="3055" y="4562"/>
                  </a:lnTo>
                  <a:lnTo>
                    <a:pt x="3808" y="401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5641131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4582" y="1"/>
                  </a:moveTo>
                  <a:lnTo>
                    <a:pt x="0" y="1089"/>
                  </a:lnTo>
                  <a:lnTo>
                    <a:pt x="523" y="2721"/>
                  </a:lnTo>
                  <a:lnTo>
                    <a:pt x="4854" y="90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5474796" y="1919267"/>
              <a:ext cx="2496603" cy="420395"/>
            </a:xfrm>
            <a:custGeom>
              <a:avLst/>
              <a:gdLst/>
              <a:ahLst/>
              <a:cxnLst/>
              <a:rect l="l" t="t" r="r" b="b"/>
              <a:pathLst>
                <a:path w="69091" h="11634" extrusionOk="0">
                  <a:moveTo>
                    <a:pt x="17911" y="0"/>
                  </a:moveTo>
                  <a:cubicBezTo>
                    <a:pt x="17702" y="84"/>
                    <a:pt x="17514" y="188"/>
                    <a:pt x="17305" y="293"/>
                  </a:cubicBezTo>
                  <a:cubicBezTo>
                    <a:pt x="11718" y="3076"/>
                    <a:pt x="566" y="9918"/>
                    <a:pt x="1" y="9918"/>
                  </a:cubicBezTo>
                  <a:cubicBezTo>
                    <a:pt x="984" y="10253"/>
                    <a:pt x="1968" y="10566"/>
                    <a:pt x="2449" y="10692"/>
                  </a:cubicBezTo>
                  <a:cubicBezTo>
                    <a:pt x="2809" y="10784"/>
                    <a:pt x="3183" y="10838"/>
                    <a:pt x="3570" y="10838"/>
                  </a:cubicBezTo>
                  <a:cubicBezTo>
                    <a:pt x="4419" y="10838"/>
                    <a:pt x="5329" y="10574"/>
                    <a:pt x="6278" y="9855"/>
                  </a:cubicBezTo>
                  <a:cubicBezTo>
                    <a:pt x="7680" y="8809"/>
                    <a:pt x="12806" y="5001"/>
                    <a:pt x="14898" y="3787"/>
                  </a:cubicBezTo>
                  <a:cubicBezTo>
                    <a:pt x="16991" y="2595"/>
                    <a:pt x="19083" y="1339"/>
                    <a:pt x="19606" y="1067"/>
                  </a:cubicBezTo>
                  <a:cubicBezTo>
                    <a:pt x="20129" y="837"/>
                    <a:pt x="20067" y="209"/>
                    <a:pt x="19167" y="42"/>
                  </a:cubicBezTo>
                  <a:cubicBezTo>
                    <a:pt x="18874" y="0"/>
                    <a:pt x="18414" y="0"/>
                    <a:pt x="17911" y="0"/>
                  </a:cubicBezTo>
                  <a:close/>
                  <a:moveTo>
                    <a:pt x="62123" y="2218"/>
                  </a:moveTo>
                  <a:cubicBezTo>
                    <a:pt x="61307" y="2218"/>
                    <a:pt x="61035" y="2532"/>
                    <a:pt x="61663" y="3745"/>
                  </a:cubicBezTo>
                  <a:cubicBezTo>
                    <a:pt x="62290" y="4938"/>
                    <a:pt x="64969" y="9771"/>
                    <a:pt x="65408" y="10253"/>
                  </a:cubicBezTo>
                  <a:cubicBezTo>
                    <a:pt x="65847" y="10734"/>
                    <a:pt x="66057" y="11006"/>
                    <a:pt x="67835" y="11006"/>
                  </a:cubicBezTo>
                  <a:lnTo>
                    <a:pt x="69091" y="11006"/>
                  </a:lnTo>
                  <a:cubicBezTo>
                    <a:pt x="68024" y="9416"/>
                    <a:pt x="63274" y="3536"/>
                    <a:pt x="62165" y="2218"/>
                  </a:cubicBezTo>
                  <a:close/>
                  <a:moveTo>
                    <a:pt x="32107" y="609"/>
                  </a:moveTo>
                  <a:cubicBezTo>
                    <a:pt x="29613" y="609"/>
                    <a:pt x="26266" y="837"/>
                    <a:pt x="22285" y="2385"/>
                  </a:cubicBezTo>
                  <a:cubicBezTo>
                    <a:pt x="16656" y="4582"/>
                    <a:pt x="11697" y="8809"/>
                    <a:pt x="11530" y="9667"/>
                  </a:cubicBezTo>
                  <a:cubicBezTo>
                    <a:pt x="11341" y="10546"/>
                    <a:pt x="11279" y="11634"/>
                    <a:pt x="13204" y="11634"/>
                  </a:cubicBezTo>
                  <a:lnTo>
                    <a:pt x="50008" y="11634"/>
                  </a:lnTo>
                  <a:cubicBezTo>
                    <a:pt x="51138" y="11634"/>
                    <a:pt x="52456" y="11382"/>
                    <a:pt x="53398" y="9750"/>
                  </a:cubicBezTo>
                  <a:cubicBezTo>
                    <a:pt x="54319" y="8139"/>
                    <a:pt x="56223" y="4624"/>
                    <a:pt x="56495" y="4080"/>
                  </a:cubicBezTo>
                  <a:cubicBezTo>
                    <a:pt x="56746" y="3536"/>
                    <a:pt x="56725" y="2406"/>
                    <a:pt x="54319" y="1883"/>
                  </a:cubicBezTo>
                  <a:cubicBezTo>
                    <a:pt x="52812" y="1548"/>
                    <a:pt x="44652" y="649"/>
                    <a:pt x="34776" y="649"/>
                  </a:cubicBezTo>
                  <a:cubicBezTo>
                    <a:pt x="34047" y="649"/>
                    <a:pt x="33152" y="609"/>
                    <a:pt x="32107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6584722" y="1944200"/>
              <a:ext cx="228373" cy="395461"/>
            </a:xfrm>
            <a:custGeom>
              <a:avLst/>
              <a:gdLst/>
              <a:ahLst/>
              <a:cxnLst/>
              <a:rect l="l" t="t" r="r" b="b"/>
              <a:pathLst>
                <a:path w="6320" h="10944" extrusionOk="0">
                  <a:moveTo>
                    <a:pt x="3432" y="1"/>
                  </a:moveTo>
                  <a:lnTo>
                    <a:pt x="1" y="10944"/>
                  </a:lnTo>
                  <a:lnTo>
                    <a:pt x="5002" y="10944"/>
                  </a:lnTo>
                  <a:lnTo>
                    <a:pt x="6320" y="21"/>
                  </a:lnTo>
                  <a:cubicBezTo>
                    <a:pt x="5378" y="1"/>
                    <a:pt x="4395" y="1"/>
                    <a:pt x="3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8188135" y="2411280"/>
              <a:ext cx="487497" cy="254824"/>
            </a:xfrm>
            <a:custGeom>
              <a:avLst/>
              <a:gdLst/>
              <a:ahLst/>
              <a:cxnLst/>
              <a:rect l="l" t="t" r="r" b="b"/>
              <a:pathLst>
                <a:path w="13491" h="7052" extrusionOk="0">
                  <a:moveTo>
                    <a:pt x="12552" y="0"/>
                  </a:moveTo>
                  <a:cubicBezTo>
                    <a:pt x="12530" y="0"/>
                    <a:pt x="12507" y="2"/>
                    <a:pt x="12480" y="5"/>
                  </a:cubicBezTo>
                  <a:cubicBezTo>
                    <a:pt x="12480" y="5"/>
                    <a:pt x="5576" y="800"/>
                    <a:pt x="3672" y="1721"/>
                  </a:cubicBezTo>
                  <a:cubicBezTo>
                    <a:pt x="1747" y="2621"/>
                    <a:pt x="177" y="5069"/>
                    <a:pt x="73" y="6052"/>
                  </a:cubicBezTo>
                  <a:cubicBezTo>
                    <a:pt x="1" y="6716"/>
                    <a:pt x="217" y="7051"/>
                    <a:pt x="674" y="7051"/>
                  </a:cubicBezTo>
                  <a:cubicBezTo>
                    <a:pt x="880" y="7051"/>
                    <a:pt x="1134" y="6984"/>
                    <a:pt x="1433" y="6847"/>
                  </a:cubicBezTo>
                  <a:cubicBezTo>
                    <a:pt x="2395" y="6387"/>
                    <a:pt x="7940" y="3939"/>
                    <a:pt x="8714" y="3520"/>
                  </a:cubicBezTo>
                  <a:cubicBezTo>
                    <a:pt x="9471" y="3111"/>
                    <a:pt x="13490" y="0"/>
                    <a:pt x="1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8186690" y="2411280"/>
              <a:ext cx="331322" cy="199827"/>
            </a:xfrm>
            <a:custGeom>
              <a:avLst/>
              <a:gdLst/>
              <a:ahLst/>
              <a:cxnLst/>
              <a:rect l="l" t="t" r="r" b="b"/>
              <a:pathLst>
                <a:path w="9169" h="5530" extrusionOk="0">
                  <a:moveTo>
                    <a:pt x="8212" y="0"/>
                  </a:moveTo>
                  <a:cubicBezTo>
                    <a:pt x="8190" y="0"/>
                    <a:pt x="8166" y="2"/>
                    <a:pt x="8139" y="5"/>
                  </a:cubicBezTo>
                  <a:cubicBezTo>
                    <a:pt x="8139" y="5"/>
                    <a:pt x="5587" y="298"/>
                    <a:pt x="3139" y="738"/>
                  </a:cubicBezTo>
                  <a:cubicBezTo>
                    <a:pt x="2155" y="1930"/>
                    <a:pt x="837" y="3646"/>
                    <a:pt x="0" y="5529"/>
                  </a:cubicBezTo>
                  <a:cubicBezTo>
                    <a:pt x="1841" y="4692"/>
                    <a:pt x="3934" y="3751"/>
                    <a:pt x="4373" y="3520"/>
                  </a:cubicBezTo>
                  <a:cubicBezTo>
                    <a:pt x="5110" y="3111"/>
                    <a:pt x="9168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5465733" y="2339625"/>
              <a:ext cx="107393" cy="248031"/>
            </a:xfrm>
            <a:custGeom>
              <a:avLst/>
              <a:gdLst/>
              <a:ahLst/>
              <a:cxnLst/>
              <a:rect l="l" t="t" r="r" b="b"/>
              <a:pathLst>
                <a:path w="2972" h="6864" extrusionOk="0">
                  <a:moveTo>
                    <a:pt x="942" y="1"/>
                  </a:moveTo>
                  <a:cubicBezTo>
                    <a:pt x="419" y="1"/>
                    <a:pt x="1" y="419"/>
                    <a:pt x="1" y="942"/>
                  </a:cubicBezTo>
                  <a:lnTo>
                    <a:pt x="1" y="5922"/>
                  </a:lnTo>
                  <a:cubicBezTo>
                    <a:pt x="1" y="6445"/>
                    <a:pt x="419" y="6864"/>
                    <a:pt x="942" y="6864"/>
                  </a:cubicBezTo>
                  <a:lnTo>
                    <a:pt x="2972" y="6864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5726554" y="2353247"/>
              <a:ext cx="176230" cy="175435"/>
            </a:xfrm>
            <a:custGeom>
              <a:avLst/>
              <a:gdLst/>
              <a:ahLst/>
              <a:cxnLst/>
              <a:rect l="l" t="t" r="r" b="b"/>
              <a:pathLst>
                <a:path w="4877" h="4855" extrusionOk="0">
                  <a:moveTo>
                    <a:pt x="2428" y="230"/>
                  </a:moveTo>
                  <a:cubicBezTo>
                    <a:pt x="3663" y="230"/>
                    <a:pt x="4667" y="1235"/>
                    <a:pt x="4625" y="2427"/>
                  </a:cubicBezTo>
                  <a:cubicBezTo>
                    <a:pt x="4625" y="3641"/>
                    <a:pt x="3642" y="4624"/>
                    <a:pt x="2428" y="4624"/>
                  </a:cubicBezTo>
                  <a:cubicBezTo>
                    <a:pt x="1235" y="4624"/>
                    <a:pt x="231" y="3641"/>
                    <a:pt x="231" y="2427"/>
                  </a:cubicBezTo>
                  <a:cubicBezTo>
                    <a:pt x="231" y="1235"/>
                    <a:pt x="1235" y="230"/>
                    <a:pt x="2428" y="230"/>
                  </a:cubicBezTo>
                  <a:close/>
                  <a:moveTo>
                    <a:pt x="2428" y="0"/>
                  </a:moveTo>
                  <a:cubicBezTo>
                    <a:pt x="1068" y="0"/>
                    <a:pt x="1" y="1088"/>
                    <a:pt x="1" y="2427"/>
                  </a:cubicBezTo>
                  <a:cubicBezTo>
                    <a:pt x="1" y="3787"/>
                    <a:pt x="1089" y="4854"/>
                    <a:pt x="2428" y="4854"/>
                  </a:cubicBezTo>
                  <a:cubicBezTo>
                    <a:pt x="3767" y="4854"/>
                    <a:pt x="4876" y="3766"/>
                    <a:pt x="4855" y="2427"/>
                  </a:cubicBezTo>
                  <a:cubicBezTo>
                    <a:pt x="4855" y="1067"/>
                    <a:pt x="3767" y="0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"/>
          <p:cNvSpPr txBox="1">
            <a:spLocks noGrp="1"/>
          </p:cNvSpPr>
          <p:nvPr>
            <p:ph type="title"/>
          </p:nvPr>
        </p:nvSpPr>
        <p:spPr>
          <a:xfrm>
            <a:off x="713232" y="259813"/>
            <a:ext cx="77175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Распределение работы</a:t>
            </a:r>
            <a:endParaRPr sz="3600" dirty="0"/>
          </a:p>
        </p:txBody>
      </p:sp>
      <p:grpSp>
        <p:nvGrpSpPr>
          <p:cNvPr id="667" name="Google Shape;667;p24"/>
          <p:cNvGrpSpPr/>
          <p:nvPr/>
        </p:nvGrpSpPr>
        <p:grpSpPr>
          <a:xfrm>
            <a:off x="823413" y="1106100"/>
            <a:ext cx="2608512" cy="2488350"/>
            <a:chOff x="823413" y="1106100"/>
            <a:chExt cx="2608512" cy="2488350"/>
          </a:xfrm>
        </p:grpSpPr>
        <p:sp>
          <p:nvSpPr>
            <p:cNvPr id="668" name="Google Shape;668;p24"/>
            <p:cNvSpPr txBox="1"/>
            <p:nvPr/>
          </p:nvSpPr>
          <p:spPr>
            <a:xfrm>
              <a:off x="823425" y="1106100"/>
              <a:ext cx="2608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2000" b="1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Артём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69" name="Google Shape;669;p24"/>
            <p:cNvSpPr txBox="1"/>
            <p:nvPr/>
          </p:nvSpPr>
          <p:spPr>
            <a:xfrm>
              <a:off x="823413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Ubuntu"/>
                <a:buChar char="●"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Разработка движка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Ubuntu"/>
                <a:buChar char="●"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Разработка клиента и сервера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Ubuntu"/>
                <a:buChar char="●"/>
                <a:tabLst/>
                <a:defRPr/>
              </a:pPr>
              <a:r>
                <a:rPr lang="ru-RU" dirty="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Разработка дизайна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5724294" y="1106100"/>
            <a:ext cx="2608500" cy="2488350"/>
            <a:chOff x="5724294" y="1106100"/>
            <a:chExt cx="2608500" cy="2488350"/>
          </a:xfrm>
        </p:grpSpPr>
        <p:sp>
          <p:nvSpPr>
            <p:cNvPr id="671" name="Google Shape;671;p24"/>
            <p:cNvSpPr txBox="1"/>
            <p:nvPr/>
          </p:nvSpPr>
          <p:spPr>
            <a:xfrm>
              <a:off x="5724294" y="1106100"/>
              <a:ext cx="2608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2000" b="1" dirty="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Иван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72" name="Google Shape;672;p24"/>
            <p:cNvSpPr txBox="1"/>
            <p:nvPr/>
          </p:nvSpPr>
          <p:spPr>
            <a:xfrm>
              <a:off x="5724294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Ubuntu"/>
                <a:buChar char="●"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Разработка графического интерфейса пользователя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3" name="Google Shape;673;p24"/>
          <p:cNvGrpSpPr/>
          <p:nvPr/>
        </p:nvGrpSpPr>
        <p:grpSpPr>
          <a:xfrm>
            <a:off x="3693391" y="3276569"/>
            <a:ext cx="1757555" cy="1233443"/>
            <a:chOff x="5173120" y="1048631"/>
            <a:chExt cx="5158658" cy="3620319"/>
          </a:xfrm>
        </p:grpSpPr>
        <p:sp>
          <p:nvSpPr>
            <p:cNvPr id="674" name="Google Shape;674;p24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75" name="Google Shape;675;p24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77" name="Google Shape;677;p24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78" name="Google Shape;678;p24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24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24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24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24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24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24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24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24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4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4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4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24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24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24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24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24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24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24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24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24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24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24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24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24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24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4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24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24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24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29" name="Google Shape;729;p24"/>
          <p:cNvSpPr/>
          <p:nvPr/>
        </p:nvSpPr>
        <p:spPr>
          <a:xfrm>
            <a:off x="1769625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1" name="Google Shape;731;p24"/>
          <p:cNvSpPr/>
          <p:nvPr/>
        </p:nvSpPr>
        <p:spPr>
          <a:xfrm>
            <a:off x="4220075" y="22699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2" name="Google Shape;732;p24"/>
          <p:cNvGrpSpPr/>
          <p:nvPr/>
        </p:nvGrpSpPr>
        <p:grpSpPr>
          <a:xfrm>
            <a:off x="1973557" y="3921628"/>
            <a:ext cx="308234" cy="308234"/>
            <a:chOff x="1487200" y="4993750"/>
            <a:chExt cx="483125" cy="483125"/>
          </a:xfrm>
        </p:grpSpPr>
        <p:sp>
          <p:nvSpPr>
            <p:cNvPr id="733" name="Google Shape;733;p24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738" name="Google Shape;738;p24"/>
          <p:cNvCxnSpPr>
            <a:cxnSpLocks/>
            <a:stCxn id="668" idx="3"/>
            <a:endCxn id="731" idx="2"/>
          </p:cNvCxnSpPr>
          <p:nvPr/>
        </p:nvCxnSpPr>
        <p:spPr>
          <a:xfrm>
            <a:off x="3431925" y="1313850"/>
            <a:ext cx="788100" cy="13140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24"/>
          <p:cNvCxnSpPr>
            <a:stCxn id="731" idx="6"/>
            <a:endCxn id="671" idx="1"/>
          </p:cNvCxnSpPr>
          <p:nvPr/>
        </p:nvCxnSpPr>
        <p:spPr>
          <a:xfrm rot="10800000" flipH="1">
            <a:off x="4936175" y="1313950"/>
            <a:ext cx="788100" cy="13140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40" name="Google Shape;740;p24"/>
          <p:cNvGrpSpPr/>
          <p:nvPr/>
        </p:nvGrpSpPr>
        <p:grpSpPr>
          <a:xfrm>
            <a:off x="4427525" y="2458180"/>
            <a:ext cx="301161" cy="339535"/>
            <a:chOff x="3299850" y="238575"/>
            <a:chExt cx="427725" cy="482225"/>
          </a:xfrm>
        </p:grpSpPr>
        <p:sp>
          <p:nvSpPr>
            <p:cNvPr id="741" name="Google Shape;741;p24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729;p24">
            <a:extLst>
              <a:ext uri="{FF2B5EF4-FFF2-40B4-BE49-F238E27FC236}">
                <a16:creationId xmlns:a16="http://schemas.microsoft.com/office/drawing/2014/main" id="{79064E46-8441-CD7E-434F-4A73CEB23E0A}"/>
              </a:ext>
            </a:extLst>
          </p:cNvPr>
          <p:cNvSpPr/>
          <p:nvPr/>
        </p:nvSpPr>
        <p:spPr>
          <a:xfrm>
            <a:off x="6658275" y="3721022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oogle Shape;732;p24">
            <a:extLst>
              <a:ext uri="{FF2B5EF4-FFF2-40B4-BE49-F238E27FC236}">
                <a16:creationId xmlns:a16="http://schemas.microsoft.com/office/drawing/2014/main" id="{9AE72BFE-48B1-4FE5-4724-FDD1F81AAEAA}"/>
              </a:ext>
            </a:extLst>
          </p:cNvPr>
          <p:cNvGrpSpPr/>
          <p:nvPr/>
        </p:nvGrpSpPr>
        <p:grpSpPr>
          <a:xfrm>
            <a:off x="6862207" y="3924950"/>
            <a:ext cx="308234" cy="308234"/>
            <a:chOff x="1487200" y="4993750"/>
            <a:chExt cx="483125" cy="483125"/>
          </a:xfrm>
        </p:grpSpPr>
        <p:sp>
          <p:nvSpPr>
            <p:cNvPr id="6" name="Google Shape;733;p24">
              <a:extLst>
                <a:ext uri="{FF2B5EF4-FFF2-40B4-BE49-F238E27FC236}">
                  <a16:creationId xmlns:a16="http://schemas.microsoft.com/office/drawing/2014/main" id="{62103B47-3EE5-F583-434C-EE0E6B1D310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734;p24">
              <a:extLst>
                <a:ext uri="{FF2B5EF4-FFF2-40B4-BE49-F238E27FC236}">
                  <a16:creationId xmlns:a16="http://schemas.microsoft.com/office/drawing/2014/main" id="{7C4F8890-544C-991E-A099-BBA0C6F613C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731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Этапы разработки игры</a:t>
            </a:r>
            <a:endParaRPr sz="3600" dirty="0"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2599395" y="1937374"/>
            <a:ext cx="2051700" cy="699840"/>
            <a:chOff x="2599395" y="1937374"/>
            <a:chExt cx="2051700" cy="699840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80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30 декабря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2599395" y="2312314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Разработан движок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682069" y="2303450"/>
            <a:ext cx="1855200" cy="699828"/>
            <a:chOff x="4682069" y="2303450"/>
            <a:chExt cx="1855200" cy="699828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24275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80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7 января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682069" y="26783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Разработан интерфейс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713221" y="1571362"/>
            <a:ext cx="1855200" cy="699780"/>
            <a:chOff x="713221" y="1571362"/>
            <a:chExt cx="1855200" cy="699780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855425" y="157136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80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23 декабря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713221" y="19462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Написана основа мира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6568243" y="2669512"/>
            <a:ext cx="1855200" cy="699830"/>
            <a:chOff x="6568243" y="2669512"/>
            <a:chExt cx="1855200" cy="699830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80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14 января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6568243" y="30444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Ubuntu"/>
                  <a:cs typeface="Ubuntu"/>
                  <a:sym typeface="Ubuntu"/>
                </a:rPr>
                <a:t>Написан сервер и клиент игры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355325" y="2977824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5372450" y="3314269"/>
            <a:ext cx="474300" cy="648697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7258625" y="3650715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73"/>
          <p:cNvSpPr txBox="1">
            <a:spLocks noGrp="1"/>
          </p:cNvSpPr>
          <p:nvPr>
            <p:ph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2,5 минуты</a:t>
            </a:r>
            <a:endParaRPr dirty="0"/>
          </a:p>
        </p:txBody>
      </p:sp>
      <p:sp>
        <p:nvSpPr>
          <p:cNvPr id="2303" name="Google Shape;2303;p73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Среднее время загрузки игры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74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74"/>
          <p:cNvSpPr txBox="1">
            <a:spLocks noGrp="1"/>
          </p:cNvSpPr>
          <p:nvPr>
            <p:ph type="title"/>
          </p:nvPr>
        </p:nvSpPr>
        <p:spPr>
          <a:xfrm>
            <a:off x="714600" y="666746"/>
            <a:ext cx="77148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2000</a:t>
            </a:r>
            <a:endParaRPr dirty="0"/>
          </a:p>
        </p:txBody>
      </p:sp>
      <p:sp>
        <p:nvSpPr>
          <p:cNvPr id="2310" name="Google Shape;2310;p74"/>
          <p:cNvSpPr txBox="1">
            <a:spLocks noGrp="1"/>
          </p:cNvSpPr>
          <p:nvPr>
            <p:ph type="subTitle" idx="1"/>
          </p:nvPr>
        </p:nvSpPr>
        <p:spPr>
          <a:xfrm>
            <a:off x="1641700" y="1717336"/>
            <a:ext cx="586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Строк кода</a:t>
            </a:r>
            <a:endParaRPr sz="2000" dirty="0"/>
          </a:p>
        </p:txBody>
      </p:sp>
      <p:sp>
        <p:nvSpPr>
          <p:cNvPr id="2311" name="Google Shape;2311;p74"/>
          <p:cNvSpPr txBox="1">
            <a:spLocks noGrp="1"/>
          </p:cNvSpPr>
          <p:nvPr>
            <p:ph type="title" idx="2"/>
          </p:nvPr>
        </p:nvSpPr>
        <p:spPr>
          <a:xfrm>
            <a:off x="714600" y="2800346"/>
            <a:ext cx="77148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1000</a:t>
            </a:r>
            <a:endParaRPr dirty="0"/>
          </a:p>
        </p:txBody>
      </p:sp>
      <p:sp>
        <p:nvSpPr>
          <p:cNvPr id="2312" name="Google Shape;2312;p74"/>
          <p:cNvSpPr txBox="1">
            <a:spLocks noGrp="1"/>
          </p:cNvSpPr>
          <p:nvPr>
            <p:ph type="subTitle" idx="3"/>
          </p:nvPr>
        </p:nvSpPr>
        <p:spPr>
          <a:xfrm>
            <a:off x="1641700" y="3850936"/>
            <a:ext cx="586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Строк комментариев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0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Структура игры</a:t>
            </a:r>
            <a:endParaRPr sz="3600" dirty="0"/>
          </a:p>
        </p:txBody>
      </p:sp>
      <p:sp>
        <p:nvSpPr>
          <p:cNvPr id="1779" name="Google Shape;1779;p60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0" name="Google Shape;1780;p60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Cache</a:t>
            </a:r>
            <a:endParaRPr sz="1600" dirty="0"/>
          </a:p>
        </p:txBody>
      </p:sp>
      <p:sp>
        <p:nvSpPr>
          <p:cNvPr id="1781" name="Google Shape;1781;p60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Player</a:t>
            </a:r>
            <a:endParaRPr sz="1600" dirty="0"/>
          </a:p>
        </p:txBody>
      </p:sp>
      <p:sp>
        <p:nvSpPr>
          <p:cNvPr id="1782" name="Google Shape;1782;p60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самой игры</a:t>
            </a:r>
            <a:endParaRPr dirty="0"/>
          </a:p>
        </p:txBody>
      </p:sp>
      <p:sp>
        <p:nvSpPr>
          <p:cNvPr id="1783" name="Google Shape;1783;p60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кеширования</a:t>
            </a:r>
            <a:endParaRPr dirty="0"/>
          </a:p>
        </p:txBody>
      </p:sp>
      <p:sp>
        <p:nvSpPr>
          <p:cNvPr id="1784" name="Google Shape;1784;p60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игрока</a:t>
            </a:r>
            <a:endParaRPr dirty="0"/>
          </a:p>
        </p:txBody>
      </p:sp>
      <p:sp>
        <p:nvSpPr>
          <p:cNvPr id="1785" name="Google Shape;1785;p60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клиента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6" name="Google Shape;1786;p60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Client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7" name="Google Shape;1787;p60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</a:t>
            </a:r>
            <a:r>
              <a:rPr lang="en" sz="1600" dirty="0"/>
              <a:t>ain</a:t>
            </a:r>
            <a:r>
              <a:rPr lang="en-US" sz="1600" dirty="0"/>
              <a:t>M</a:t>
            </a:r>
            <a:r>
              <a:rPr lang="en" sz="1600" dirty="0"/>
              <a:t>enu</a:t>
            </a:r>
            <a:endParaRPr sz="1600" dirty="0"/>
          </a:p>
        </p:txBody>
      </p:sp>
      <p:sp>
        <p:nvSpPr>
          <p:cNvPr id="1788" name="Google Shape;1788;p60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меню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9" name="Google Shape;1789;p60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Lobby</a:t>
            </a:r>
            <a:endParaRPr sz="1600" dirty="0"/>
          </a:p>
        </p:txBody>
      </p:sp>
      <p:sp>
        <p:nvSpPr>
          <p:cNvPr id="1790" name="Google Shape;1790;p60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лобби</a:t>
            </a:r>
            <a:endParaRPr dirty="0"/>
          </a:p>
        </p:txBody>
      </p:sp>
      <p:grpSp>
        <p:nvGrpSpPr>
          <p:cNvPr id="1791" name="Google Shape;1791;p60"/>
          <p:cNvGrpSpPr/>
          <p:nvPr/>
        </p:nvGrpSpPr>
        <p:grpSpPr>
          <a:xfrm>
            <a:off x="1960149" y="2341352"/>
            <a:ext cx="5229750" cy="1164000"/>
            <a:chOff x="1960149" y="2341352"/>
            <a:chExt cx="5229750" cy="1164000"/>
          </a:xfrm>
        </p:grpSpPr>
        <p:cxnSp>
          <p:nvCxnSpPr>
            <p:cNvPr id="1792" name="Google Shape;1792;p60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793" name="Google Shape;1793;p60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60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795" name="Google Shape;1795;p60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713225" y="926299"/>
            <a:ext cx="397759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Выбор автомобиля</a:t>
            </a:r>
            <a:endParaRPr sz="3600" dirty="0"/>
          </a:p>
        </p:txBody>
      </p:sp>
      <p:grpSp>
        <p:nvGrpSpPr>
          <p:cNvPr id="996" name="Google Shape;996;p49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997" name="Google Shape;997;p49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998" name="Google Shape;998;p49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9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9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9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207" name="Google Shape;1207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4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2161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</a:rPr>
              <a:t>Перед гонкой в лобби каждому игроку доступно на выбор </a:t>
            </a:r>
            <a:r>
              <a:rPr lang="ru-RU" sz="1800" dirty="0"/>
              <a:t>шесть</a:t>
            </a:r>
            <a:r>
              <a:rPr lang="ru-RU" sz="1800" dirty="0">
                <a:solidFill>
                  <a:schemeClr val="lt1"/>
                </a:solidFill>
              </a:rPr>
              <a:t> различных автомобилей, каждый из которых имеет</a:t>
            </a:r>
            <a:r>
              <a:rPr lang="ru-RU" sz="1800" dirty="0"/>
              <a:t> разные характеристики</a:t>
            </a:r>
            <a:r>
              <a:rPr lang="ru-RU" sz="1800" dirty="0">
                <a:solidFill>
                  <a:schemeClr val="lt1"/>
                </a:solidFill>
              </a:rPr>
              <a:t>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301</Words>
  <Application>Microsoft Office PowerPoint</Application>
  <PresentationFormat>Экран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Krona One</vt:lpstr>
      <vt:lpstr>Lato</vt:lpstr>
      <vt:lpstr>Muli</vt:lpstr>
      <vt:lpstr>Open Sans</vt:lpstr>
      <vt:lpstr>Ubuntu</vt:lpstr>
      <vt:lpstr>Wingdings</vt:lpstr>
      <vt:lpstr>Driving Center XL by Slidesgo</vt:lpstr>
      <vt:lpstr>Driving Center Infographics by Slidesgo</vt:lpstr>
      <vt:lpstr>Speed Racer проект pygame</vt:lpstr>
      <vt:lpstr>ИДЕЯ ИГРЫ</vt:lpstr>
      <vt:lpstr>Цель</vt:lpstr>
      <vt:lpstr>Распределение работы</vt:lpstr>
      <vt:lpstr>Этапы разработки игры</vt:lpstr>
      <vt:lpstr>2,5 минуты</vt:lpstr>
      <vt:lpstr>2000</vt:lpstr>
      <vt:lpstr>Структура игры</vt:lpstr>
      <vt:lpstr>Выбор автомобиля</vt:lpstr>
      <vt:lpstr>Характеристики автомобиля</vt:lpstr>
      <vt:lpstr>Столкновения</vt:lpstr>
      <vt:lpstr>Реализация трассы</vt:lpstr>
      <vt:lpstr>Вывод</vt:lpstr>
      <vt:lpstr>Возможности для доработки</vt:lpstr>
      <vt:lpstr>Спасибо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Racer проект pygame</dc:title>
  <dc:creator>Артём</dc:creator>
  <cp:lastModifiedBy>Артём Савин</cp:lastModifiedBy>
  <cp:revision>3</cp:revision>
  <dcterms:modified xsi:type="dcterms:W3CDTF">2024-01-23T23:13:29Z</dcterms:modified>
</cp:coreProperties>
</file>