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C67"/>
    <a:srgbClr val="D5A239"/>
    <a:srgbClr val="B76D0D"/>
    <a:srgbClr val="A25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A0111-D5C6-BF53-17AD-EA4A0B73C796}" v="1280" dt="2024-04-23T20:28:41.878"/>
    <p1510:client id="{6EA57260-A755-AABF-C7A1-3034EDEAB3AC}" v="3" dt="2024-04-23T20:42:28.462"/>
    <p1510:client id="{82F143E4-00DA-03B3-0F58-18F2C2282B02}" v="60" dt="2024-04-23T16:02:2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EFA32-F481-EF9C-A5DF-5C6E541F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1546945"/>
            <a:ext cx="8829964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rgbClr val="D5A239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9A790-DE61-4561-17B6-A4EC6A2C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4" y="3962253"/>
            <a:ext cx="8829965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5A2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9E98A-7C5D-39D0-6916-3EF1E6C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DA1DF-2B2C-E6F4-74B7-C5E5D2D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AF312-D9BA-B61C-DBD5-73715EA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77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520D0-A9FA-7591-EE77-679D77D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35BC4-8E7D-B9BE-C9FE-81BDEC5A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BB800-2B32-9BC9-B376-A2F2DE3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03591-2343-9298-813E-9E36319D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EF3A7-30B2-FB56-43CB-3FBE2F4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7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8FDD84-3BF7-CB83-E1B2-ECCFA01C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B89061-4AA1-10AB-2F2F-BAA04CAF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6C290-D954-ADF7-10F1-95D67F5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37AFF-4D45-177F-A71F-CBAF62CF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4484B-CC2A-901B-747A-F7E9267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70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F69D6F-D6BA-C94D-DD5A-6ABD59AA4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5B79-E343-F53B-8A5F-AE6CFA03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530802"/>
          </a:xfrm>
        </p:spPr>
        <p:txBody>
          <a:bodyPr/>
          <a:lstStyle>
            <a:lvl1pPr>
              <a:defRPr>
                <a:solidFill>
                  <a:srgbClr val="D5A239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B5BC4-E3BA-CF00-4139-D4F14CD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B8B5D-1829-114B-6E49-2741DF67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6B57C-3175-B11B-7C56-3E77DFE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0894A-AFA6-E120-67C0-DBEC13D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64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0E60-A9D6-3FCF-62EA-ADB827F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D3750B-7904-BCE3-18CC-C90C2657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93A5-DC45-1693-9A50-82120A5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15F1E-630F-5934-22D8-E2E7DFD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699E2-F218-43ED-AABF-F73518F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168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B767-3209-A7F8-628E-844ED3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7ADD0-728F-73A5-BF90-C9168081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C43FC0-0387-9524-2813-6B3053D0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54EDB-8FDA-8FA1-644F-9C776F2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C440E-92CB-8D9A-5E68-6AE32A8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D0F29-0B2E-A26D-7E03-4420590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23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96E8C-BE7D-FB68-3D2C-F30E863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F06CD-7FC8-782A-FCF3-8063790C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2C394F-9F15-73F3-4074-B44DCC14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D0E98-0BE8-2DE0-D55F-F919AC45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CFA663-D545-9DD7-DEB6-0BB50930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70AE1-46B4-3BF1-BD07-5C46D83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E20318-4402-7C75-8451-C55499E9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702753-DD93-B03E-4267-354EE88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7453-A9CF-1724-743C-772419C7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E89978-6BE1-6455-7DBB-64E60D8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18CB5E-0F37-F8DD-DCDD-F4C6B74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A42A8-66F2-A5C5-AB5B-A2F1CB05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2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79EDDF-DE4F-E4B0-8CF9-8464AEC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6A559C-16D2-7F9C-61EA-8705623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D6FC73-EDAF-A7E5-9C20-C534C97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057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D067-05E0-2A57-6883-9137779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D3657-110E-CC4B-71B6-4241C0E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1F733E-F996-E352-99FB-CA9E6BD0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8D342-0176-AD24-2B32-FFC2E75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AB43D6-7A95-A70A-D653-E6F5179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BACCF-7FAA-AD35-BD1F-CED1F61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24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31260-AE7C-DB54-03F1-18CA9DC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E67A8-3C64-2D8B-99BE-0867A1C4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337F60-DF22-6845-AB6E-E8C0313B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FA907B-69D0-61A8-C668-A41571A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C1BD0-F143-F3CF-AB65-DB07AA18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CDC6C-D252-9027-7750-37C916C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25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D840C-2998-AF37-B0E9-21711EE717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6CD3-0A77-FF9C-95E1-4987BC3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423FF-986C-08F0-D8E3-CF6D04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6A666-E80F-63F4-07BA-F7C87F4C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D9F7-80B6-4298-9A2F-BBEF44C4F6B6}" type="datetimeFigureOut">
              <a:rPr lang="ru-UA" smtClean="0"/>
              <a:t>04/23/2024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E7FCD-091E-8EF6-076C-828E704C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09C3-45C2-388E-70D6-BE3EB283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848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59195-6DC5-7DA4-1F9B-B0593D8AF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Сайт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для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ученического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совета</a:t>
            </a:r>
            <a:endParaRPr lang="en-US" dirty="0"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CB4467-FAAB-6B14-AD30-89421EB6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Авторы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Рябцев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Иван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Шолохов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Иван</a:t>
            </a:r>
          </a:p>
        </p:txBody>
      </p:sp>
    </p:spTree>
    <p:extLst>
      <p:ext uri="{BB962C8B-B14F-4D97-AF65-F5344CB8AC3E}">
        <p14:creationId xmlns:p14="http://schemas.microsoft.com/office/powerpoint/2010/main" val="18830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0ED3-49BB-A7C7-A441-7132E11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Calibri Light"/>
                <a:cs typeface="Calibri Light"/>
              </a:rPr>
              <a:t>Оглавление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A5F934A-5B73-1A80-8F6A-6D77C42ED18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882491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11B7B9A6-86D6-826E-D1FB-D4C6E88AFB4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7B21289-395C-3BAC-16A0-C91E217FB88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5F2CA9E-88A4-88F7-7A9E-8E58D6F397A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0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t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  <a:ea typeface="Calibri"/>
                  <a:cs typeface="Calibri"/>
                </a:rPr>
                <a:t>Скриншоты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580FCA0-9645-F6EB-C818-B80CC00368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271C4553-CF13-1CC3-83E9-FD977460B5F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367891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C6BB529-B734-7BED-D388-F7DA115F2A5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2F24361-AABA-8B36-528F-F42C84D1D39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3FCFAEC7-37C3-D552-D5AB-4F8F499287E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ea typeface="Calibri"/>
                  <a:cs typeface="Calibri"/>
                </a:rPr>
                <a:t>Цель</a:t>
              </a:r>
              <a:r>
                <a:rPr lang="en-US" sz="2400" dirty="0">
                  <a:solidFill>
                    <a:schemeClr val="bg1"/>
                  </a:solidFill>
                  <a:ea typeface="Calibri"/>
                  <a:cs typeface="Calibri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ea typeface="Calibri"/>
                  <a:cs typeface="Calibri"/>
                </a:rPr>
                <a:t>проекта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C1005F5F-6F0C-567C-C2D5-374C7AD0BD8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0A035B8-536B-0586-65D7-7BB3C7190C8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20609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333C91D-AF58-1DDE-2E31-C15168E2ED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097D2B5-2CF9-038E-DDEE-6CAC3662CD5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7F7747C-7C6F-2BF6-D160-5EEBBA1A53F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План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реализации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CEC18C8-2763-7F8F-4F63-29BE83FB71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B13A9A0A-E16D-9885-1810-8637C0E0A20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04429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8D0F3EF-7C81-5945-3A23-82CE388631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D9FBECB-650D-9C9B-B509-B96BA4DA16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FE3804AF-7A11-D4BD-2C89-FDA68CA711D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9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ea typeface="Calibri"/>
                  <a:cs typeface="Calibri"/>
                </a:rPr>
                <a:t>Описание</a:t>
              </a:r>
              <a:r>
                <a:rPr lang="en-US" sz="2400" dirty="0">
                  <a:solidFill>
                    <a:schemeClr val="bg1"/>
                  </a:solidFill>
                  <a:ea typeface="Calibri"/>
                  <a:cs typeface="Calibri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/>
                  <a:cs typeface="Calibri"/>
                </a:rPr>
                <a:t>технологий</a:t>
              </a:r>
              <a:endParaRPr lang="en-US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50FD2A7C-08F2-9A1C-FD1E-A72B5BEA33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7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9376-AA3B-6111-B0D4-BCC62AB8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Calibri Light"/>
                <a:cs typeface="Calibri Light"/>
              </a:rPr>
              <a:t>Цель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проекта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15FE-A81B-E807-E098-82453440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5833"/>
            <a:ext cx="10515600" cy="3050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Главная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цель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-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создание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сайта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 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Ученического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Совета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,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который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будет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являтся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площадкой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новостей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,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жалоб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и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предложений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 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для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всех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F2CC67"/>
                </a:solidFill>
                <a:ea typeface="Calibri"/>
                <a:cs typeface="Calibri"/>
              </a:rPr>
              <a:t>желающих</a:t>
            </a:r>
            <a:r>
              <a:rPr lang="en-US" sz="3600" dirty="0">
                <a:solidFill>
                  <a:srgbClr val="F2CC67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8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6CDA-0C86-3B7F-AF03-06F3DCA5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Calibri Light"/>
                <a:cs typeface="Calibri Light"/>
              </a:rPr>
              <a:t>План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реализации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7CA9-818C-AC69-8C15-A47A4507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891"/>
            <a:ext cx="10515600" cy="4940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1) 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Разработка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концепции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сайта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2)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Написание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основных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шаблонов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3) 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Проектирование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и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разработка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базы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2CC67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4)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Разработка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и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тестирование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пользовательского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интерфейса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5)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Создание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и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настройка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системы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управления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контентом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(CMS).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6) 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Интеграция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CMS с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базой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2CC67"/>
                </a:solidFill>
                <a:ea typeface="+mn-lt"/>
                <a:cs typeface="+mn-lt"/>
              </a:rPr>
              <a:t>данных</a:t>
            </a:r>
            <a:r>
              <a:rPr lang="en-US">
                <a:solidFill>
                  <a:srgbClr val="F2CC6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7) 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Разработка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API.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8)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Тестирование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web-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приложения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/>
                <a:cs typeface="Calibri"/>
              </a:rPr>
              <a:t>9)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Деплой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 web-</a:t>
            </a:r>
            <a:r>
              <a:rPr lang="en-US" dirty="0" err="1">
                <a:solidFill>
                  <a:srgbClr val="F2CC67"/>
                </a:solidFill>
                <a:ea typeface="+mn-lt"/>
                <a:cs typeface="+mn-lt"/>
              </a:rPr>
              <a:t>приложения</a:t>
            </a:r>
            <a:r>
              <a:rPr lang="en-US" dirty="0">
                <a:solidFill>
                  <a:srgbClr val="F2CC67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2CC67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1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9142-F1FA-1E97-798D-24AC4EF8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ea typeface="Calibri Light"/>
                <a:cs typeface="Calibri Light"/>
              </a:rPr>
              <a:t>Описание</a:t>
            </a:r>
            <a:r>
              <a:rPr lang="en-US" b="1" dirty="0">
                <a:ea typeface="Calibri Light"/>
                <a:cs typeface="Calibri Light"/>
              </a:rPr>
              <a:t> </a:t>
            </a:r>
            <a:r>
              <a:rPr lang="en-US" b="1" dirty="0" err="1">
                <a:ea typeface="Calibri Light"/>
                <a:cs typeface="Calibri Light"/>
              </a:rPr>
              <a:t>технологий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4BC6-DEE4-7E44-4EDA-CC99DFAF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461"/>
            <a:ext cx="10515600" cy="47479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Основой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является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язык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програмирования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Python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База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данных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состоит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из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нескольких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таблиц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В 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letters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хранятся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жалобы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и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предложения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, в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news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-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новости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, в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roles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- 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роли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и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их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пользователи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, в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users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хранятся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все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данные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пользователя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Основные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функции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выполняются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через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обработчики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(</a:t>
            </a:r>
            <a:r>
              <a:rPr lang="en-US" b="1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autorization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отвечает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за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авторизацию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,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registration 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-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за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регистрацию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и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т.д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.)</a:t>
            </a:r>
          </a:p>
          <a:p>
            <a:pPr marL="0" indent="0">
              <a:buNone/>
            </a:pP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У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каждого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пользователя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есть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своя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на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сайте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изменить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которую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он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может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с 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помощью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API-</a:t>
            </a:r>
            <a:r>
              <a:rPr lang="en-US" dirty="0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ключа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Получив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роль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выше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"</a:t>
            </a:r>
            <a:r>
              <a:rPr lang="en-US" b="1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Секретарь</a:t>
            </a:r>
            <a:r>
              <a:rPr lang="en-US" b="1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"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у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пользователя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появляется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возможность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создавать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новость</a:t>
            </a:r>
            <a:r>
              <a:rPr lang="en-US" dirty="0">
                <a:solidFill>
                  <a:srgbClr val="F2CC67"/>
                </a:solidFill>
                <a:ea typeface="Calibri" panose="020F0502020204030204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06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EA90-412A-EA8A-6F29-8FE93D7E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5A239"/>
                </a:solidFill>
                <a:ea typeface="Calibri Light"/>
                <a:cs typeface="Calibri Light"/>
              </a:rPr>
              <a:t>Скриншоты</a:t>
            </a:r>
            <a:endParaRPr lang="en-US" dirty="0">
              <a:solidFill>
                <a:srgbClr val="D5A239"/>
              </a:solidFill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3AB9-9D74-A9C1-9A71-A99F29AAF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0" dirty="0" err="1">
                <a:solidFill>
                  <a:srgbClr val="F2CC67"/>
                </a:solidFill>
                <a:ea typeface="Calibri"/>
                <a:cs typeface="Calibri"/>
              </a:rPr>
              <a:t>Авторизация</a:t>
            </a:r>
            <a:endParaRPr lang="en-US" dirty="0" err="1">
              <a:solidFill>
                <a:srgbClr val="F2CC67"/>
              </a:solidFill>
              <a:ea typeface="Calibri"/>
              <a:cs typeface="Calibri"/>
            </a:endParaRPr>
          </a:p>
        </p:txBody>
      </p:sp>
      <p:pic>
        <p:nvPicPr>
          <p:cNvPr id="7" name="Content Placeholder 6" descr="A screenshot of a login screen&#10;&#10;Автоматически созданное описание">
            <a:extLst>
              <a:ext uri="{FF2B5EF4-FFF2-40B4-BE49-F238E27FC236}">
                <a16:creationId xmlns:a16="http://schemas.microsoft.com/office/drawing/2014/main" id="{5F891E9D-9D44-6850-320E-9216FA2CA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9537" y="2509174"/>
            <a:ext cx="4366727" cy="4114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717E0-D3F1-F9F3-06EE-937C8CB61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0" dirty="0" err="1">
                <a:solidFill>
                  <a:srgbClr val="F2CC67"/>
                </a:solidFill>
                <a:ea typeface="Calibri"/>
                <a:cs typeface="Calibri"/>
              </a:rPr>
              <a:t>Регистрация</a:t>
            </a:r>
            <a:endParaRPr lang="en-US" dirty="0" err="1"/>
          </a:p>
        </p:txBody>
      </p:sp>
      <p:pic>
        <p:nvPicPr>
          <p:cNvPr id="8" name="Content Placeholder 7" descr="A screenshot of a login screen&#10;&#10;Автоматически созданное описание">
            <a:extLst>
              <a:ext uri="{FF2B5EF4-FFF2-40B4-BE49-F238E27FC236}">
                <a16:creationId xmlns:a16="http://schemas.microsoft.com/office/drawing/2014/main" id="{A33A5BA2-53B5-F203-FD08-2B2093D643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4428" y="2509174"/>
            <a:ext cx="2402130" cy="4114800"/>
          </a:xfrm>
        </p:spPr>
      </p:pic>
    </p:spTree>
    <p:extLst>
      <p:ext uri="{BB962C8B-B14F-4D97-AF65-F5344CB8AC3E}">
        <p14:creationId xmlns:p14="http://schemas.microsoft.com/office/powerpoint/2010/main" val="371817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4E4D-6C29-57E1-C291-19F06918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Скриншоты</a:t>
            </a:r>
          </a:p>
        </p:txBody>
      </p:sp>
      <p:pic>
        <p:nvPicPr>
          <p:cNvPr id="4" name="Объект 3" descr="Изображение выглядит как графическая вставка, рисунок, мультфильм, начало&#10;&#10;Автоматически созданное описание">
            <a:extLst>
              <a:ext uri="{FF2B5EF4-FFF2-40B4-BE49-F238E27FC236}">
                <a16:creationId xmlns:a16="http://schemas.microsoft.com/office/drawing/2014/main" id="{71EA3E23-18AB-BD81-21A9-D5511D5F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86" y="2306634"/>
            <a:ext cx="9786256" cy="3487293"/>
          </a:xfrm>
        </p:spPr>
      </p:pic>
    </p:spTree>
    <p:extLst>
      <p:ext uri="{BB962C8B-B14F-4D97-AF65-F5344CB8AC3E}">
        <p14:creationId xmlns:p14="http://schemas.microsoft.com/office/powerpoint/2010/main" val="221237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41856-6A65-F7AE-BB02-7791B390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Скриншоты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DA621EC-7736-35B5-115F-4567A859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5" y="2393190"/>
            <a:ext cx="11495313" cy="3597207"/>
          </a:xfrm>
        </p:spPr>
      </p:pic>
    </p:spTree>
    <p:extLst>
      <p:ext uri="{BB962C8B-B14F-4D97-AF65-F5344CB8AC3E}">
        <p14:creationId xmlns:p14="http://schemas.microsoft.com/office/powerpoint/2010/main" val="280375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D3AB-F36E-969D-E75B-8EC7841E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90A92-E592-9568-A2F2-B5DEEC9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rgbClr val="F2CC67"/>
                </a:solidFill>
                <a:cs typeface="Calibri"/>
              </a:rPr>
              <a:t>Цель проекта была выполнена.</a:t>
            </a:r>
          </a:p>
          <a:p>
            <a:pPr marL="0" indent="0">
              <a:buNone/>
            </a:pPr>
            <a:endParaRPr lang="ru-RU" dirty="0">
              <a:solidFill>
                <a:srgbClr val="F2CC67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rgbClr val="F2CC67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2CC67"/>
                </a:solidFill>
                <a:cs typeface="Calibri"/>
              </a:rPr>
              <a:t>В будущем хотелось бы создать Онлайн-Чат, в котором могли бы </a:t>
            </a:r>
            <a:r>
              <a:rPr lang="ru-RU">
                <a:solidFill>
                  <a:srgbClr val="F2CC67"/>
                </a:solidFill>
                <a:cs typeface="Calibri"/>
              </a:rPr>
              <a:t>свободно обсуждаться новые идеи и предложения пользователей.</a:t>
            </a:r>
            <a:endParaRPr lang="ru-RU" dirty="0">
              <a:solidFill>
                <a:srgbClr val="F2CC6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27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Сайт для ученического совета</vt:lpstr>
      <vt:lpstr>Оглавление</vt:lpstr>
      <vt:lpstr>Цель проекта</vt:lpstr>
      <vt:lpstr>План реализации</vt:lpstr>
      <vt:lpstr>Описание технологий</vt:lpstr>
      <vt:lpstr>Скриншоты</vt:lpstr>
      <vt:lpstr>Скриншоты</vt:lpstr>
      <vt:lpstr>Скриншоты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Марина Маркасьян</cp:lastModifiedBy>
  <cp:revision>340</cp:revision>
  <dcterms:created xsi:type="dcterms:W3CDTF">2023-02-03T10:40:22Z</dcterms:created>
  <dcterms:modified xsi:type="dcterms:W3CDTF">2024-04-23T20:42:55Z</dcterms:modified>
</cp:coreProperties>
</file>