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4295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400" b="0" i="0" u="none" strike="noStrike" cap="none"/>
            </a:lvl2pPr>
            <a:lvl3pPr marL="1143000" marR="0" lvl="2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000" b="0" i="0" u="none" strike="noStrike" cap="none"/>
            </a:lvl3pPr>
            <a:lvl4pPr marL="1600200" marR="0" lvl="3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800" b="0" i="0" u="none" strike="noStrike" cap="none"/>
            </a:lvl4pPr>
            <a:lvl5pPr marL="2057400" marR="0" lvl="4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/>
            </a:lvl5pPr>
            <a:lvl6pPr marL="2514600" marR="0" lvl="5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971800" marR="0" lvl="6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429000" marR="0" lvl="7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86200" marR="0" lvl="8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2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0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8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2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0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8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OVER_TEXT" type="objOverTx">
  <p:cSld name="OBJECT_OVER_TEXT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2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0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8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2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20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8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400" b="0" i="0" u="none" strike="noStrike" cap="none"/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2000" b="0" i="0" u="none" strike="noStrike" cap="none"/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800" b="0" i="0" u="none" strike="noStrike" cap="none"/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/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buNone/>
              <a:defRPr sz="1000" b="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457200" y="1447800"/>
            <a:ext cx="80772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" name="Google Shape;13;p1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XML_markup_languag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XML_markup_langu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58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Introduction to Markup Language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Unit 1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XML Markup Languages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550"/>
              <a:buFont typeface="Verdana"/>
              <a:buChar char="●"/>
            </a:pPr>
            <a:r>
              <a:rPr lang="en-US" sz="12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http://en.wikipedia.org/wiki/List_of_XML_markup_languages</a:t>
            </a:r>
            <a:endParaRPr sz="2800" b="0" i="0" u="none" strike="noStrike" cap="none">
              <a:solidFill>
                <a:schemeClr val="dk1"/>
              </a:solidFill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XQuery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query language designed to query collections of XML data (similar to SQL).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XSL Transformations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language used for the transformation of XML documents.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W3C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World Wide Web Consortium (W3C) is an international community where Member organizations, a full-time staff, and the public work together to develop Web standards. Led by Web inventor Tim Berners-Lee and CEO Jeffrey Jaffe, W3C's mission is to lead the Web to its full potential.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50" y="4508500"/>
            <a:ext cx="24003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3575" y="4221162"/>
            <a:ext cx="1497012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Tools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Copy Editor is free software and released under the GNU General Public License.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Features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 as you type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Tag protection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Schema/Relax NG/DTD support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XSLT, XPath 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/>
              <a:t>NotePad++</a:t>
            </a:r>
            <a:endParaRPr sz="2400"/>
          </a:p>
          <a:p>
            <a:pPr marL="0" marR="0" lvl="0" indent="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Verdana"/>
              <a:buChar char="●"/>
            </a:pPr>
            <a:r>
              <a:rPr lang="en-US" sz="2400"/>
              <a:t>Aptna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79375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What is a markup language?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markup language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modern system for annotating a document in a way that is syntactically distinguishable from the text.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idea and terminology evolved from the "marking up" of manuscripts, i.e., the revision instructions by editors, traditionally written with a blue pencil on authors' manuscripts.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643437" y="1628775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4643437" y="1628775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12" y="3748087"/>
            <a:ext cx="4535487" cy="310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Features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1525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common feature of many markup languages is that they intermix the text of a document with markup instructions in the same data stream or file.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294967295"/>
          </p:nvPr>
        </p:nvSpPr>
        <p:spPr>
          <a:xfrm>
            <a:off x="1219470" y="2741515"/>
            <a:ext cx="7106700" cy="4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&lt;html&gt;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&lt;!-- </a:t>
            </a:r>
            <a:r>
              <a:rPr lang="en-US" sz="1100" b="0" i="1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Our first Web page</a:t>
            </a: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--&gt;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&lt;head&gt;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&lt;title&gt; </a:t>
            </a:r>
            <a:r>
              <a:rPr lang="en-US" sz="1100" b="0" i="0" u="none" strike="noStrike" cap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Markup Languages – Welcome</a:t>
            </a: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&lt;/title&gt;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&lt;/head&gt;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&lt;body&gt;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&lt;p&gt; </a:t>
            </a:r>
            <a:r>
              <a:rPr lang="en-US" sz="1100" b="0" i="0" u="none" strike="noStrike" cap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Welcome to Our Web Site!</a:t>
            </a: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 &lt;/p&gt;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&lt;/body&gt;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1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&lt;/html&gt;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Types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Presentational markup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Verdana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kind of markup used by traditional word-processing systems: binary codes embedded in document text that produce the WYSIWYG effect.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Procedural markup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Verdana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Markup is embedded in text and provides instructions for programs that are to process the text. Well-known examples include troff, LaTeX, and PostScript. 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Descriptive markup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"/>
              <a:buFont typeface="Verdana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Markup is used to label parts of the document rather than to provide specific instructions as to how they should be processed. </a:t>
            </a:r>
            <a:endParaRPr sz="2400" b="0" i="0" u="none" strike="noStrike" cap="none"/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5" y="3716337"/>
            <a:ext cx="40481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3690318"/>
            <a:ext cx="4610448" cy="301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Well-know markup languages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HyperText Markup Language (HTML) – the original markup language that was defined as a part of implementing World Wide Web.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Extensible HyperText Markup Language (XHTML): HTML reformulated in XML syntax.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Verdana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XHTML Basic – a subset of XHTML for simple (typically mobile, handheld) devices. It is meant to replace WML, and C-HTML. 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Verdana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XHTML Mobile Profile (XHTML MP) – a standard designed for mobile phones and other resource-constrained devices. </a:t>
            </a:r>
            <a:endParaRPr sz="2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Mathematical Markup Language (MathML)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Scalable Vector Graphics (SVG)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TeX, LaTeX – a format for describing complex type and page layout often used for mathematics, technical, and academic publications.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Extensible 3D (X3D)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HTML, XHTML and CSS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Verdana"/>
              <a:buChar char="●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Cascading Style Sheets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CSS</a:t>
            </a: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is a style sheet language used for describing the presentation semantics (the look and formatting) of a document written in a markup language. Its most common application is to style web pages written in HTML and XHTML, but the language can also be applied to any kind of XML document.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3" name="Google Shape;83;p11"/>
          <p:cNvGrpSpPr/>
          <p:nvPr/>
        </p:nvGrpSpPr>
        <p:grpSpPr>
          <a:xfrm>
            <a:off x="5580062" y="1600200"/>
            <a:ext cx="3106738" cy="4530725"/>
            <a:chOff x="5580062" y="1600200"/>
            <a:chExt cx="3106738" cy="4530725"/>
          </a:xfrm>
        </p:grpSpPr>
        <p:sp>
          <p:nvSpPr>
            <p:cNvPr id="84" name="Google Shape;84;p11"/>
            <p:cNvSpPr txBox="1"/>
            <p:nvPr/>
          </p:nvSpPr>
          <p:spPr>
            <a:xfrm>
              <a:off x="5580062" y="1600200"/>
              <a:ext cx="3106737" cy="4530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Font typeface="Verdana"/>
                <a:buNone/>
              </a:pP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body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{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background-color:#d0e4fe;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}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h1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{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color:orange;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text-align:center;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}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{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font-family:"Times New Roman";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font-size:20px;</a:t>
              </a:r>
              <a:b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400" b="0" i="0" u="none" strike="noStrike" cap="none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rPr>
                <a:t>}</a:t>
              </a:r>
              <a:endParaRPr/>
            </a:p>
          </p:txBody>
        </p:sp>
        <p:cxnSp>
          <p:nvCxnSpPr>
            <p:cNvPr id="85" name="Google Shape;85;p11"/>
            <p:cNvCxnSpPr/>
            <p:nvPr/>
          </p:nvCxnSpPr>
          <p:spPr>
            <a:xfrm>
              <a:off x="5580062" y="1600200"/>
              <a:ext cx="310673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86" name="Google Shape;86;p11"/>
            <p:cNvCxnSpPr/>
            <p:nvPr/>
          </p:nvCxnSpPr>
          <p:spPr>
            <a:xfrm>
              <a:off x="5580062" y="6130925"/>
              <a:ext cx="3106737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87" name="Google Shape;87;p11"/>
            <p:cNvCxnSpPr/>
            <p:nvPr/>
          </p:nvCxnSpPr>
          <p:spPr>
            <a:xfrm>
              <a:off x="5580062" y="1600200"/>
              <a:ext cx="0" cy="4530725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88" name="Google Shape;88;p11"/>
            <p:cNvCxnSpPr/>
            <p:nvPr/>
          </p:nvCxnSpPr>
          <p:spPr>
            <a:xfrm>
              <a:off x="8686800" y="1600200"/>
              <a:ext cx="0" cy="4530725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What is XML?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stands for EXtensible Markup Language.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is a markup language much like HTML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was designed to carry data, not to display data.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tags are not predefined. You must define your own tags.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is designed to be self-descriptive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is a W3C Recommendation.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XML DTD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741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purpose of a DTD (Document Type Definition) is to define the legal building blocks of an XML document.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Verdana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DTD defines the document structure with a list of legal elements and attributes.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294967295"/>
          </p:nvPr>
        </p:nvSpPr>
        <p:spPr>
          <a:xfrm>
            <a:off x="2268537" y="3573462"/>
            <a:ext cx="5975350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&lt;!DOCTYPE NEWSPAPER [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	&lt;!ELEMENT NEWSPAPER (ARTICLE+)&gt;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ARTICLE          	(HEADLINE,BYLINE,LEAD,BODY,NOTES)&gt;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HEADLINE (#PCDATA)&gt;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BYLINE (#PCDATA)&gt;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LEAD (#PCDATA)&gt;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BODY (#PCDATA)&gt;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&lt;!ELEMENT NOTES (#PCDATA)&gt; 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&lt;!ATTLIST ARTICLE AUTHOR CDATA #REQUIRED&gt;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&lt;!ATTLIST ARTICLE EDITOR CDATA #IMPLIED&gt;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&lt;!ATTLIST ARTICLE DATE CDATA #IMPLIED&gt;</a:t>
            </a:r>
            <a:b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&lt;!ATTLIST ARTICLE EDITION CDATA #IMPLIED&gt;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Verdan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]&gt;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aramond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XML Markup Languages</a:t>
            </a:r>
            <a:endParaRPr sz="4400" b="0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550"/>
              <a:buFont typeface="Verdana"/>
              <a:buChar char="●"/>
            </a:pPr>
            <a:r>
              <a:rPr lang="en-US" sz="12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http://en.wikipedia.org/wiki/List_of_XML_markup_languages</a:t>
            </a:r>
            <a:endParaRPr sz="2800" b="0" i="0" u="none" strike="noStrike" cap="none">
              <a:solidFill>
                <a:schemeClr val="dk1"/>
              </a:solidFill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XHTML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markup language that has the same depth of expression as HTML, but with a syntax conforming to XML.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XML Schema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description of a type of XML document, typically expressed in terms of constraints on the structure and content of documents of that type.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XPath</a:t>
            </a: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an expression language for addressing portions of an XML document 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7937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25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ivel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99CC00"/>
      </a:accent4>
      <a:accent5>
        <a:srgbClr val="CCCC66"/>
      </a:accent5>
      <a:accent6>
        <a:srgbClr val="FFFFFF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Macintosh PowerPoint</Application>
  <PresentationFormat>Presentación en pantalla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Garamond</vt:lpstr>
      <vt:lpstr>Arial</vt:lpstr>
      <vt:lpstr>Verdana</vt:lpstr>
      <vt:lpstr>Custom</vt:lpstr>
      <vt:lpstr>Introduction to Markup Language</vt:lpstr>
      <vt:lpstr>What is a markup language?</vt:lpstr>
      <vt:lpstr>Features</vt:lpstr>
      <vt:lpstr>Types</vt:lpstr>
      <vt:lpstr>Well-know markup languages</vt:lpstr>
      <vt:lpstr>HTML, XHTML and CSS</vt:lpstr>
      <vt:lpstr>What is XML?</vt:lpstr>
      <vt:lpstr>XML DTD</vt:lpstr>
      <vt:lpstr>XML Markup Languages</vt:lpstr>
      <vt:lpstr>XML Markup Languages</vt:lpstr>
      <vt:lpstr>W3C</vt:lpstr>
      <vt:lpstr>Tools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Markup Language</dc:title>
  <cp:lastModifiedBy>Francisco Manuel</cp:lastModifiedBy>
  <cp:revision>1</cp:revision>
  <dcterms:modified xsi:type="dcterms:W3CDTF">2020-10-24T15:49:13Z</dcterms:modified>
</cp:coreProperties>
</file>