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66" r:id="rId5"/>
    <p:sldId id="265" r:id="rId6"/>
    <p:sldId id="262" r:id="rId7"/>
    <p:sldId id="263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00"/>
    <a:srgbClr val="FF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Fgp7wYVid2xmknKW4hEb55/Polar-team-library?node-id=0%3A1&amp;t=U1h12dUdxMuoa71z-0" TargetMode="External"/><Relationship Id="rId2" Type="http://schemas.openxmlformats.org/officeDocument/2006/relationships/hyperlink" Target="https://www.figma.com/file/Rj2K6yia15705oUkY1Cfv0/Polar-Project?node-id=0%3A1&amp;t=2OtLA0n0b4dZONdw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spMHJ8pW/team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AC72-2FFA-C758-1167-4E1AA467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68" y="686831"/>
            <a:ext cx="11505063" cy="239994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Group 2</a:t>
            </a:r>
            <a:br>
              <a:rPr lang="en-US" u="sng" dirty="0"/>
            </a:br>
            <a:r>
              <a:rPr lang="en-US" u="sng" dirty="0"/>
              <a:t> </a:t>
            </a:r>
            <a:br>
              <a:rPr lang="en-US" dirty="0"/>
            </a:br>
            <a:r>
              <a:rPr lang="en-US" dirty="0"/>
              <a:t>movement correction system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CCBE-AE06-EF02-07AB-15BB8120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68" y="5068190"/>
            <a:ext cx="9448800" cy="685800"/>
          </a:xfrm>
        </p:spPr>
        <p:txBody>
          <a:bodyPr/>
          <a:lstStyle/>
          <a:p>
            <a:r>
              <a:rPr lang="en-US" b="1" dirty="0">
                <a:latin typeface=".VnClarendon" panose="020B7200000000000000" pitchFamily="34" charset="0"/>
              </a:rPr>
              <a:t>Nicolas Schmitt, </a:t>
            </a:r>
            <a:r>
              <a:rPr lang="en-US" b="1" dirty="0" err="1">
                <a:latin typeface=".VnClarendon" panose="020B7200000000000000" pitchFamily="34" charset="0"/>
              </a:rPr>
              <a:t>Hieu</a:t>
            </a:r>
            <a:r>
              <a:rPr lang="en-US" b="1" dirty="0">
                <a:latin typeface=".VnClarendon" panose="020B7200000000000000" pitchFamily="34" charset="0"/>
              </a:rPr>
              <a:t> Nguyen, Khoa </a:t>
            </a:r>
            <a:r>
              <a:rPr lang="en-US" b="1" dirty="0" err="1">
                <a:latin typeface=".VnClarendon" panose="020B7200000000000000" pitchFamily="34" charset="0"/>
              </a:rPr>
              <a:t>Dinh</a:t>
            </a:r>
            <a:r>
              <a:rPr lang="en-US" b="1" dirty="0">
                <a:latin typeface=".VnClarendon" panose="020B7200000000000000" pitchFamily="34" charset="0"/>
              </a:rPr>
              <a:t>, Tram Vu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8BC04-F6AF-1F3F-C96F-B487605D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487" y="3209608"/>
            <a:ext cx="2961561" cy="29615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87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902-B904-8E88-2129-E7DD1985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15" y="1276114"/>
            <a:ext cx="9177856" cy="5185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Current Milestone?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467C-6E39-77FF-5FB5-1C814B9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85" y="2442901"/>
            <a:ext cx="8118231" cy="2470294"/>
          </a:xfrm>
        </p:spPr>
        <p:txBody>
          <a:bodyPr/>
          <a:lstStyle/>
          <a:p>
            <a:r>
              <a:rPr lang="en-US" sz="2800" b="1" dirty="0"/>
              <a:t>Final software design</a:t>
            </a:r>
          </a:p>
          <a:p>
            <a:r>
              <a:rPr lang="en-US" sz="2800" b="1" dirty="0"/>
              <a:t>Algorithm for mistake identification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902-B904-8E88-2129-E7DD1985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61" y="639315"/>
            <a:ext cx="9177856" cy="5185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we changed in our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467C-6E39-77FF-5FB5-1C814B9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3958"/>
            <a:ext cx="11133161" cy="474472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Reaction to last Presentations feedback: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More focus on Product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What do users actually want?</a:t>
            </a:r>
          </a:p>
          <a:p>
            <a:pPr lvl="2"/>
            <a:r>
              <a:rPr lang="en-US" dirty="0"/>
              <a:t>User research: Interviews with possible users </a:t>
            </a:r>
          </a:p>
          <a:p>
            <a:pPr lvl="2"/>
            <a:r>
              <a:rPr lang="en-US" dirty="0"/>
              <a:t>Change in requirements based on the interviews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Which data do we want to visualize and how?</a:t>
            </a:r>
          </a:p>
          <a:p>
            <a:pPr lvl="2"/>
            <a:r>
              <a:rPr lang="en-US" dirty="0"/>
              <a:t>Based on User Research: mainly focus on boxing-specific performance data(speed/stamina)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902-B904-8E88-2129-E7DD1985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775792"/>
            <a:ext cx="9177856" cy="5185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467C-6E39-77FF-5FB5-1C814B9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8925"/>
            <a:ext cx="11215048" cy="4239760"/>
          </a:xfrm>
        </p:spPr>
        <p:txBody>
          <a:bodyPr/>
          <a:lstStyle/>
          <a:p>
            <a:r>
              <a:rPr lang="en-US" dirty="0"/>
              <a:t>Standardized Interviews with boxers of different skill levels</a:t>
            </a:r>
          </a:p>
          <a:p>
            <a:r>
              <a:rPr lang="en-US" dirty="0"/>
              <a:t>Main changes/additions in requirements:</a:t>
            </a:r>
          </a:p>
          <a:p>
            <a:pPr lvl="1"/>
            <a:r>
              <a:rPr lang="en-US" dirty="0"/>
              <a:t>Focus on  boxing-specific performance data: punching speed and stamina</a:t>
            </a:r>
          </a:p>
          <a:p>
            <a:pPr lvl="1"/>
            <a:r>
              <a:rPr lang="en-US" dirty="0"/>
              <a:t>Round-based training sessions</a:t>
            </a:r>
          </a:p>
          <a:p>
            <a:pPr lvl="1"/>
            <a:r>
              <a:rPr lang="en-US" dirty="0"/>
              <a:t>Less focus on mistake recognition, because beginners are usually not able to correct problems themselves</a:t>
            </a:r>
          </a:p>
          <a:p>
            <a:r>
              <a:rPr lang="en-US" dirty="0"/>
              <a:t>Full documentation can be found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4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902-B904-8E88-2129-E7DD1985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52" y="380057"/>
            <a:ext cx="8610600" cy="5185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&amp;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467C-6E39-77FF-5FB5-1C814B9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1497404"/>
            <a:ext cx="10017369" cy="4744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algorithms for:</a:t>
            </a:r>
          </a:p>
          <a:p>
            <a:r>
              <a:rPr lang="en-US" dirty="0"/>
              <a:t>Punch recognition</a:t>
            </a:r>
          </a:p>
          <a:p>
            <a:pPr lvl="1"/>
            <a:r>
              <a:rPr lang="en-US" dirty="0"/>
              <a:t>Based on acceleration threshold(x – forward direction)</a:t>
            </a:r>
          </a:p>
          <a:p>
            <a:pPr lvl="1"/>
            <a:r>
              <a:rPr lang="en-US" dirty="0"/>
              <a:t>prevents counting one punch multiple times</a:t>
            </a:r>
          </a:p>
          <a:p>
            <a:r>
              <a:rPr lang="en-US" dirty="0"/>
              <a:t>Hand dropped after a punch connects</a:t>
            </a:r>
          </a:p>
          <a:p>
            <a:pPr lvl="1"/>
            <a:r>
              <a:rPr lang="en-US" dirty="0"/>
              <a:t>Based on acceleration threshold(x – forward, y – wrist rotation)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Both algorithms successfully tested with sample data, real world testing(with different test subjects) is still needed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Algorithms for speed calculation is still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EFE94-EBC8-60DB-31F9-6CF327F9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421" y="1497404"/>
            <a:ext cx="2092856" cy="22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1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118B-79FC-14D9-D657-C527F67E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3332"/>
            <a:ext cx="10820400" cy="5495354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UI DESIGN :</a:t>
            </a:r>
          </a:p>
          <a:p>
            <a:endParaRPr lang="en-US" b="1" u="sng" dirty="0"/>
          </a:p>
          <a:p>
            <a:r>
              <a:rPr lang="en-US" b="1" u="sng" dirty="0">
                <a:hlinkClick r:id="rId2"/>
              </a:rPr>
              <a:t>https://www.figma.com/file/Rj2K6yia15705oUkY1Cfv0/Polar-Project?node-id=0%3A1&amp;t=2OtLA0n0b4dZONdw-0</a:t>
            </a:r>
            <a:r>
              <a:rPr lang="en-US" b="1" u="sng" dirty="0"/>
              <a:t> </a:t>
            </a:r>
          </a:p>
          <a:p>
            <a:endParaRPr lang="en-US" b="1" u="sng" dirty="0"/>
          </a:p>
          <a:p>
            <a:r>
              <a:rPr lang="en-US" b="1" u="sng" dirty="0">
                <a:hlinkClick r:id="rId3"/>
              </a:rPr>
              <a:t>https://www.figma.com/file/Fgp7wYVid2xmknKW4hEb55/Polar-team-library?node-id=0%3A1&amp;t=U1h12dUdxMuoa71z-0</a:t>
            </a:r>
            <a:r>
              <a:rPr lang="en-US" b="1" u="sng" dirty="0"/>
              <a:t>  </a:t>
            </a:r>
          </a:p>
          <a:p>
            <a:endParaRPr lang="en-US" b="1" u="sng" dirty="0"/>
          </a:p>
          <a:p>
            <a:pPr marL="0" indent="0">
              <a:buNone/>
            </a:pPr>
            <a:r>
              <a:rPr lang="en-US" sz="2400" b="1" u="sng" dirty="0"/>
              <a:t>TRELLO BOARD UPDATED:</a:t>
            </a:r>
          </a:p>
          <a:p>
            <a:r>
              <a:rPr lang="en-US" b="1" u="sng" dirty="0">
                <a:hlinkClick r:id="rId4"/>
              </a:rPr>
              <a:t>https://trello.com/b/spMHJ8pW/team2</a:t>
            </a:r>
            <a:r>
              <a:rPr lang="en-US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6461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171</TotalTime>
  <Words>282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.VnClarendon</vt:lpstr>
      <vt:lpstr>Arial</vt:lpstr>
      <vt:lpstr>Calibri</vt:lpstr>
      <vt:lpstr>Century Gothic</vt:lpstr>
      <vt:lpstr>Wingdings</vt:lpstr>
      <vt:lpstr>Vapor Trail</vt:lpstr>
      <vt:lpstr>Group 2   movement correction system</vt:lpstr>
      <vt:lpstr>Current Milestone?</vt:lpstr>
      <vt:lpstr>What we changed in our planning</vt:lpstr>
      <vt:lpstr>User research</vt:lpstr>
      <vt:lpstr>Data analysis &amp;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 movement correction system</dc:title>
  <dc:creator>Tram Vu</dc:creator>
  <cp:lastModifiedBy>Nicolas Schmitt</cp:lastModifiedBy>
  <cp:revision>4</cp:revision>
  <dcterms:created xsi:type="dcterms:W3CDTF">2022-11-23T21:20:34Z</dcterms:created>
  <dcterms:modified xsi:type="dcterms:W3CDTF">2022-11-24T19:21:52Z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