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4F02-351A-4D5B-A279-B0EB136EEF1A}" type="datetimeFigureOut">
              <a:rPr lang="en-PH" smtClean="0"/>
              <a:t>04/04/2020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B74-9BB1-4DAF-88CB-C331AFA2AE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013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4F02-351A-4D5B-A279-B0EB136EEF1A}" type="datetimeFigureOut">
              <a:rPr lang="en-PH" smtClean="0"/>
              <a:t>04/04/2020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B74-9BB1-4DAF-88CB-C331AFA2AE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939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4F02-351A-4D5B-A279-B0EB136EEF1A}" type="datetimeFigureOut">
              <a:rPr lang="en-PH" smtClean="0"/>
              <a:t>04/04/2020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B74-9BB1-4DAF-88CB-C331AFA2AE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207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4F02-351A-4D5B-A279-B0EB136EEF1A}" type="datetimeFigureOut">
              <a:rPr lang="en-PH" smtClean="0"/>
              <a:t>04/04/2020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B74-9BB1-4DAF-88CB-C331AFA2AE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37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4F02-351A-4D5B-A279-B0EB136EEF1A}" type="datetimeFigureOut">
              <a:rPr lang="en-PH" smtClean="0"/>
              <a:t>04/04/2020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B74-9BB1-4DAF-88CB-C331AFA2AE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930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4F02-351A-4D5B-A279-B0EB136EEF1A}" type="datetimeFigureOut">
              <a:rPr lang="en-PH" smtClean="0"/>
              <a:t>04/04/2020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B74-9BB1-4DAF-88CB-C331AFA2AE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682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4F02-351A-4D5B-A279-B0EB136EEF1A}" type="datetimeFigureOut">
              <a:rPr lang="en-PH" smtClean="0"/>
              <a:t>04/04/2020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B74-9BB1-4DAF-88CB-C331AFA2AE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158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4F02-351A-4D5B-A279-B0EB136EEF1A}" type="datetimeFigureOut">
              <a:rPr lang="en-PH" smtClean="0"/>
              <a:t>04/04/2020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B74-9BB1-4DAF-88CB-C331AFA2AE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296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4F02-351A-4D5B-A279-B0EB136EEF1A}" type="datetimeFigureOut">
              <a:rPr lang="en-PH" smtClean="0"/>
              <a:t>04/04/2020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B74-9BB1-4DAF-88CB-C331AFA2AE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5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4F02-351A-4D5B-A279-B0EB136EEF1A}" type="datetimeFigureOut">
              <a:rPr lang="en-PH" smtClean="0"/>
              <a:t>04/04/2020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B74-9BB1-4DAF-88CB-C331AFA2AE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388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4F02-351A-4D5B-A279-B0EB136EEF1A}" type="datetimeFigureOut">
              <a:rPr lang="en-PH" smtClean="0"/>
              <a:t>04/04/2020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B74-9BB1-4DAF-88CB-C331AFA2AE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235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4F02-351A-4D5B-A279-B0EB136EEF1A}" type="datetimeFigureOut">
              <a:rPr lang="en-PH" smtClean="0"/>
              <a:t>04/04/2020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2B74-9BB1-4DAF-88CB-C331AFA2AE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675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15" y="4678285"/>
            <a:ext cx="3471397" cy="1954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1" y="577564"/>
            <a:ext cx="3375212" cy="1642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0"/>
          <a:stretch/>
        </p:blipFill>
        <p:spPr>
          <a:xfrm>
            <a:off x="8220255" y="1132507"/>
            <a:ext cx="2525181" cy="18177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838995" y="103308"/>
            <a:ext cx="296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solidFill>
                  <a:srgbClr val="663300"/>
                </a:solidFill>
              </a:rPr>
              <a:t>INFORMATION DESK</a:t>
            </a:r>
            <a:endParaRPr lang="en-PH" b="1" dirty="0">
              <a:solidFill>
                <a:srgbClr val="6633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521" y="-2343"/>
            <a:ext cx="1247775" cy="75247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687567" y="723040"/>
            <a:ext cx="598549" cy="362271"/>
          </a:xfrm>
          <a:prstGeom prst="roundRect">
            <a:avLst>
              <a:gd name="adj" fmla="val 4153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</a:rPr>
              <a:t>PC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5524730" y="1438687"/>
            <a:ext cx="928809" cy="203956"/>
          </a:xfrm>
          <a:prstGeom prst="snip2SameRect">
            <a:avLst>
              <a:gd name="adj1" fmla="val 13846"/>
              <a:gd name="adj2" fmla="val 564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Snip Same Side Corner Rectangle 15"/>
          <p:cNvSpPr/>
          <p:nvPr/>
        </p:nvSpPr>
        <p:spPr>
          <a:xfrm>
            <a:off x="5674689" y="1095113"/>
            <a:ext cx="624306" cy="268446"/>
          </a:xfrm>
          <a:prstGeom prst="snip2SameRect">
            <a:avLst>
              <a:gd name="adj1" fmla="val 13846"/>
              <a:gd name="adj2" fmla="val 56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/>
          <p:cNvSpPr/>
          <p:nvPr/>
        </p:nvSpPr>
        <p:spPr>
          <a:xfrm>
            <a:off x="4937145" y="477542"/>
            <a:ext cx="7167769" cy="2576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ounded Rectangle 18"/>
          <p:cNvSpPr/>
          <p:nvPr/>
        </p:nvSpPr>
        <p:spPr>
          <a:xfrm>
            <a:off x="5648934" y="1842877"/>
            <a:ext cx="456875" cy="394995"/>
          </a:xfrm>
          <a:prstGeom prst="roundRect">
            <a:avLst>
              <a:gd name="adj" fmla="val 4153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 smtClean="0">
                <a:solidFill>
                  <a:schemeClr val="tx1"/>
                </a:solidFill>
              </a:rPr>
              <a:t>BP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911174" y="2387964"/>
            <a:ext cx="210720" cy="232104"/>
          </a:xfrm>
          <a:prstGeom prst="roundRect">
            <a:avLst>
              <a:gd name="adj" fmla="val 4153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719344" y="2234913"/>
            <a:ext cx="266142" cy="27206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184004" y="5586558"/>
            <a:ext cx="598549" cy="362271"/>
          </a:xfrm>
          <a:prstGeom prst="roundRect">
            <a:avLst>
              <a:gd name="adj" fmla="val 4153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</a:rPr>
              <a:t>PC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28" name="Snip Same Side Corner Rectangle 27"/>
          <p:cNvSpPr/>
          <p:nvPr/>
        </p:nvSpPr>
        <p:spPr>
          <a:xfrm>
            <a:off x="4021167" y="6302205"/>
            <a:ext cx="928809" cy="203956"/>
          </a:xfrm>
          <a:prstGeom prst="snip2SameRect">
            <a:avLst>
              <a:gd name="adj1" fmla="val 13846"/>
              <a:gd name="adj2" fmla="val 564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Snip Same Side Corner Rectangle 28"/>
          <p:cNvSpPr/>
          <p:nvPr/>
        </p:nvSpPr>
        <p:spPr>
          <a:xfrm>
            <a:off x="4171126" y="5958631"/>
            <a:ext cx="624306" cy="268446"/>
          </a:xfrm>
          <a:prstGeom prst="snip2SameRect">
            <a:avLst>
              <a:gd name="adj1" fmla="val 13846"/>
              <a:gd name="adj2" fmla="val 56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ounded Rectangle 32"/>
          <p:cNvSpPr/>
          <p:nvPr/>
        </p:nvSpPr>
        <p:spPr>
          <a:xfrm>
            <a:off x="5142089" y="5292876"/>
            <a:ext cx="878286" cy="678253"/>
          </a:xfrm>
          <a:prstGeom prst="roundRect">
            <a:avLst>
              <a:gd name="adj" fmla="val 4153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 smtClean="0">
                <a:solidFill>
                  <a:schemeClr val="tx1"/>
                </a:solidFill>
              </a:rPr>
              <a:t>TABLET</a:t>
            </a:r>
          </a:p>
          <a:p>
            <a:pPr algn="ctr"/>
            <a:r>
              <a:rPr lang="en-PH" b="1" dirty="0" smtClean="0">
                <a:solidFill>
                  <a:schemeClr val="tx1"/>
                </a:solidFill>
              </a:rPr>
              <a:t>PC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21144" y="4533665"/>
            <a:ext cx="8154742" cy="22210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Rounded Rectangle 38"/>
          <p:cNvSpPr/>
          <p:nvPr/>
        </p:nvSpPr>
        <p:spPr>
          <a:xfrm>
            <a:off x="10900783" y="713051"/>
            <a:ext cx="878286" cy="678253"/>
          </a:xfrm>
          <a:prstGeom prst="roundRect">
            <a:avLst>
              <a:gd name="adj" fmla="val 4153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</a:rPr>
              <a:t>TV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81586" y="4561589"/>
            <a:ext cx="146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TELEPHONES</a:t>
            </a:r>
            <a:endParaRPr lang="en-PH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4709656" y="4939147"/>
            <a:ext cx="348027" cy="325531"/>
          </a:xfrm>
          <a:prstGeom prst="roundRect">
            <a:avLst>
              <a:gd name="adj" fmla="val 4153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696778" y="4895514"/>
            <a:ext cx="132707" cy="369165"/>
          </a:xfrm>
          <a:prstGeom prst="roundRect">
            <a:avLst>
              <a:gd name="adj" fmla="val 4153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256751" y="4937000"/>
            <a:ext cx="348027" cy="325531"/>
          </a:xfrm>
          <a:prstGeom prst="roundRect">
            <a:avLst>
              <a:gd name="adj" fmla="val 4153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43873" y="4893367"/>
            <a:ext cx="132707" cy="369165"/>
          </a:xfrm>
          <a:prstGeom prst="roundRect">
            <a:avLst>
              <a:gd name="adj" fmla="val 4153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48" name="Snip Same Side Corner Rectangle 47"/>
          <p:cNvSpPr/>
          <p:nvPr/>
        </p:nvSpPr>
        <p:spPr>
          <a:xfrm>
            <a:off x="3991515" y="4906871"/>
            <a:ext cx="190344" cy="369333"/>
          </a:xfrm>
          <a:prstGeom prst="snip2SameRect">
            <a:avLst>
              <a:gd name="adj1" fmla="val 13846"/>
              <a:gd name="adj2" fmla="val 564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Rectangle 50"/>
          <p:cNvSpPr/>
          <p:nvPr/>
        </p:nvSpPr>
        <p:spPr>
          <a:xfrm>
            <a:off x="245324" y="2278381"/>
            <a:ext cx="2443147" cy="22210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TextBox 51"/>
          <p:cNvSpPr txBox="1"/>
          <p:nvPr/>
        </p:nvSpPr>
        <p:spPr>
          <a:xfrm>
            <a:off x="204114" y="1921251"/>
            <a:ext cx="178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solidFill>
                  <a:srgbClr val="663300"/>
                </a:solidFill>
              </a:rPr>
              <a:t>X-RAY UNIT</a:t>
            </a:r>
            <a:endParaRPr lang="en-PH" b="1" dirty="0">
              <a:solidFill>
                <a:srgbClr val="6633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08904" y="3493076"/>
            <a:ext cx="598549" cy="362271"/>
          </a:xfrm>
          <a:prstGeom prst="roundRect">
            <a:avLst>
              <a:gd name="adj" fmla="val 4153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</a:rPr>
              <a:t>PC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4" name="Snip Same Side Corner Rectangle 53"/>
          <p:cNvSpPr/>
          <p:nvPr/>
        </p:nvSpPr>
        <p:spPr>
          <a:xfrm>
            <a:off x="546067" y="4208723"/>
            <a:ext cx="928809" cy="203956"/>
          </a:xfrm>
          <a:prstGeom prst="snip2SameRect">
            <a:avLst>
              <a:gd name="adj1" fmla="val 13846"/>
              <a:gd name="adj2" fmla="val 564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Snip Same Side Corner Rectangle 54"/>
          <p:cNvSpPr/>
          <p:nvPr/>
        </p:nvSpPr>
        <p:spPr>
          <a:xfrm>
            <a:off x="696026" y="3865149"/>
            <a:ext cx="624306" cy="268446"/>
          </a:xfrm>
          <a:prstGeom prst="snip2SameRect">
            <a:avLst>
              <a:gd name="adj1" fmla="val 13846"/>
              <a:gd name="adj2" fmla="val 56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ounded Rectangle 55"/>
          <p:cNvSpPr/>
          <p:nvPr/>
        </p:nvSpPr>
        <p:spPr>
          <a:xfrm>
            <a:off x="1688772" y="3554356"/>
            <a:ext cx="878286" cy="678253"/>
          </a:xfrm>
          <a:prstGeom prst="roundRect">
            <a:avLst>
              <a:gd name="adj" fmla="val 4153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 smtClean="0">
                <a:solidFill>
                  <a:schemeClr val="tx1"/>
                </a:solidFill>
              </a:rPr>
              <a:t>TABLET</a:t>
            </a:r>
          </a:p>
          <a:p>
            <a:pPr algn="ctr"/>
            <a:r>
              <a:rPr lang="en-PH" b="1" dirty="0" smtClean="0">
                <a:solidFill>
                  <a:schemeClr val="tx1"/>
                </a:solidFill>
              </a:rPr>
              <a:t>PC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8" name="Cube 57"/>
          <p:cNvSpPr/>
          <p:nvPr/>
        </p:nvSpPr>
        <p:spPr>
          <a:xfrm>
            <a:off x="384527" y="2636170"/>
            <a:ext cx="1042954" cy="636393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TextBox 58"/>
          <p:cNvSpPr txBox="1"/>
          <p:nvPr/>
        </p:nvSpPr>
        <p:spPr>
          <a:xfrm>
            <a:off x="217855" y="2269519"/>
            <a:ext cx="202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X-RAY MACHINE</a:t>
            </a:r>
            <a:endParaRPr lang="en-PH" b="1" dirty="0"/>
          </a:p>
        </p:txBody>
      </p:sp>
      <p:sp>
        <p:nvSpPr>
          <p:cNvPr id="60" name="Rectangle 59"/>
          <p:cNvSpPr/>
          <p:nvPr/>
        </p:nvSpPr>
        <p:spPr>
          <a:xfrm>
            <a:off x="245323" y="5414238"/>
            <a:ext cx="2260877" cy="12842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TextBox 60"/>
          <p:cNvSpPr txBox="1"/>
          <p:nvPr/>
        </p:nvSpPr>
        <p:spPr>
          <a:xfrm>
            <a:off x="158429" y="5029659"/>
            <a:ext cx="23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solidFill>
                  <a:srgbClr val="663300"/>
                </a:solidFill>
              </a:rPr>
              <a:t>LABORATORY FACILITY</a:t>
            </a:r>
            <a:endParaRPr lang="en-PH" b="1" dirty="0">
              <a:solidFill>
                <a:srgbClr val="6633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997448" y="5807738"/>
            <a:ext cx="620259" cy="58616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Isosceles Triangle 70"/>
          <p:cNvSpPr/>
          <p:nvPr/>
        </p:nvSpPr>
        <p:spPr>
          <a:xfrm rot="13297837" flipH="1">
            <a:off x="1460715" y="5713949"/>
            <a:ext cx="45719" cy="42108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Isosceles Triangle 71"/>
          <p:cNvSpPr/>
          <p:nvPr/>
        </p:nvSpPr>
        <p:spPr>
          <a:xfrm rot="13297837" flipH="1" flipV="1">
            <a:off x="1123145" y="6065989"/>
            <a:ext cx="64579" cy="47173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Oval 72"/>
          <p:cNvSpPr/>
          <p:nvPr/>
        </p:nvSpPr>
        <p:spPr>
          <a:xfrm>
            <a:off x="1280474" y="6061737"/>
            <a:ext cx="78439" cy="889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Oval 75"/>
          <p:cNvSpPr/>
          <p:nvPr/>
        </p:nvSpPr>
        <p:spPr>
          <a:xfrm>
            <a:off x="973613" y="1040135"/>
            <a:ext cx="2963589" cy="4841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rgbClr val="663300"/>
                </a:solidFill>
              </a:rPr>
              <a:t>INTERNET</a:t>
            </a:r>
            <a:endParaRPr lang="en-PH" b="1" dirty="0">
              <a:solidFill>
                <a:srgbClr val="663300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087901" y="1581298"/>
            <a:ext cx="627839" cy="190010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379019" y="1560382"/>
            <a:ext cx="1223522" cy="195494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995258" y="1214822"/>
            <a:ext cx="1679431" cy="8190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885884" y="1122770"/>
            <a:ext cx="1742728" cy="9969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308440" y="1551486"/>
            <a:ext cx="1221405" cy="194919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2184677" y="1561288"/>
            <a:ext cx="614020" cy="194624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162577" y="1578967"/>
            <a:ext cx="2570362" cy="371644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33210" y="4133595"/>
            <a:ext cx="296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solidFill>
                  <a:srgbClr val="663300"/>
                </a:solidFill>
              </a:rPr>
              <a:t>ACCOUNTING/CASHIER</a:t>
            </a:r>
            <a:endParaRPr lang="en-PH" b="1" dirty="0">
              <a:solidFill>
                <a:srgbClr val="663300"/>
              </a:solidFill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2788346" y="669922"/>
            <a:ext cx="5996" cy="3690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2143399" y="581702"/>
            <a:ext cx="2998" cy="503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6312956" y="4971082"/>
            <a:ext cx="598549" cy="362271"/>
          </a:xfrm>
          <a:prstGeom prst="roundRect">
            <a:avLst>
              <a:gd name="adj" fmla="val 4153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</a:rPr>
              <a:t>PC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54" name="Snip Same Side Corner Rectangle 153"/>
          <p:cNvSpPr/>
          <p:nvPr/>
        </p:nvSpPr>
        <p:spPr>
          <a:xfrm>
            <a:off x="6150119" y="5686729"/>
            <a:ext cx="928809" cy="203956"/>
          </a:xfrm>
          <a:prstGeom prst="snip2SameRect">
            <a:avLst>
              <a:gd name="adj1" fmla="val 13846"/>
              <a:gd name="adj2" fmla="val 564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5" name="Snip Same Side Corner Rectangle 154"/>
          <p:cNvSpPr/>
          <p:nvPr/>
        </p:nvSpPr>
        <p:spPr>
          <a:xfrm>
            <a:off x="6300078" y="5343155"/>
            <a:ext cx="624306" cy="268446"/>
          </a:xfrm>
          <a:prstGeom prst="snip2SameRect">
            <a:avLst>
              <a:gd name="adj1" fmla="val 13846"/>
              <a:gd name="adj2" fmla="val 56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4" name="Snip Same Side Corner Rectangle 163"/>
          <p:cNvSpPr/>
          <p:nvPr/>
        </p:nvSpPr>
        <p:spPr>
          <a:xfrm>
            <a:off x="7647107" y="4967732"/>
            <a:ext cx="699396" cy="369332"/>
          </a:xfrm>
          <a:prstGeom prst="snip2Same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5" name="Folded Corner 164"/>
          <p:cNvSpPr/>
          <p:nvPr/>
        </p:nvSpPr>
        <p:spPr>
          <a:xfrm rot="10800000">
            <a:off x="7765846" y="4747504"/>
            <a:ext cx="453832" cy="276106"/>
          </a:xfrm>
          <a:prstGeom prst="folded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6" name="Trapezoid 165"/>
          <p:cNvSpPr/>
          <p:nvPr/>
        </p:nvSpPr>
        <p:spPr>
          <a:xfrm>
            <a:off x="7707935" y="5225121"/>
            <a:ext cx="559234" cy="189117"/>
          </a:xfrm>
          <a:prstGeom prst="trapezoi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7" name="TextBox 166"/>
          <p:cNvSpPr txBox="1"/>
          <p:nvPr/>
        </p:nvSpPr>
        <p:spPr>
          <a:xfrm>
            <a:off x="7519816" y="5441646"/>
            <a:ext cx="202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PRINTER</a:t>
            </a:r>
          </a:p>
        </p:txBody>
      </p:sp>
      <p:sp>
        <p:nvSpPr>
          <p:cNvPr id="158" name="Folded Corner 157"/>
          <p:cNvSpPr/>
          <p:nvPr/>
        </p:nvSpPr>
        <p:spPr>
          <a:xfrm flipH="1" flipV="1">
            <a:off x="7272502" y="5746553"/>
            <a:ext cx="175459" cy="296929"/>
          </a:xfrm>
          <a:prstGeom prst="folded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1" name="Snip Same Side Corner Rectangle 170"/>
          <p:cNvSpPr/>
          <p:nvPr/>
        </p:nvSpPr>
        <p:spPr>
          <a:xfrm>
            <a:off x="7206548" y="5930094"/>
            <a:ext cx="624306" cy="268446"/>
          </a:xfrm>
          <a:prstGeom prst="snip2SameRect">
            <a:avLst>
              <a:gd name="adj1" fmla="val 13846"/>
              <a:gd name="adj2" fmla="val 564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0" name="Snip Same Side Corner Rectangle 169"/>
          <p:cNvSpPr/>
          <p:nvPr/>
        </p:nvSpPr>
        <p:spPr>
          <a:xfrm>
            <a:off x="7182358" y="6176303"/>
            <a:ext cx="672685" cy="187149"/>
          </a:xfrm>
          <a:prstGeom prst="snip2SameRect">
            <a:avLst>
              <a:gd name="adj1" fmla="val 13846"/>
              <a:gd name="adj2" fmla="val 564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2" name="TextBox 171"/>
          <p:cNvSpPr txBox="1"/>
          <p:nvPr/>
        </p:nvSpPr>
        <p:spPr>
          <a:xfrm>
            <a:off x="6796865" y="6382320"/>
            <a:ext cx="202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CASH REGISTER</a:t>
            </a:r>
            <a:endParaRPr lang="en-PH" b="1" dirty="0"/>
          </a:p>
        </p:txBody>
      </p:sp>
      <p:cxnSp>
        <p:nvCxnSpPr>
          <p:cNvPr id="183" name="Straight Arrow Connector 182"/>
          <p:cNvCxnSpPr>
            <a:stCxn id="155" idx="0"/>
          </p:cNvCxnSpPr>
          <p:nvPr/>
        </p:nvCxnSpPr>
        <p:spPr>
          <a:xfrm flipV="1">
            <a:off x="6924384" y="5076321"/>
            <a:ext cx="841461" cy="40105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857053" y="6105279"/>
            <a:ext cx="2293196" cy="332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3539886" y="1581298"/>
            <a:ext cx="2765968" cy="390617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 flipV="1">
            <a:off x="3632437" y="1538844"/>
            <a:ext cx="2645918" cy="375548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 flipV="1">
            <a:off x="3234061" y="1555649"/>
            <a:ext cx="2568911" cy="369820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>
            <a:off x="2931294" y="1629913"/>
            <a:ext cx="1417081" cy="299960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 flipV="1">
            <a:off x="2977915" y="1553318"/>
            <a:ext cx="1446490" cy="307171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ounded Rectangle 270"/>
          <p:cNvSpPr/>
          <p:nvPr/>
        </p:nvSpPr>
        <p:spPr>
          <a:xfrm rot="3326116">
            <a:off x="3865543" y="3455958"/>
            <a:ext cx="1432067" cy="207192"/>
          </a:xfrm>
          <a:prstGeom prst="roundRect">
            <a:avLst>
              <a:gd name="adj" fmla="val 34137"/>
            </a:avLst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SEND/RECEIVE</a:t>
            </a:r>
            <a:endParaRPr lang="en-PH" sz="1400" dirty="0"/>
          </a:p>
        </p:txBody>
      </p:sp>
      <p:sp>
        <p:nvSpPr>
          <p:cNvPr id="273" name="Rounded Rectangle 272"/>
          <p:cNvSpPr/>
          <p:nvPr/>
        </p:nvSpPr>
        <p:spPr>
          <a:xfrm rot="3326116">
            <a:off x="4158830" y="3360554"/>
            <a:ext cx="1528371" cy="195698"/>
          </a:xfrm>
          <a:prstGeom prst="roundRect">
            <a:avLst>
              <a:gd name="adj" fmla="val 34137"/>
            </a:avLst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SEND/RECEIVE</a:t>
            </a:r>
            <a:endParaRPr lang="en-PH" sz="1400" dirty="0"/>
          </a:p>
        </p:txBody>
      </p:sp>
      <p:sp>
        <p:nvSpPr>
          <p:cNvPr id="276" name="Rounded Rectangle 275"/>
          <p:cNvSpPr/>
          <p:nvPr/>
        </p:nvSpPr>
        <p:spPr>
          <a:xfrm rot="21421942">
            <a:off x="4192722" y="1132193"/>
            <a:ext cx="1172073" cy="172642"/>
          </a:xfrm>
          <a:prstGeom prst="roundRect">
            <a:avLst>
              <a:gd name="adj" fmla="val 34137"/>
            </a:avLst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SEND/RECEIVE</a:t>
            </a:r>
            <a:endParaRPr lang="en-PH" sz="1200" dirty="0"/>
          </a:p>
        </p:txBody>
      </p:sp>
      <p:sp>
        <p:nvSpPr>
          <p:cNvPr id="282" name="Rounded Rectangle 281"/>
          <p:cNvSpPr/>
          <p:nvPr/>
        </p:nvSpPr>
        <p:spPr>
          <a:xfrm rot="3892366">
            <a:off x="3000605" y="3106775"/>
            <a:ext cx="1398986" cy="169191"/>
          </a:xfrm>
          <a:prstGeom prst="roundRect">
            <a:avLst>
              <a:gd name="adj" fmla="val 34137"/>
            </a:avLst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SEND/RECEIVE</a:t>
            </a:r>
            <a:endParaRPr lang="en-PH" sz="1400" dirty="0"/>
          </a:p>
        </p:txBody>
      </p:sp>
      <p:sp>
        <p:nvSpPr>
          <p:cNvPr id="283" name="Rounded Rectangle 282"/>
          <p:cNvSpPr/>
          <p:nvPr/>
        </p:nvSpPr>
        <p:spPr>
          <a:xfrm rot="17260202">
            <a:off x="1803143" y="2393250"/>
            <a:ext cx="1329166" cy="212271"/>
          </a:xfrm>
          <a:prstGeom prst="roundRect">
            <a:avLst>
              <a:gd name="adj" fmla="val 34137"/>
            </a:avLst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SEND/RECEIVE</a:t>
            </a:r>
            <a:endParaRPr lang="en-PH" sz="1400" dirty="0"/>
          </a:p>
        </p:txBody>
      </p:sp>
      <p:sp>
        <p:nvSpPr>
          <p:cNvPr id="284" name="Rounded Rectangle 283"/>
          <p:cNvSpPr/>
          <p:nvPr/>
        </p:nvSpPr>
        <p:spPr>
          <a:xfrm rot="18194281">
            <a:off x="1331317" y="2386843"/>
            <a:ext cx="1329166" cy="212271"/>
          </a:xfrm>
          <a:prstGeom prst="roundRect">
            <a:avLst>
              <a:gd name="adj" fmla="val 34137"/>
            </a:avLst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SEND/RECEIVE</a:t>
            </a:r>
            <a:endParaRPr lang="en-PH" sz="1400" dirty="0"/>
          </a:p>
        </p:txBody>
      </p:sp>
      <p:sp>
        <p:nvSpPr>
          <p:cNvPr id="286" name="Rounded Rectangle 285"/>
          <p:cNvSpPr/>
          <p:nvPr/>
        </p:nvSpPr>
        <p:spPr>
          <a:xfrm>
            <a:off x="2681160" y="6043483"/>
            <a:ext cx="817505" cy="156415"/>
          </a:xfrm>
          <a:prstGeom prst="roundRect">
            <a:avLst>
              <a:gd name="adj" fmla="val 34137"/>
            </a:avLst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SEND</a:t>
            </a:r>
            <a:endParaRPr lang="en-PH" sz="1400" dirty="0"/>
          </a:p>
        </p:txBody>
      </p:sp>
      <p:sp>
        <p:nvSpPr>
          <p:cNvPr id="288" name="Rounded Rectangle 287"/>
          <p:cNvSpPr/>
          <p:nvPr/>
        </p:nvSpPr>
        <p:spPr>
          <a:xfrm rot="20122625">
            <a:off x="6971062" y="5241557"/>
            <a:ext cx="603475" cy="123988"/>
          </a:xfrm>
          <a:prstGeom prst="roundRect">
            <a:avLst>
              <a:gd name="adj" fmla="val 34137"/>
            </a:avLst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SEND</a:t>
            </a:r>
            <a:endParaRPr lang="en-PH" sz="1400" dirty="0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2743091" y="1629913"/>
            <a:ext cx="1334486" cy="421628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 flipV="1">
            <a:off x="2801075" y="1570127"/>
            <a:ext cx="1320068" cy="417642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/>
          <p:cNvSpPr/>
          <p:nvPr/>
        </p:nvSpPr>
        <p:spPr>
          <a:xfrm rot="4350957">
            <a:off x="2601909" y="3259573"/>
            <a:ext cx="1398986" cy="169191"/>
          </a:xfrm>
          <a:prstGeom prst="roundRect">
            <a:avLst>
              <a:gd name="adj" fmla="val 34137"/>
            </a:avLst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SEND/RECEIVE</a:t>
            </a:r>
            <a:endParaRPr lang="en-PH" sz="14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59474" y="5457526"/>
            <a:ext cx="150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MICROSCOPE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53071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34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316</cp:revision>
  <dcterms:created xsi:type="dcterms:W3CDTF">2020-04-03T23:03:11Z</dcterms:created>
  <dcterms:modified xsi:type="dcterms:W3CDTF">2020-04-04T12:41:56Z</dcterms:modified>
</cp:coreProperties>
</file>