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83" r:id="rId3"/>
    <p:sldId id="284" r:id="rId4"/>
    <p:sldId id="285" r:id="rId5"/>
  </p:sldIdLst>
  <p:sldSz cx="9906000" cy="6858000" type="A4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48" autoAdjust="0"/>
  </p:normalViewPr>
  <p:slideViewPr>
    <p:cSldViewPr>
      <p:cViewPr varScale="1">
        <p:scale>
          <a:sx n="36" d="100"/>
          <a:sy n="36" d="100"/>
        </p:scale>
        <p:origin x="-904" y="-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465" y="2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3128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465" y="673128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941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2045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5563" y="531813"/>
            <a:ext cx="3833812" cy="2655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2494" y="3366139"/>
            <a:ext cx="7219950" cy="3188969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2045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2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533400"/>
            <a:ext cx="990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6019800"/>
            <a:ext cx="858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68482"/>
            <a:ext cx="59436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Curriculum Vitae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2200" y="304800"/>
            <a:ext cx="990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3400" y="1817906"/>
            <a:ext cx="4127500" cy="4278094"/>
          </a:xfrm>
          <a:prstGeom prst="rect">
            <a:avLst/>
          </a:prstGeom>
          <a:ln w="381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475133" y="5613400"/>
            <a:ext cx="1265767" cy="1168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6" name="Picture 1" descr="http://www.usbong.ph/_/rsrc/1568600943742/partners/philnits_logoV2.jpg?height=178&amp;width=4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" y="5704327"/>
            <a:ext cx="2406361" cy="107747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969" y="76200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2"/>
            <a:ext cx="9906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295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850" y="1349513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99610"/>
            <a:ext cx="9988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u="sng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Language and Culture Learning with ICT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・available: English, Spanish, </a:t>
            </a:r>
            <a:r>
              <a:rPr lang="en-US" sz="2900" dirty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Filipino, </a:t>
            </a:r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Japanese, Mandarin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・regular session (university-style teaching)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・intensive session (how infants learn)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038602"/>
            <a:ext cx="50355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 13:00 - 16:00 </a:t>
            </a:r>
            <a:endParaRPr lang="en-US" sz="34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3" y="6477001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1850" y="4038600"/>
            <a:ext cx="1926167" cy="1778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4872324" y="5791203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700" y="6380201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2"/>
            <a:ext cx="9906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"/>
            <a:ext cx="990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REVIEW FOR THE JLPT!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(Japanese Language Proficiency Test)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N5, N4, N3, N2, N1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850" y="2133600"/>
            <a:ext cx="858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71800"/>
            <a:ext cx="4876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 13:00 </a:t>
            </a:r>
            <a:r>
              <a:rPr lang="en-US" sz="4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16:00 </a:t>
            </a:r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</a:t>
            </a:r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City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3" y="6477001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55700" y="6380201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2800" y="2972814"/>
            <a:ext cx="5283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</a:t>
            </a:r>
            <a:endParaRPr lang="en-US" sz="4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  <a:endParaRPr lang="en-PH" sz="3600" dirty="0"/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475133" y="5613400"/>
            <a:ext cx="1265767" cy="11684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3608296" y="5689939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9300" y="105262"/>
            <a:ext cx="2359543" cy="6567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376293" y="28208"/>
            <a:ext cx="412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2327" y="197030"/>
            <a:ext cx="4003675" cy="246679"/>
          </a:xfrm>
          <a:prstGeom prst="rect">
            <a:avLst/>
          </a:prstGeom>
        </p:spPr>
        <p:txBody>
          <a:bodyPr vert="horz" lIns="28785" tIns="14393" rIns="28785" bIns="14393" rtlCol="0">
            <a:noAutofit/>
          </a:bodyPr>
          <a:lstStyle>
            <a:lvl1pPr marL="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927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785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178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570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1963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3559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748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1412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81203"/>
            <a:ext cx="9906000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200" dirty="0" smtClean="0"/>
              <a:t>Michael B. Syson</a:t>
            </a:r>
            <a:br>
              <a:rPr lang="en-PH" sz="5200" dirty="0" smtClean="0"/>
            </a:br>
            <a:r>
              <a:rPr lang="en-PH" sz="5200" dirty="0" smtClean="0"/>
              <a:t>Founder</a:t>
            </a:r>
            <a:endParaRPr lang="en-PH" sz="5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429003"/>
            <a:ext cx="9906000" cy="46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+63929.952.7263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Email: masarapmabuhay@gmail.com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Website: www.usbong.ph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638802"/>
            <a:ext cx="9906000" cy="50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Address: #2 E. Manalo (formerly, E. Rodriguez) Ave., </a:t>
            </a:r>
          </a:p>
          <a:p>
            <a:pPr marL="0" indent="0" algn="ctr">
              <a:buNone/>
            </a:pPr>
            <a:r>
              <a:rPr lang="en-PH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Ni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ño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Marikina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City, 1820,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Philippines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41840</TotalTime>
  <Words>236</Words>
  <Application>Microsoft Office PowerPoint</Application>
  <PresentationFormat>A4 Paper (210x297 mm)</PresentationFormat>
  <Paragraphs>48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Usbong MOSC</cp:lastModifiedBy>
  <cp:revision>196</cp:revision>
  <cp:lastPrinted>2020-04-21T04:04:51Z</cp:lastPrinted>
  <dcterms:created xsi:type="dcterms:W3CDTF">2016-11-14T05:18:37Z</dcterms:created>
  <dcterms:modified xsi:type="dcterms:W3CDTF">2020-04-21T04:05:26Z</dcterms:modified>
</cp:coreProperties>
</file>