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88" r:id="rId2"/>
    <p:sldId id="289" r:id="rId3"/>
  </p:sldIdLst>
  <p:sldSz cx="9144000" cy="6858000" type="screen4x3"/>
  <p:notesSz cx="9024938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B3F"/>
    <a:srgbClr val="0D0D0D"/>
    <a:srgbClr val="404040"/>
    <a:srgbClr val="9DF725"/>
    <a:srgbClr val="008000"/>
    <a:srgbClr val="663300"/>
    <a:srgbClr val="168455"/>
    <a:srgbClr val="23CF60"/>
    <a:srgbClr val="6DE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02" autoAdjust="0"/>
  </p:normalViewPr>
  <p:slideViewPr>
    <p:cSldViewPr>
      <p:cViewPr varScale="1">
        <p:scale>
          <a:sx n="62" d="100"/>
          <a:sy n="62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12465" y="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279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12465" y="6731279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F1E3-965D-4F48-88DB-D99DCE727E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9941732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12045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531813"/>
            <a:ext cx="3538538" cy="2655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2494" y="3366137"/>
            <a:ext cx="7219950" cy="3188969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12045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395AC38A-F492-45F8-B0FA-65F40B70F74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821422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25" y="642459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592532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542606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20" y="492679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446593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398684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354421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310352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268107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223844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183616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137530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93267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51022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0" y="69530"/>
            <a:ext cx="1327670" cy="36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9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05262"/>
            <a:ext cx="2178040" cy="6567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55040" y="28208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060" y="1005632"/>
            <a:ext cx="2178040" cy="65673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670900" y="928578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950" y="1931449"/>
            <a:ext cx="2178040" cy="65673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22790" y="185439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7465" y="2891574"/>
            <a:ext cx="2178040" cy="65673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709305" y="2814520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7465" y="3813294"/>
            <a:ext cx="2178040" cy="65673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709305" y="3736240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5870" y="4692512"/>
            <a:ext cx="2178040" cy="65673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747710" y="4615458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6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5870" y="5579680"/>
            <a:ext cx="2178040" cy="65673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761195" y="5498773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0" name="Picture 19" descr="http://www.usbong.ph/_/rsrc/1568247867849/config/customLogo.gif?revision=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680" y="649412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3900" y="88009"/>
            <a:ext cx="2178040" cy="65673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905740" y="1095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1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760" y="988379"/>
            <a:ext cx="2178040" cy="65673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921600" y="91132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3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1650" y="1914196"/>
            <a:ext cx="2178040" cy="65673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973490" y="1837142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5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8165" y="2874321"/>
            <a:ext cx="2178040" cy="65673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960005" y="2797267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7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8165" y="3796041"/>
            <a:ext cx="2178040" cy="65673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960005" y="3718987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9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570" y="4675259"/>
            <a:ext cx="2178040" cy="65673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998410" y="459820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1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570" y="5562427"/>
            <a:ext cx="2178040" cy="656738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011895" y="5481520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" name="Picture 32" descr="http://www.usbong.ph/_/rsrc/1568247867849/config/customLogo.gif?revision=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380" y="6476867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690" y="88009"/>
            <a:ext cx="2178040" cy="656738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3201530" y="1095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6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50" y="988379"/>
            <a:ext cx="2178040" cy="656738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17390" y="91132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8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7440" y="1914196"/>
            <a:ext cx="2178040" cy="656738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3269280" y="1837142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0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955" y="2874321"/>
            <a:ext cx="2178040" cy="656738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3255795" y="2797267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2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955" y="3796041"/>
            <a:ext cx="2178040" cy="656738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3255795" y="3718987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60" y="4675259"/>
            <a:ext cx="2178040" cy="65673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3294200" y="459820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6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60" y="5562427"/>
            <a:ext cx="2178040" cy="656738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3307685" y="5481520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8" name="Picture 47" descr="http://www.usbong.ph/_/rsrc/1568247867849/config/customLogo.gif?revision=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170" y="6476867"/>
            <a:ext cx="1327670" cy="36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126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41965</TotalTime>
  <Words>21</Words>
  <Application>Microsoft Office PowerPoint</Application>
  <PresentationFormat>On-screen Show (4:3)</PresentationFormat>
  <Paragraphs>21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Usbong MOSC</cp:lastModifiedBy>
  <cp:revision>191</cp:revision>
  <cp:lastPrinted>2019-09-26T06:34:05Z</cp:lastPrinted>
  <dcterms:created xsi:type="dcterms:W3CDTF">2016-11-14T05:18:37Z</dcterms:created>
  <dcterms:modified xsi:type="dcterms:W3CDTF">2019-11-05T05:44:07Z</dcterms:modified>
</cp:coreProperties>
</file>