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2" r:id="rId2"/>
    <p:sldId id="283" r:id="rId3"/>
    <p:sldId id="284" r:id="rId4"/>
    <p:sldId id="285" r:id="rId5"/>
  </p:sldIdLst>
  <p:sldSz cx="9144000" cy="6858000" type="screen4x3"/>
  <p:notesSz cx="9656763" cy="6877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B3F"/>
    <a:srgbClr val="0D0D0D"/>
    <a:srgbClr val="404040"/>
    <a:srgbClr val="9DF725"/>
    <a:srgbClr val="008000"/>
    <a:srgbClr val="663300"/>
    <a:srgbClr val="168455"/>
    <a:srgbClr val="23CF60"/>
    <a:srgbClr val="6DE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02" autoAdjust="0"/>
  </p:normalViewPr>
  <p:slideViewPr>
    <p:cSldViewPr>
      <p:cViewPr varScale="1">
        <p:scale>
          <a:sx n="54" d="100"/>
          <a:sy n="54" d="100"/>
        </p:scale>
        <p:origin x="18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84152" cy="344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70382" y="0"/>
            <a:ext cx="4184152" cy="344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2236"/>
            <a:ext cx="4184152" cy="3448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70382" y="6532236"/>
            <a:ext cx="4184152" cy="3448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BF1E3-965D-4F48-88DB-D99DCE727E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9941732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184597" cy="343852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69932" y="0"/>
            <a:ext cx="4184597" cy="343852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r">
              <a:defRPr sz="1200"/>
            </a:lvl1pPr>
          </a:lstStyle>
          <a:p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9913" y="515938"/>
            <a:ext cx="3436937" cy="2578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76" tIns="47238" rIns="94476" bIns="47238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5677" y="3266600"/>
            <a:ext cx="7725410" cy="3094672"/>
          </a:xfrm>
          <a:prstGeom prst="rect">
            <a:avLst/>
          </a:prstGeom>
        </p:spPr>
        <p:txBody>
          <a:bodyPr vert="horz" lIns="94476" tIns="47238" rIns="94476" bIns="472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532004"/>
            <a:ext cx="4184597" cy="343852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69932" y="6532004"/>
            <a:ext cx="4184597" cy="343852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r">
              <a:defRPr sz="1200"/>
            </a:lvl1pPr>
          </a:lstStyle>
          <a:p>
            <a:fld id="{395AC38A-F492-45F8-B0FA-65F40B70F746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6821422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latinLnBrk="0"/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265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latinLnBrk="0"/>
            <a:endParaRPr lang="es-E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433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latinLnBrk="0"/>
            <a:endParaRPr lang="es-E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191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" y="381000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b="1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NOW HIRING:</a:t>
            </a:r>
            <a:endParaRPr lang="en-US" sz="42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91891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2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Email: </a:t>
            </a:r>
            <a:r>
              <a:rPr lang="en-US" sz="42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apply@usbong.ph</a:t>
            </a:r>
            <a:endParaRPr lang="en-PH" sz="4200" b="1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" y="6477000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76200" y="1524000"/>
            <a:ext cx="5486400" cy="3970318"/>
          </a:xfrm>
          <a:prstGeom prst="rect">
            <a:avLst/>
          </a:prstGeom>
          <a:noFill/>
          <a:ln w="63500">
            <a:noFill/>
            <a:prstDash val="sysDash"/>
          </a:ln>
        </p:spPr>
        <p:txBody>
          <a:bodyPr wrap="square">
            <a:spAutoFit/>
          </a:bodyPr>
          <a:lstStyle/>
          <a:p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Requirements</a:t>
            </a:r>
            <a:r>
              <a:rPr lang="en-GB" sz="36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</a:t>
            </a:r>
          </a:p>
          <a:p>
            <a:pPr marL="742950" indent="-742950">
              <a:buAutoNum type="arabicParenR"/>
            </a:pPr>
            <a:r>
              <a:rPr lang="en-GB" sz="36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CV</a:t>
            </a:r>
          </a:p>
          <a:p>
            <a:pPr marL="742950" indent="-742950">
              <a:buAutoNum type="arabicParenR"/>
            </a:pP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Portfolio</a:t>
            </a:r>
            <a:endParaRPr lang="en-GB" sz="36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742950" indent="-742950">
              <a:buAutoNum type="arabicParenR"/>
            </a:pP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Sulat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ng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Hangarin</a:t>
            </a:r>
            <a:endParaRPr lang="en-GB" sz="3600" b="1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Ano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ang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maitutulong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  <a:p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Bakit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nais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ito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  <a:p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Bakit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ka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b="1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karapat-dapat</a:t>
            </a:r>
            <a:r>
              <a:rPr lang="en-GB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6400" y="0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COMPUTER SERVICES </a:t>
            </a:r>
          </a:p>
          <a:p>
            <a:pPr algn="ctr"/>
            <a:r>
              <a:rPr lang="en-US" sz="4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SALESPERSON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257800" y="1589306"/>
            <a:ext cx="3810000" cy="4278094"/>
          </a:xfrm>
          <a:prstGeom prst="rect">
            <a:avLst/>
          </a:prstGeom>
          <a:ln w="63500">
            <a:solidFill>
              <a:srgbClr val="51AB3F"/>
            </a:solidFill>
            <a:prstDash val="sysDash"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Receive </a:t>
            </a:r>
            <a:r>
              <a:rPr lang="en-US" sz="3200" b="1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half of the revenue</a:t>
            </a:r>
            <a:r>
              <a:rPr lang="en-US" sz="32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2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from your DIRECT SALE </a:t>
            </a:r>
            <a:r>
              <a:rPr lang="en-GB" sz="32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of the </a:t>
            </a:r>
            <a:r>
              <a:rPr lang="en-GB" sz="32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service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16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b="1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Receive </a:t>
            </a:r>
            <a:r>
              <a:rPr lang="en-US" sz="3200" b="1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training</a:t>
            </a:r>
            <a:r>
              <a:rPr lang="en-GB" sz="32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  <a:p>
            <a:pPr lvl="1"/>
            <a:r>
              <a:rPr lang="en-GB" sz="32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Filipino Language, Sales, Information Technology</a:t>
            </a:r>
            <a:endParaRPr lang="en-GB" sz="3200" b="1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1" name="Picture 3" descr="D:\MgaLitrato\mikeV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23200" y="5613400"/>
            <a:ext cx="1168400" cy="11684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687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9101"/>
          <a:stretch>
            <a:fillRect/>
          </a:stretch>
        </p:blipFill>
        <p:spPr bwMode="auto">
          <a:xfrm flipH="1">
            <a:off x="0" y="0"/>
            <a:ext cx="9144000" cy="688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64294"/>
            <a:ext cx="9144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NEW PROMO: </a:t>
            </a:r>
            <a:r>
              <a:rPr lang="en-US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Invite a friend or family member to join and you get a </a:t>
            </a:r>
            <a:r>
              <a:rPr lang="en-US" sz="3600" b="1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₱500 </a:t>
            </a:r>
            <a:r>
              <a:rPr lang="en-US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discount!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349514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Email us: </a:t>
            </a:r>
            <a:r>
              <a:rPr lang="en-US" sz="40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learn@usbong.ph</a:t>
            </a:r>
            <a:endParaRPr lang="en-PH" sz="4000" b="1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2099608"/>
            <a:ext cx="92202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00" b="1" u="sng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Language and Culture Learning with ICT</a:t>
            </a:r>
          </a:p>
          <a:p>
            <a:r>
              <a:rPr lang="en-US" sz="29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・available: Filipino, English, Japanese, Mandarin, Spanish</a:t>
            </a:r>
          </a:p>
          <a:p>
            <a:r>
              <a:rPr lang="en-US" sz="29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・regular session (university-style teaching)</a:t>
            </a:r>
          </a:p>
          <a:p>
            <a:r>
              <a:rPr lang="en-US" sz="29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・intensive session (how infants learn)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038600"/>
            <a:ext cx="46482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b="1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₱3500</a:t>
            </a:r>
            <a:r>
              <a:rPr lang="en-US" sz="42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/</a:t>
            </a:r>
            <a:r>
              <a:rPr lang="en-US" sz="42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200" b="1" dirty="0" smtClean="0">
                <a:solidFill>
                  <a:schemeClr val="bg1"/>
                </a:solidFill>
                <a:effectLst>
                  <a:glow rad="228600">
                    <a:srgbClr val="FFC000">
                      <a:alpha val="40000"/>
                    </a:srgbClr>
                  </a:glow>
                </a:effectLst>
              </a:rPr>
              <a:t>30hrs</a:t>
            </a:r>
          </a:p>
          <a:p>
            <a:pPr algn="ctr"/>
            <a:r>
              <a:rPr lang="en-US" sz="34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Sat. 9 - 12nn</a:t>
            </a:r>
          </a:p>
          <a:p>
            <a:pPr algn="ctr"/>
            <a:r>
              <a:rPr lang="en-US" sz="34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Marikina City</a:t>
            </a:r>
          </a:p>
          <a:p>
            <a:pPr algn="ctr"/>
            <a:r>
              <a:rPr lang="en-US" sz="34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Min: 2 students</a:t>
            </a:r>
          </a:p>
          <a:p>
            <a:pPr algn="ctr"/>
            <a:endParaRPr lang="en-US" sz="32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6477000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 descr="D:\MgaLitrato\mikeV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4038600"/>
            <a:ext cx="1778000" cy="17780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2" name="Rectangle 11"/>
          <p:cNvSpPr/>
          <p:nvPr/>
        </p:nvSpPr>
        <p:spPr>
          <a:xfrm>
            <a:off x="4123023" y="5791200"/>
            <a:ext cx="48685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PH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https://www.linkedin.com/in/</a:t>
            </a:r>
          </a:p>
          <a:p>
            <a:pPr algn="r"/>
            <a:r>
              <a:rPr lang="en-PH" sz="3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michaelsyson</a:t>
            </a:r>
            <a:endParaRPr lang="en-PH" sz="3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6380202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School</a:t>
            </a:r>
            <a:endParaRPr lang="en-PH" sz="3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0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r="9101"/>
          <a:stretch>
            <a:fillRect/>
          </a:stretch>
        </p:blipFill>
        <p:spPr bwMode="auto">
          <a:xfrm flipH="1">
            <a:off x="0" y="0"/>
            <a:ext cx="9144000" cy="688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0"/>
            <a:ext cx="91440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REVIEW FOR THE JLPT!</a:t>
            </a:r>
          </a:p>
          <a:p>
            <a:pPr algn="ctr"/>
            <a:r>
              <a:rPr lang="en-US" sz="4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(Japanese Language Proficiency Test) </a:t>
            </a:r>
          </a:p>
          <a:p>
            <a:pPr algn="ctr"/>
            <a:r>
              <a:rPr lang="en-US" sz="42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N5, N4, N3, N2, N1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2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Email us: </a:t>
            </a:r>
            <a:r>
              <a:rPr lang="en-US" sz="4200" b="1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learn@usbong.ph</a:t>
            </a:r>
            <a:endParaRPr lang="en-PH" sz="4200" b="1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228600" y="2972812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b="1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₱3500</a:t>
            </a:r>
            <a:r>
              <a:rPr lang="en-US" sz="4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/</a:t>
            </a:r>
            <a:r>
              <a:rPr lang="en-US" sz="4600" b="1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600" b="1" dirty="0" smtClean="0">
                <a:solidFill>
                  <a:schemeClr val="bg1"/>
                </a:solidFill>
                <a:effectLst>
                  <a:glow rad="228600">
                    <a:srgbClr val="FFC000">
                      <a:alpha val="40000"/>
                    </a:srgbClr>
                  </a:glow>
                </a:effectLst>
              </a:rPr>
              <a:t>30hrs</a:t>
            </a:r>
          </a:p>
          <a:p>
            <a:pPr algn="ctr"/>
            <a:r>
              <a:rPr lang="en-US" sz="38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Sat. 9 - 12nn</a:t>
            </a:r>
          </a:p>
          <a:p>
            <a:pPr algn="ctr"/>
            <a:r>
              <a:rPr lang="en-US" sz="38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Marikina City</a:t>
            </a:r>
          </a:p>
          <a:p>
            <a:pPr algn="ctr"/>
            <a:r>
              <a:rPr lang="en-US" sz="38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Min: 2 students</a:t>
            </a:r>
          </a:p>
          <a:p>
            <a:pPr algn="ctr"/>
            <a:endParaRPr lang="en-US" sz="32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6477000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066800" y="6380202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b="1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School</a:t>
            </a:r>
            <a:endParaRPr lang="en-PH" sz="3000" b="1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7200" y="2972812"/>
            <a:ext cx="4876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b="1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NEW PROMO:</a:t>
            </a:r>
            <a:endParaRPr lang="en-US" sz="4600" b="1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Invite a friend or family member to join and you get a </a:t>
            </a:r>
            <a:r>
              <a:rPr lang="en-US" sz="3600" b="1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₱500 </a:t>
            </a:r>
            <a:r>
              <a:rPr lang="en-US" sz="3600" b="1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discount!</a:t>
            </a:r>
            <a:endParaRPr lang="en-PH" sz="3600" dirty="0"/>
          </a:p>
        </p:txBody>
      </p:sp>
      <p:pic>
        <p:nvPicPr>
          <p:cNvPr id="11" name="Picture 3" descr="D:\MgaLitrato\mikeV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823200" y="5613400"/>
            <a:ext cx="1168400" cy="11684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2" name="Rectangle 11"/>
          <p:cNvSpPr/>
          <p:nvPr/>
        </p:nvSpPr>
        <p:spPr>
          <a:xfrm>
            <a:off x="2956228" y="5689937"/>
            <a:ext cx="486857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PH" sz="3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https://www.linkedin.com/in/</a:t>
            </a:r>
          </a:p>
          <a:p>
            <a:pPr algn="r"/>
            <a:r>
              <a:rPr lang="en-PH" sz="3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michaelsyson</a:t>
            </a:r>
            <a:endParaRPr lang="en-PH" sz="30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4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05262"/>
            <a:ext cx="2178040" cy="6567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655040" y="28208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4456" y="197027"/>
            <a:ext cx="3695700" cy="246679"/>
          </a:xfrm>
          <a:prstGeom prst="rect">
            <a:avLst/>
          </a:prstGeom>
        </p:spPr>
        <p:txBody>
          <a:bodyPr vert="horz" lIns="28785" tIns="14393" rIns="28785" bIns="14393" rtlCol="0">
            <a:noAutofit/>
          </a:bodyPr>
          <a:lstStyle>
            <a:lvl1pPr marL="0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3927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7853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31780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75706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19633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63559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07486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51412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SERVICES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981200"/>
            <a:ext cx="9144000" cy="30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5200" dirty="0" smtClean="0"/>
              <a:t>Michael B. Syson</a:t>
            </a:r>
            <a:br>
              <a:rPr lang="en-PH" sz="5200" dirty="0" smtClean="0"/>
            </a:br>
            <a:r>
              <a:rPr lang="en-PH" sz="5200" dirty="0" smtClean="0"/>
              <a:t>Founder</a:t>
            </a:r>
            <a:endParaRPr lang="en-PH" sz="5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3429000"/>
            <a:ext cx="9144000" cy="46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Mobile: +63929.952.7263</a:t>
            </a:r>
          </a:p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Email: masarapmabuhay@gmail.com</a:t>
            </a:r>
          </a:p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Website: www.usbong.ph</a:t>
            </a:r>
            <a:endParaRPr lang="en-PH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5638800"/>
            <a:ext cx="9144000" cy="506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Address: #2 E. Manalo (formerly, E. Rodriguez) Ave., </a:t>
            </a:r>
          </a:p>
          <a:p>
            <a:pPr marL="0" indent="0" algn="ctr">
              <a:buNone/>
            </a:pPr>
            <a:r>
              <a:rPr lang="en-PH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</a:t>
            </a: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Ni</a:t>
            </a:r>
            <a:r>
              <a:rPr lang="es-E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ño</a:t>
            </a:r>
            <a:r>
              <a:rPr lang="es-E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s-E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Marikina</a:t>
            </a:r>
            <a:r>
              <a:rPr lang="es-E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City, 1820, </a:t>
            </a:r>
            <a:r>
              <a:rPr lang="es-E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Philippines</a:t>
            </a:r>
            <a:endParaRPr lang="en-PH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46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41407</TotalTime>
  <Words>237</Words>
  <Application>Microsoft Office PowerPoint</Application>
  <PresentationFormat>On-screen Show (4:3)</PresentationFormat>
  <Paragraphs>49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B. Syson</dc:creator>
  <cp:lastModifiedBy>HP</cp:lastModifiedBy>
  <cp:revision>175</cp:revision>
  <cp:lastPrinted>2019-09-08T05:24:33Z</cp:lastPrinted>
  <dcterms:created xsi:type="dcterms:W3CDTF">2016-11-14T05:18:37Z</dcterms:created>
  <dcterms:modified xsi:type="dcterms:W3CDTF">2019-09-08T05:31:25Z</dcterms:modified>
</cp:coreProperties>
</file>