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282" r:id="rId2"/>
    <p:sldId id="283" r:id="rId3"/>
    <p:sldId id="284" r:id="rId4"/>
    <p:sldId id="285" r:id="rId5"/>
  </p:sldIdLst>
  <p:sldSz cx="9144000" cy="6858000" type="screen4x3"/>
  <p:notesSz cx="9656763" cy="687705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1AB3F"/>
    <a:srgbClr val="0D0D0D"/>
    <a:srgbClr val="404040"/>
    <a:srgbClr val="9DF725"/>
    <a:srgbClr val="008000"/>
    <a:srgbClr val="663300"/>
    <a:srgbClr val="168455"/>
    <a:srgbClr val="23CF60"/>
    <a:srgbClr val="6DEF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3102" autoAdjust="0"/>
  </p:normalViewPr>
  <p:slideViewPr>
    <p:cSldViewPr>
      <p:cViewPr>
        <p:scale>
          <a:sx n="67" d="100"/>
          <a:sy n="67" d="100"/>
        </p:scale>
        <p:origin x="-1578" y="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4184152" cy="3448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5470382" y="2"/>
            <a:ext cx="4184152" cy="34481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6532237"/>
            <a:ext cx="4184152" cy="3448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5470382" y="6532237"/>
            <a:ext cx="4184152" cy="34481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48BF1E3-965D-4F48-88DB-D99DCE727EE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479941732"/>
      </p:ext>
    </p:extLst>
  </p:cSld>
  <p:clrMap bg1="lt1" tx1="dk1" bg2="lt2" tx2="dk2" accent1="accent1" accent2="accent2" accent3="accent3" accent4="accent4" accent5="accent5" accent6="accent6" hlink="hlink" folHlink="folHlink"/>
  <p:hf sldNum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2" y="0"/>
            <a:ext cx="4184597" cy="343852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469932" y="0"/>
            <a:ext cx="4184597" cy="343852"/>
          </a:xfrm>
          <a:prstGeom prst="rect">
            <a:avLst/>
          </a:prstGeom>
        </p:spPr>
        <p:txBody>
          <a:bodyPr vert="horz" lIns="94476" tIns="47238" rIns="94476" bIns="47238" rtlCol="0"/>
          <a:lstStyle>
            <a:lvl1pPr algn="r">
              <a:defRPr sz="1200"/>
            </a:lvl1pPr>
          </a:lstStyle>
          <a:p>
            <a:endParaRPr lang="en-P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109913" y="515938"/>
            <a:ext cx="3436937" cy="2578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476" tIns="47238" rIns="94476" bIns="47238" rtlCol="0" anchor="ctr"/>
          <a:lstStyle/>
          <a:p>
            <a:endParaRPr lang="en-P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65677" y="3266602"/>
            <a:ext cx="7725410" cy="3094672"/>
          </a:xfrm>
          <a:prstGeom prst="rect">
            <a:avLst/>
          </a:prstGeom>
        </p:spPr>
        <p:txBody>
          <a:bodyPr vert="horz" lIns="94476" tIns="47238" rIns="94476" bIns="47238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" y="6532004"/>
            <a:ext cx="4184597" cy="343852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l">
              <a:defRPr sz="1200"/>
            </a:lvl1pPr>
          </a:lstStyle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469932" y="6532004"/>
            <a:ext cx="4184597" cy="343852"/>
          </a:xfrm>
          <a:prstGeom prst="rect">
            <a:avLst/>
          </a:prstGeom>
        </p:spPr>
        <p:txBody>
          <a:bodyPr vert="horz" lIns="94476" tIns="47238" rIns="94476" bIns="47238" rtlCol="0" anchor="b"/>
          <a:lstStyle>
            <a:lvl1pPr algn="r">
              <a:defRPr sz="1200"/>
            </a:lvl1pPr>
          </a:lstStyle>
          <a:p>
            <a:fld id="{395AC38A-F492-45F8-B0FA-65F40B70F746}" type="slidenum">
              <a:rPr lang="en-PH" smtClean="0"/>
              <a:pPr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6821422"/>
      </p:ext>
    </p:extLst>
  </p:cSld>
  <p:clrMap bg1="lt1" tx1="dk1" bg2="lt2" tx2="dk2" accent1="accent1" accent2="accent2" accent3="accent3" accent4="accent4" accent5="accent5" accent6="accent6" hlink="hlink" folHlink="folHlink"/>
  <p:hf sldNum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09913" y="515938"/>
            <a:ext cx="3436937" cy="2578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latinLnBrk="0"/>
            <a:endParaRPr lang="es-ES" dirty="0"/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826527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09913" y="515938"/>
            <a:ext cx="3436937" cy="2578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latinLnBrk="0"/>
            <a:endParaRPr lang="es-E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14339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109913" y="515938"/>
            <a:ext cx="3436937" cy="2578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rtl="0" latinLnBrk="0"/>
            <a:endParaRPr lang="es-ES" sz="1200" b="0" i="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11" name="Header Placeholder 10"/>
          <p:cNvSpPr>
            <a:spLocks noGrp="1"/>
          </p:cNvSpPr>
          <p:nvPr>
            <p:ph type="hdr" sz="quarter" idx="12"/>
          </p:nvPr>
        </p:nvSpPr>
        <p:spPr/>
        <p:txBody>
          <a:bodyPr/>
          <a:lstStyle/>
          <a:p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951919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6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1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blackWhite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P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PH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05/09/2019</a:t>
            </a:r>
            <a:endParaRPr lang="en-P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0D90ED-A094-4E63-B4A4-15A9C18E0CC0}" type="slidenum">
              <a:rPr lang="en-PH" smtClean="0"/>
              <a:pPr/>
              <a:t>‹#›</a:t>
            </a:fld>
            <a:endParaRPr lang="en-P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microsoft.com/office/2007/relationships/hdphoto" Target="../media/hdphoto2.wd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8000"/>
                    </a14:imgEffect>
                    <a14:imgEffect>
                      <a14:brightnessContrast bright="7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76200" y="381000"/>
            <a:ext cx="9144000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2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NOW HIRING:</a:t>
            </a:r>
            <a:endParaRPr lang="en-US" sz="42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38200" y="5918911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2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Email: </a:t>
            </a:r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apply@usbong.ph</a:t>
            </a:r>
            <a:endParaRPr lang="en-PH" sz="4200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2" y="6477000"/>
            <a:ext cx="12858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/>
          <p:cNvSpPr/>
          <p:nvPr/>
        </p:nvSpPr>
        <p:spPr>
          <a:xfrm>
            <a:off x="76200" y="1524000"/>
            <a:ext cx="5486400" cy="3970318"/>
          </a:xfrm>
          <a:prstGeom prst="rect">
            <a:avLst/>
          </a:prstGeom>
          <a:noFill/>
          <a:ln w="63500">
            <a:noFill/>
            <a:prstDash val="sysDash"/>
          </a:ln>
        </p:spPr>
        <p:txBody>
          <a:bodyPr wrap="square">
            <a:spAutoFit/>
          </a:bodyPr>
          <a:lstStyle/>
          <a:p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Requirements</a:t>
            </a:r>
            <a:r>
              <a:rPr lang="en-GB" sz="36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 </a:t>
            </a:r>
          </a:p>
          <a:p>
            <a:pPr marL="742950" indent="-742950">
              <a:buAutoNum type="arabicParenR"/>
            </a:pPr>
            <a:r>
              <a:rPr lang="en-GB" sz="36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CV</a:t>
            </a:r>
          </a:p>
          <a:p>
            <a:pPr marL="742950" indent="-742950">
              <a:buAutoNum type="arabicParenR"/>
            </a:pP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Portfolio</a:t>
            </a:r>
            <a:endParaRPr lang="en-GB" sz="36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742950" indent="-742950">
              <a:buAutoNum type="arabicParenR"/>
            </a:pP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Sulat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ng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Hangarin</a:t>
            </a:r>
            <a:endParaRPr lang="en-GB" sz="3600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Ano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ang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maitutulong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</a:p>
          <a:p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Bakit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mo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nais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ito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</a:p>
          <a:p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Bakit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ka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600" dirty="0" err="1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karapat-dapat</a:t>
            </a:r>
            <a:r>
              <a:rPr lang="en-GB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?</a:t>
            </a:r>
          </a:p>
        </p:txBody>
      </p:sp>
      <p:sp>
        <p:nvSpPr>
          <p:cNvPr id="16" name="Rectangle 15"/>
          <p:cNvSpPr/>
          <p:nvPr/>
        </p:nvSpPr>
        <p:spPr>
          <a:xfrm>
            <a:off x="1676400" y="1"/>
            <a:ext cx="9144000" cy="15081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COMPUTER SERVICES </a:t>
            </a:r>
          </a:p>
          <a:p>
            <a:pPr algn="ctr"/>
            <a:r>
              <a:rPr lang="en-US" sz="4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SALESPERSON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181600" y="1589306"/>
            <a:ext cx="3810000" cy="4278094"/>
          </a:xfrm>
          <a:prstGeom prst="rect">
            <a:avLst/>
          </a:prstGeom>
          <a:ln w="38100">
            <a:solidFill>
              <a:srgbClr val="51AB3F"/>
            </a:solidFill>
            <a:prstDash val="sysDash"/>
          </a:ln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Receive </a:t>
            </a:r>
            <a:r>
              <a:rPr lang="en-US" sz="32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half of the revenue</a:t>
            </a:r>
            <a:r>
              <a:rPr lang="en-US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GB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from your DIRECT SALE </a:t>
            </a:r>
            <a:r>
              <a:rPr lang="en-GB" sz="32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of the </a:t>
            </a:r>
            <a:r>
              <a:rPr lang="en-GB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service</a:t>
            </a:r>
          </a:p>
          <a:p>
            <a:pPr marL="457200" indent="-457200">
              <a:buFont typeface="Wingdings" panose="05000000000000000000" pitchFamily="2" charset="2"/>
              <a:buChar char="ü"/>
            </a:pPr>
            <a:endParaRPr lang="en-GB" sz="16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marL="457200" indent="-457200">
              <a:buFont typeface="Wingdings" panose="05000000000000000000" pitchFamily="2" charset="2"/>
              <a:buChar char="ü"/>
            </a:pPr>
            <a:r>
              <a:rPr lang="en-GB" sz="3200" dirty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Receive </a:t>
            </a:r>
            <a:r>
              <a:rPr lang="en-US" sz="32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training</a:t>
            </a:r>
            <a:r>
              <a:rPr lang="en-GB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:</a:t>
            </a:r>
          </a:p>
          <a:p>
            <a:pPr lvl="1"/>
            <a:r>
              <a:rPr lang="en-GB" sz="3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Filipino Language, Sales, Information Technology</a:t>
            </a:r>
            <a:endParaRPr lang="en-GB" sz="3200" dirty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1" name="Picture 3" descr="D:\MgaLitrato\mikeV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23200" y="5613400"/>
            <a:ext cx="1168400" cy="1168400"/>
          </a:xfrm>
          <a:prstGeom prst="rect">
            <a:avLst/>
          </a:prstGeom>
          <a:noFill/>
          <a:effectLst>
            <a:softEdge rad="31750"/>
          </a:effectLst>
        </p:spPr>
      </p:pic>
    </p:spTree>
    <p:extLst>
      <p:ext uri="{BB962C8B-B14F-4D97-AF65-F5344CB8AC3E}">
        <p14:creationId xmlns:p14="http://schemas.microsoft.com/office/powerpoint/2010/main" val="116870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harpenSoften amount="23000"/>
                    </a14:imgEffect>
                    <a14:imgEffect>
                      <a14:brightnessContrast bright="59000"/>
                    </a14:imgEffect>
                  </a14:imgLayer>
                </a14:imgProps>
              </a:ext>
            </a:extLst>
          </a:blip>
          <a:srcRect r="9101"/>
          <a:stretch>
            <a:fillRect/>
          </a:stretch>
        </p:blipFill>
        <p:spPr bwMode="auto">
          <a:xfrm flipH="1">
            <a:off x="0" y="1"/>
            <a:ext cx="9144000" cy="688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64294"/>
            <a:ext cx="9144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6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NEW PROMO: </a:t>
            </a:r>
            <a:r>
              <a:rPr lang="en-US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Invite a friend or family member to join and you get a </a:t>
            </a:r>
            <a:r>
              <a:rPr lang="en-US" sz="36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₱500 </a:t>
            </a:r>
            <a:r>
              <a:rPr lang="en-US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discount!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1349513"/>
            <a:ext cx="79248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0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Email us: </a:t>
            </a:r>
            <a:r>
              <a:rPr lang="en-US" sz="40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learn@usbong.ph</a:t>
            </a:r>
            <a:endParaRPr lang="en-PH" sz="4000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76200" y="2099609"/>
            <a:ext cx="922020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900" u="sng" dirty="0" smtClean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Language and Culture Learning with ICT</a:t>
            </a:r>
          </a:p>
          <a:p>
            <a:r>
              <a:rPr lang="en-US" sz="2900" dirty="0" smtClean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・available: Filipino, English, Japanese, Mandarin, Spanish</a:t>
            </a:r>
          </a:p>
          <a:p>
            <a:r>
              <a:rPr lang="en-US" sz="2900" dirty="0" smtClean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・regular session (university-style teaching)</a:t>
            </a:r>
          </a:p>
          <a:p>
            <a:r>
              <a:rPr lang="en-US" sz="2900" dirty="0" smtClean="0">
                <a:solidFill>
                  <a:schemeClr val="bg1"/>
                </a:solidFill>
                <a:effectLst>
                  <a:glow rad="139700">
                    <a:schemeClr val="accent5">
                      <a:lumMod val="75000"/>
                      <a:alpha val="40000"/>
                    </a:schemeClr>
                  </a:glow>
                </a:effectLst>
              </a:rPr>
              <a:t>・intensive session (how infants learn)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4038601"/>
            <a:ext cx="4648200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2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₱3500</a:t>
            </a:r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/</a:t>
            </a:r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200" dirty="0" smtClean="0">
                <a:solidFill>
                  <a:schemeClr val="bg1"/>
                </a:solidFill>
                <a:effectLst>
                  <a:glow rad="228600">
                    <a:srgbClr val="FFC000">
                      <a:alpha val="40000"/>
                    </a:srgbClr>
                  </a:glow>
                </a:effectLst>
              </a:rPr>
              <a:t>30hrs</a:t>
            </a:r>
          </a:p>
          <a:p>
            <a:pPr algn="ctr"/>
            <a:r>
              <a:rPr lang="en-US" sz="34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Sat. 9 - 12nn</a:t>
            </a:r>
          </a:p>
          <a:p>
            <a:pPr algn="ctr"/>
            <a:r>
              <a:rPr lang="en-US" sz="34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Marikina City</a:t>
            </a:r>
          </a:p>
          <a:p>
            <a:pPr algn="ctr"/>
            <a:r>
              <a:rPr lang="en-US" sz="34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Min: 2 students</a:t>
            </a:r>
          </a:p>
          <a:p>
            <a:pPr algn="ctr"/>
            <a:endParaRPr lang="en-US" sz="3200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2" y="6477000"/>
            <a:ext cx="12858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" name="Picture 3" descr="D:\MgaLitrato\mikeV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6629400" y="4038600"/>
            <a:ext cx="1778000" cy="17780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12" name="Rectangle 11"/>
          <p:cNvSpPr/>
          <p:nvPr/>
        </p:nvSpPr>
        <p:spPr>
          <a:xfrm>
            <a:off x="4123024" y="5791202"/>
            <a:ext cx="48685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PH" sz="3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https://www.linkedin.com/in/</a:t>
            </a:r>
          </a:p>
          <a:p>
            <a:pPr algn="r"/>
            <a:r>
              <a:rPr lang="en-PH" sz="3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michaelsyson</a:t>
            </a:r>
            <a:endParaRPr lang="en-PH" sz="30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066800" y="6380201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School</a:t>
            </a:r>
            <a:endParaRPr lang="en-PH" sz="30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1390095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54000"/>
                    </a14:imgEffect>
                  </a14:imgLayer>
                </a14:imgProps>
              </a:ext>
            </a:extLst>
          </a:blip>
          <a:srcRect r="9101"/>
          <a:stretch>
            <a:fillRect/>
          </a:stretch>
        </p:blipFill>
        <p:spPr bwMode="auto">
          <a:xfrm flipH="1">
            <a:off x="0" y="1"/>
            <a:ext cx="9144000" cy="68861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Rectangle 5"/>
          <p:cNvSpPr/>
          <p:nvPr/>
        </p:nvSpPr>
        <p:spPr>
          <a:xfrm>
            <a:off x="0" y="2"/>
            <a:ext cx="91440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REVIEW FOR THE JLPT!</a:t>
            </a:r>
          </a:p>
          <a:p>
            <a:pPr algn="ctr"/>
            <a:r>
              <a:rPr lang="en-US" sz="4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(Japanese Language Proficiency Test) </a:t>
            </a:r>
          </a:p>
          <a:p>
            <a:pPr algn="ctr"/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N5, N4, N3, N2, N1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33400" y="2133600"/>
            <a:ext cx="79248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42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Email us: </a:t>
            </a:r>
            <a:r>
              <a:rPr lang="en-US" sz="4200" dirty="0" smtClean="0">
                <a:solidFill>
                  <a:schemeClr val="bg1"/>
                </a:solidFill>
                <a:effectLst>
                  <a:glow rad="1397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learn@usbong.ph</a:t>
            </a:r>
            <a:endParaRPr lang="en-PH" sz="4200" dirty="0">
              <a:solidFill>
                <a:schemeClr val="bg1"/>
              </a:solidFill>
              <a:effectLst>
                <a:glow rad="139700">
                  <a:schemeClr val="accent5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-228600" y="2972812"/>
            <a:ext cx="4648200" cy="30469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₱3500</a:t>
            </a:r>
            <a:r>
              <a:rPr lang="en-US" sz="4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 /</a:t>
            </a:r>
            <a:r>
              <a:rPr lang="en-US" sz="4600" dirty="0" smtClean="0">
                <a:solidFill>
                  <a:schemeClr val="bg1"/>
                </a:solidFill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rPr>
              <a:t> </a:t>
            </a:r>
            <a:r>
              <a:rPr lang="en-US" sz="4600" dirty="0" smtClean="0">
                <a:solidFill>
                  <a:schemeClr val="bg1"/>
                </a:solidFill>
                <a:effectLst>
                  <a:glow rad="228600">
                    <a:srgbClr val="FFC000">
                      <a:alpha val="40000"/>
                    </a:srgbClr>
                  </a:glow>
                </a:effectLst>
              </a:rPr>
              <a:t>30hrs</a:t>
            </a:r>
          </a:p>
          <a:p>
            <a:pPr algn="ctr"/>
            <a:r>
              <a:rPr lang="en-US" sz="38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Sat. 9 - 12nn</a:t>
            </a:r>
          </a:p>
          <a:p>
            <a:pPr algn="ctr"/>
            <a:r>
              <a:rPr lang="en-US" sz="38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Marikina City</a:t>
            </a:r>
          </a:p>
          <a:p>
            <a:pPr algn="ctr"/>
            <a:r>
              <a:rPr lang="en-US" sz="38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Min: 2 students</a:t>
            </a:r>
          </a:p>
          <a:p>
            <a:pPr algn="ctr"/>
            <a:endParaRPr lang="en-US" sz="3200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pic>
        <p:nvPicPr>
          <p:cNvPr id="10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6202" y="6477000"/>
            <a:ext cx="1285875" cy="390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1066800" y="6380201"/>
            <a:ext cx="182880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3000" dirty="0" smtClean="0">
                <a:solidFill>
                  <a:schemeClr val="bg1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School</a:t>
            </a:r>
            <a:endParaRPr lang="en-PH" sz="3000" dirty="0">
              <a:solidFill>
                <a:schemeClr val="bg1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267200" y="2972813"/>
            <a:ext cx="4876800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600" dirty="0" smtClean="0">
                <a:solidFill>
                  <a:schemeClr val="bg1"/>
                </a:solidFill>
                <a:effectLst>
                  <a:glow rad="2286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NEW PROMO:</a:t>
            </a:r>
            <a:endParaRPr lang="en-US" sz="4600" dirty="0" smtClean="0">
              <a:solidFill>
                <a:schemeClr val="bg1"/>
              </a:solidFill>
              <a:effectLst>
                <a:glow rad="1397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  <a:p>
            <a:pPr algn="ctr"/>
            <a:r>
              <a:rPr lang="en-US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Invite a friend or family member to join and you get a </a:t>
            </a:r>
            <a:r>
              <a:rPr lang="en-US" sz="3600" dirty="0" smtClean="0">
                <a:solidFill>
                  <a:schemeClr val="bg1"/>
                </a:solidFill>
                <a:effectLst>
                  <a:glow rad="228600">
                    <a:srgbClr val="FFFF00">
                      <a:alpha val="40000"/>
                    </a:srgbClr>
                  </a:glow>
                </a:effectLst>
              </a:rPr>
              <a:t>₱500 </a:t>
            </a:r>
            <a:r>
              <a:rPr lang="en-US" sz="3600" dirty="0" smtClean="0">
                <a:solidFill>
                  <a:schemeClr val="bg1"/>
                </a:solidFill>
                <a:effectLst>
                  <a:glow rad="1397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discount!</a:t>
            </a:r>
            <a:endParaRPr lang="en-PH" sz="3600" dirty="0"/>
          </a:p>
        </p:txBody>
      </p:sp>
      <p:pic>
        <p:nvPicPr>
          <p:cNvPr id="11" name="Picture 3" descr="D:\MgaLitrato\mikeV3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40000"/>
                    </a14:imgEffect>
                  </a14:imgLayer>
                </a14:imgProps>
              </a:ext>
            </a:extLst>
          </a:blip>
          <a:srcRect/>
          <a:stretch>
            <a:fillRect/>
          </a:stretch>
        </p:blipFill>
        <p:spPr bwMode="auto">
          <a:xfrm>
            <a:off x="7823200" y="5613400"/>
            <a:ext cx="1168400" cy="1168400"/>
          </a:xfrm>
          <a:prstGeom prst="rect">
            <a:avLst/>
          </a:prstGeom>
          <a:noFill/>
          <a:effectLst>
            <a:softEdge rad="31750"/>
          </a:effectLst>
        </p:spPr>
      </p:pic>
      <p:sp>
        <p:nvSpPr>
          <p:cNvPr id="12" name="Rectangle 11"/>
          <p:cNvSpPr/>
          <p:nvPr/>
        </p:nvSpPr>
        <p:spPr>
          <a:xfrm>
            <a:off x="2956229" y="5689938"/>
            <a:ext cx="4868576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PH" sz="3000" dirty="0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https://www.linkedin.com/in/</a:t>
            </a:r>
          </a:p>
          <a:p>
            <a:pPr algn="r"/>
            <a:r>
              <a:rPr lang="en-PH" sz="3000" dirty="0" err="1" smtClean="0">
                <a:ln w="18415" cmpd="sng">
                  <a:noFill/>
                  <a:prstDash val="solid"/>
                </a:ln>
                <a:solidFill>
                  <a:srgbClr val="FFFFFF"/>
                </a:solidFill>
                <a:effectLst>
                  <a:glow rad="228600">
                    <a:schemeClr val="accent1">
                      <a:satMod val="175000"/>
                      <a:alpha val="40000"/>
                    </a:schemeClr>
                  </a:glow>
                </a:effectLst>
              </a:rPr>
              <a:t>michaelsyson</a:t>
            </a:r>
            <a:endParaRPr lang="en-PH" sz="3000" dirty="0" smtClean="0">
              <a:ln w="18415" cmpd="sng">
                <a:noFill/>
                <a:prstDash val="solid"/>
              </a:ln>
              <a:solidFill>
                <a:srgbClr val="FFFFFF"/>
              </a:solidFill>
              <a:effectLst>
                <a:glow rad="228600">
                  <a:schemeClr val="accent1">
                    <a:satMod val="175000"/>
                    <a:alpha val="40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749424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D:\Usbong\Business\Logo\UsbongLogo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553200" y="105261"/>
            <a:ext cx="2178040" cy="656739"/>
          </a:xfrm>
          <a:prstGeom prst="rect">
            <a:avLst/>
          </a:prstGeom>
          <a:noFill/>
        </p:spPr>
      </p:pic>
      <p:sp>
        <p:nvSpPr>
          <p:cNvPr id="5" name="TextBox 4"/>
          <p:cNvSpPr txBox="1"/>
          <p:nvPr/>
        </p:nvSpPr>
        <p:spPr>
          <a:xfrm>
            <a:off x="8655040" y="28208"/>
            <a:ext cx="38100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100" b="1" dirty="0" smtClean="0">
                <a:solidFill>
                  <a:schemeClr val="accent3">
                    <a:lumMod val="75000"/>
                  </a:schemeClr>
                </a:solidFill>
              </a:rPr>
              <a:t>™</a:t>
            </a:r>
            <a:endParaRPr lang="en-PH" sz="2100" b="1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94456" y="197029"/>
            <a:ext cx="3695700" cy="246679"/>
          </a:xfrm>
          <a:prstGeom prst="rect">
            <a:avLst/>
          </a:prstGeom>
        </p:spPr>
        <p:txBody>
          <a:bodyPr vert="horz" lIns="28785" tIns="14393" rIns="28785" bIns="14393" rtlCol="0">
            <a:noAutofit/>
          </a:bodyPr>
          <a:lstStyle>
            <a:lvl1pPr marL="0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1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143927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287853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431780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575706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719633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863559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007486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151412" indent="0" algn="ctr" defTabSz="287853" rtl="0" eaLnBrk="1" latinLnBrk="0" hangingPunct="1">
              <a:spcBef>
                <a:spcPct val="20000"/>
              </a:spcBef>
              <a:buFont typeface="Arial" pitchFamily="34" charset="0"/>
              <a:buNone/>
              <a:defRPr sz="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PH" sz="3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COMPUTER SERVICES</a:t>
            </a: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0" y="1981202"/>
            <a:ext cx="9144000" cy="30479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PH" sz="5200" dirty="0" smtClean="0"/>
              <a:t>Michael B. Syson</a:t>
            </a:r>
            <a:br>
              <a:rPr lang="en-PH" sz="5200" dirty="0" smtClean="0"/>
            </a:br>
            <a:r>
              <a:rPr lang="en-PH" sz="5200" dirty="0" smtClean="0"/>
              <a:t>Founder</a:t>
            </a:r>
            <a:endParaRPr lang="en-PH" sz="5200" dirty="0"/>
          </a:p>
        </p:txBody>
      </p:sp>
      <p:sp>
        <p:nvSpPr>
          <p:cNvPr id="8" name="Subtitle 2"/>
          <p:cNvSpPr txBox="1">
            <a:spLocks/>
          </p:cNvSpPr>
          <p:nvPr/>
        </p:nvSpPr>
        <p:spPr>
          <a:xfrm>
            <a:off x="0" y="3429002"/>
            <a:ext cx="9144000" cy="46046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Mobile: +63929.952.7263</a:t>
            </a:r>
          </a:p>
          <a:p>
            <a:pPr marL="0" indent="0" algn="ctr">
              <a:buNone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Email: masarapmabuhay@gmail.com</a:t>
            </a:r>
          </a:p>
          <a:p>
            <a:pPr marL="0" indent="0" algn="ctr">
              <a:buNone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Website: www.usbong.ph</a:t>
            </a:r>
            <a:endParaRPr lang="en-PH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0" y="5638801"/>
            <a:ext cx="9144000" cy="50616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Address: #2 E. Manalo (formerly, E. Rodriguez) Ave., </a:t>
            </a:r>
          </a:p>
          <a:p>
            <a:pPr marL="0" indent="0" algn="ctr">
              <a:buNone/>
            </a:pPr>
            <a:r>
              <a:rPr lang="en-PH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Sto</a:t>
            </a:r>
            <a:r>
              <a:rPr lang="en-PH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. Ni</a:t>
            </a:r>
            <a:r>
              <a:rPr lang="es-ES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ño</a:t>
            </a:r>
            <a:r>
              <a:rPr lang="es-E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, </a:t>
            </a:r>
            <a:r>
              <a:rPr lang="es-ES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Marikina</a:t>
            </a:r>
            <a:r>
              <a:rPr lang="es-ES" sz="30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City, 1820, </a:t>
            </a:r>
            <a:r>
              <a:rPr lang="es-ES" sz="30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Philippines</a:t>
            </a:r>
            <a:endParaRPr lang="en-PH" sz="3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9046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41643</TotalTime>
  <Words>237</Words>
  <Application>Microsoft Office PowerPoint</Application>
  <PresentationFormat>On-screen Show (4:3)</PresentationFormat>
  <Paragraphs>49</Paragraphs>
  <Slides>4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B. Syson</dc:creator>
  <cp:lastModifiedBy>Usbong MOSC</cp:lastModifiedBy>
  <cp:revision>183</cp:revision>
  <cp:lastPrinted>2019-12-28T01:26:08Z</cp:lastPrinted>
  <dcterms:created xsi:type="dcterms:W3CDTF">2016-11-14T05:18:37Z</dcterms:created>
  <dcterms:modified xsi:type="dcterms:W3CDTF">2019-12-28T01:26:30Z</dcterms:modified>
</cp:coreProperties>
</file>