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11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6B1-7068-4A1D-8CF9-31A82301DED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26B2-7835-4D9A-8B48-CF9004D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2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6B1-7068-4A1D-8CF9-31A82301DED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26B2-7835-4D9A-8B48-CF9004D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6B1-7068-4A1D-8CF9-31A82301DED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26B2-7835-4D9A-8B48-CF9004D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7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6B1-7068-4A1D-8CF9-31A82301DED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26B2-7835-4D9A-8B48-CF9004D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6B1-7068-4A1D-8CF9-31A82301DED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26B2-7835-4D9A-8B48-CF9004D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6B1-7068-4A1D-8CF9-31A82301DED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26B2-7835-4D9A-8B48-CF9004D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5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6B1-7068-4A1D-8CF9-31A82301DED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26B2-7835-4D9A-8B48-CF9004D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6B1-7068-4A1D-8CF9-31A82301DED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26B2-7835-4D9A-8B48-CF9004D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6B1-7068-4A1D-8CF9-31A82301DED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26B2-7835-4D9A-8B48-CF9004D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0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6B1-7068-4A1D-8CF9-31A82301DED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26B2-7835-4D9A-8B48-CF9004D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7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D6B1-7068-4A1D-8CF9-31A82301DED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26B2-7835-4D9A-8B48-CF9004D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2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D6B1-7068-4A1D-8CF9-31A82301DED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26B2-7835-4D9A-8B48-CF9004D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136" y="-36731"/>
            <a:ext cx="5299864" cy="738664"/>
          </a:xfrm>
          <a:prstGeom prst="rect">
            <a:avLst/>
          </a:prstGeom>
          <a:noFill/>
          <a:ln w="3810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DC 9 – 12V IN</a:t>
            </a:r>
            <a:endParaRPr lang="en-US" sz="4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2400" y="5638800"/>
            <a:ext cx="8791412" cy="104644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  <a:prstDash val="soli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Note: </a:t>
            </a:r>
          </a:p>
          <a:p>
            <a:r>
              <a:rPr 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Interchange INPUT + and –  </a:t>
            </a:r>
            <a:r>
              <a:rPr 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 = Interchanged</a:t>
            </a:r>
            <a:endParaRPr lang="en-US" sz="3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5" name="Picture 4" descr="UsbongLogoTM540x1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38" y="92075"/>
            <a:ext cx="2444321" cy="6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Oval 69"/>
          <p:cNvSpPr/>
          <p:nvPr/>
        </p:nvSpPr>
        <p:spPr>
          <a:xfrm>
            <a:off x="4312403" y="1265872"/>
            <a:ext cx="381000" cy="381000"/>
          </a:xfrm>
          <a:prstGeom prst="ellipse">
            <a:avLst/>
          </a:prstGeom>
          <a:solidFill>
            <a:srgbClr val="FF3300"/>
          </a:solidFill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4846077" y="1456372"/>
            <a:ext cx="419746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nut 71"/>
          <p:cNvSpPr/>
          <p:nvPr/>
        </p:nvSpPr>
        <p:spPr>
          <a:xfrm>
            <a:off x="4082511" y="1037272"/>
            <a:ext cx="839492" cy="838200"/>
          </a:xfrm>
          <a:prstGeom prst="donut">
            <a:avLst>
              <a:gd name="adj" fmla="val 1390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Block Arc 72"/>
          <p:cNvSpPr/>
          <p:nvPr/>
        </p:nvSpPr>
        <p:spPr>
          <a:xfrm rot="16936931">
            <a:off x="4077903" y="986701"/>
            <a:ext cx="838200" cy="975212"/>
          </a:xfrm>
          <a:prstGeom prst="blockArc">
            <a:avLst>
              <a:gd name="adj1" fmla="val 13584093"/>
              <a:gd name="adj2" fmla="val 17221193"/>
              <a:gd name="adj3" fmla="val 2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3472911" y="1456372"/>
            <a:ext cx="839492" cy="0"/>
          </a:xfrm>
          <a:prstGeom prst="line">
            <a:avLst/>
          </a:prstGeom>
          <a:ln w="1270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12203" y="656272"/>
            <a:ext cx="83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 smtClean="0">
                <a:solidFill>
                  <a:srgbClr val="FF3300"/>
                </a:solidFill>
              </a:rPr>
              <a:t>+</a:t>
            </a:r>
            <a:endParaRPr lang="en-US" sz="9000" b="1" dirty="0">
              <a:solidFill>
                <a:srgbClr val="FF33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03003" y="704433"/>
            <a:ext cx="83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-</a:t>
            </a:r>
            <a:endParaRPr lang="en-US" sz="8000" b="1" dirty="0"/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03" y="2312391"/>
            <a:ext cx="3509169" cy="286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Connector 77"/>
          <p:cNvCxnSpPr>
            <a:stCxn id="86" idx="3"/>
          </p:cNvCxnSpPr>
          <p:nvPr/>
        </p:nvCxnSpPr>
        <p:spPr>
          <a:xfrm>
            <a:off x="2438400" y="3493532"/>
            <a:ext cx="959603" cy="1"/>
          </a:xfrm>
          <a:prstGeom prst="line">
            <a:avLst/>
          </a:prstGeom>
          <a:ln w="762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87" idx="3"/>
          </p:cNvCxnSpPr>
          <p:nvPr/>
        </p:nvCxnSpPr>
        <p:spPr>
          <a:xfrm>
            <a:off x="2438400" y="4355068"/>
            <a:ext cx="2515803" cy="14723"/>
          </a:xfrm>
          <a:prstGeom prst="line">
            <a:avLst/>
          </a:prstGeom>
          <a:ln w="762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88" idx="1"/>
          </p:cNvCxnSpPr>
          <p:nvPr/>
        </p:nvCxnSpPr>
        <p:spPr>
          <a:xfrm>
            <a:off x="3939332" y="2617191"/>
            <a:ext cx="264900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31403" y="2617191"/>
            <a:ext cx="274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845803" y="4293591"/>
            <a:ext cx="137160" cy="137160"/>
          </a:xfrm>
          <a:prstGeom prst="ellipse">
            <a:avLst/>
          </a:prstGeom>
          <a:solidFill>
            <a:srgbClr val="FF3300"/>
          </a:solidFill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074403" y="4232631"/>
            <a:ext cx="137160" cy="13716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855203" y="3470631"/>
            <a:ext cx="137160" cy="13716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52400" y="3124200"/>
            <a:ext cx="2286000" cy="738664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3300"/>
                </a:solidFill>
              </a:rPr>
              <a:t>OUTPUT </a:t>
            </a:r>
            <a:r>
              <a:rPr lang="en-US" sz="4200" b="1" dirty="0" smtClean="0">
                <a:solidFill>
                  <a:srgbClr val="FF3300"/>
                </a:solidFill>
              </a:rPr>
              <a:t>+</a:t>
            </a:r>
            <a:endParaRPr lang="en-US" sz="4200" b="1" dirty="0">
              <a:solidFill>
                <a:srgbClr val="FF33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2400" y="3985736"/>
            <a:ext cx="2286000" cy="738664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3300"/>
                </a:solidFill>
              </a:rPr>
              <a:t>INPUT </a:t>
            </a:r>
            <a:r>
              <a:rPr lang="en-US" sz="4200" b="1" dirty="0" smtClean="0">
                <a:solidFill>
                  <a:srgbClr val="FF3300"/>
                </a:solidFill>
              </a:rPr>
              <a:t>+</a:t>
            </a:r>
            <a:endParaRPr lang="en-US" sz="4200" b="1" dirty="0">
              <a:solidFill>
                <a:srgbClr val="FF33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88339" y="2247859"/>
            <a:ext cx="2356766" cy="73866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OUTPUT </a:t>
            </a:r>
            <a:r>
              <a:rPr lang="en-US" sz="4200" b="1" dirty="0" smtClean="0"/>
              <a:t>–</a:t>
            </a:r>
            <a:endParaRPr lang="en-US" sz="4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588339" y="3909536"/>
            <a:ext cx="2341267" cy="73866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INPUT </a:t>
            </a:r>
            <a:r>
              <a:rPr lang="en-US" sz="4200" b="1" dirty="0" smtClean="0"/>
              <a:t>– </a:t>
            </a:r>
            <a:endParaRPr lang="en-US" sz="4200" b="1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5142983" y="4293591"/>
            <a:ext cx="14582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9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Unit Member</dc:creator>
  <cp:lastModifiedBy>Unit Member</cp:lastModifiedBy>
  <cp:revision>59</cp:revision>
  <dcterms:created xsi:type="dcterms:W3CDTF">2020-04-25T08:36:12Z</dcterms:created>
  <dcterms:modified xsi:type="dcterms:W3CDTF">2020-04-25T09:49:32Z</dcterms:modified>
</cp:coreProperties>
</file>