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2743200" cy="16462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2468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35720" y="881640"/>
            <a:ext cx="2468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572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40076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70200" y="38268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805040" y="38268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35720" y="88164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970200" y="88164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805040" y="88164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35720" y="382680"/>
            <a:ext cx="2468520" cy="95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246852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03400" y="510120"/>
            <a:ext cx="2332080" cy="163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3572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35720" y="382680"/>
            <a:ext cx="2468520" cy="95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40076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35720" y="881640"/>
            <a:ext cx="2468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2468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35720" y="881640"/>
            <a:ext cx="2468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3572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40076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70200" y="38268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805040" y="38268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35720" y="88164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970200" y="88164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805040" y="881640"/>
            <a:ext cx="794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246852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03400" y="510120"/>
            <a:ext cx="2332080" cy="163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3572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00760" y="88164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19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00760" y="382680"/>
            <a:ext cx="120456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35720" y="881640"/>
            <a:ext cx="2468520" cy="4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9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2468520" cy="95544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pPr marL="432000" indent="-324000">
              <a:spcBef>
                <a:spcPts val="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" spc="-1" strike="noStrike">
                <a:latin typeface="Arial"/>
              </a:rPr>
              <a:t>Click to edit the outline text format</a:t>
            </a:r>
            <a:endParaRPr b="0" lang="en-US" sz="309" spc="-1" strike="noStrike">
              <a:latin typeface="Arial"/>
            </a:endParaRPr>
          </a:p>
          <a:p>
            <a:pPr lvl="1" marL="864000" indent="-324000">
              <a:spcBef>
                <a:spcPts val="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9" spc="-1" strike="noStrike">
                <a:latin typeface="Arial"/>
              </a:rPr>
              <a:t>Second Outline Level</a:t>
            </a:r>
            <a:endParaRPr b="0" lang="en-US" sz="259" spc="-1" strike="noStrike">
              <a:latin typeface="Arial"/>
            </a:endParaRPr>
          </a:p>
          <a:p>
            <a:pPr lvl="2" marL="1296000" indent="-288000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9" spc="-1" strike="noStrike">
                <a:latin typeface="Arial"/>
              </a:rPr>
              <a:t>Third Outline Level</a:t>
            </a:r>
            <a:endParaRPr b="0" lang="en-US" sz="229" spc="-1" strike="noStrike">
              <a:latin typeface="Arial"/>
            </a:endParaRPr>
          </a:p>
          <a:p>
            <a:pPr lvl="3" marL="1728000" indent="-216000">
              <a:spcBef>
                <a:spcPts val="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9" spc="-1" strike="noStrike">
                <a:latin typeface="Arial"/>
              </a:rPr>
              <a:t>Fourth Outline Level</a:t>
            </a:r>
            <a:endParaRPr b="0" lang="en-US" sz="179" spc="-1" strike="noStrike">
              <a:latin typeface="Arial"/>
            </a:endParaRPr>
          </a:p>
          <a:p>
            <a:pPr lvl="4" marL="2160000" indent="-216000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9" spc="-1" strike="noStrike">
                <a:latin typeface="Arial"/>
              </a:rPr>
              <a:t>Fifth Outline Level</a:t>
            </a:r>
            <a:endParaRPr b="0" lang="en-US" sz="179" spc="-1" strike="noStrike">
              <a:latin typeface="Arial"/>
            </a:endParaRPr>
          </a:p>
          <a:p>
            <a:pPr lvl="5" marL="2592000" indent="-216000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9" spc="-1" strike="noStrike">
                <a:latin typeface="Arial"/>
              </a:rPr>
              <a:t>Sixth Outline Level</a:t>
            </a:r>
            <a:endParaRPr b="0" lang="en-US" sz="179" spc="-1" strike="noStrike">
              <a:latin typeface="Arial"/>
            </a:endParaRPr>
          </a:p>
          <a:p>
            <a:pPr lvl="6" marL="3024000" indent="-216000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9" spc="-1" strike="noStrike">
                <a:latin typeface="Arial"/>
              </a:rPr>
              <a:t>Seventh Outline Level</a:t>
            </a:r>
            <a:endParaRPr b="0" lang="en-US" sz="179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03400" y="510120"/>
            <a:ext cx="2332080" cy="35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5720" y="382680"/>
            <a:ext cx="1204560" cy="45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00040" y="382680"/>
            <a:ext cx="1204560" cy="95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35720" y="882000"/>
            <a:ext cx="1204560" cy="45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03400" y="612720"/>
            <a:ext cx="23320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800" rIns="28800" tIns="14400" bIns="14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SYSON, MICHAEL B.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Founder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1120" y="1168920"/>
            <a:ext cx="192096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800" rIns="28800" tIns="14400" bIns="14400">
            <a:normAutofit fontScale="57000"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262626"/>
                </a:solidFill>
                <a:latin typeface="Calibri"/>
              </a:rPr>
              <a:t>Mobile: +63929.952.7263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262626"/>
                </a:solidFill>
                <a:latin typeface="Calibri"/>
              </a:rPr>
              <a:t>Email: masarapmabuhay@gmail.com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262626"/>
                </a:solidFill>
                <a:latin typeface="Calibri"/>
              </a:rPr>
              <a:t>Website: www.usbong.ph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80" name="Picture 2" descr="D:\Usbong\Business\Logo\UsbongLogo.png"/>
          <p:cNvPicPr/>
          <p:nvPr/>
        </p:nvPicPr>
        <p:blipFill>
          <a:blip r:embed="rId1"/>
          <a:stretch/>
        </p:blipFill>
        <p:spPr>
          <a:xfrm>
            <a:off x="1712520" y="68040"/>
            <a:ext cx="922320" cy="2988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555640" y="49320"/>
            <a:ext cx="3229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00" spc="-1" strike="noStrike">
                <a:solidFill>
                  <a:srgbClr val="77933c"/>
                </a:solidFill>
                <a:latin typeface="Calibri"/>
                <a:ea typeface="DejaVu Sans"/>
              </a:rPr>
              <a:t>™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2480" y="105840"/>
            <a:ext cx="148500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800" rIns="28800" tIns="14400" bIns="14400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262626"/>
                </a:solidFill>
                <a:latin typeface="Calibri"/>
                <a:ea typeface="DejaVu Sans"/>
              </a:rPr>
              <a:t>COMPUTER SERVICES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03400" y="678240"/>
            <a:ext cx="2332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800" rIns="28800" tIns="14400" bIns="14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SEARCH.USBONG.PH</a:t>
            </a:r>
            <a:br/>
            <a:r>
              <a:rPr b="0" lang="en-US" sz="6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STORE.USBONG.PH</a:t>
            </a:r>
            <a:br/>
            <a:r>
              <a:rPr b="0" lang="en-US" sz="6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SCHOOL.USBONG.PH</a:t>
            </a:r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" y="1274040"/>
            <a:ext cx="256032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800" rIns="28800" tIns="14400" bIns="14400">
            <a:normAutofit fontScale="85000"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262626"/>
                </a:solidFill>
                <a:latin typeface="Calibri"/>
              </a:rPr>
              <a:t>Address: #2 E. Manalo (formerly, E. Rodriguez) Ave., Brgy. Sto. Niño, Marikina City, 1820, Philippines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-176400" y="38880"/>
            <a:ext cx="28879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800" rIns="28800" tIns="14400" bIns="14400">
            <a:noAutofit/>
          </a:bodyPr>
          <a:p>
            <a:pPr algn="r">
              <a:lnSpc>
                <a:spcPct val="100000"/>
              </a:lnSpc>
              <a:spcBef>
                <a:spcPts val="221"/>
              </a:spcBef>
            </a:pPr>
            <a:r>
              <a:rPr b="0" lang="en-US" sz="1100" spc="-1" strike="noStrike">
                <a:solidFill>
                  <a:srgbClr val="262626"/>
                </a:solidFill>
                <a:latin typeface="Calibri"/>
                <a:ea typeface="DejaVu Sans"/>
              </a:rPr>
              <a:t>USBONG I.T. SOLUTIONS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Application>LibreOffice/6.3.5.2$Windows_x86 LibreOffice_project/dd0751754f11728f69b42ee2af66670068624673</Application>
  <Words>51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2017-09-07T06:00:55Z</dcterms:created>
  <dc:creator>Michael B. Syson</dc:creator>
  <dc:description/>
  <dc:language>en-US</dc:language>
  <cp:lastModifiedBy/>
  <dcterms:modified xsi:type="dcterms:W3CDTF">2021-10-18T08:59:29Z</dcterms:modified>
  <cp:revision>45</cp:revision>
  <dc:subject/>
  <dc:title>Michael B. Syson Founder &amp; President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