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80467200" cy="4114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023360" y="1641600"/>
            <a:ext cx="72420120" cy="687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023360" y="9628560"/>
            <a:ext cx="72420120" cy="11383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023360" y="22093920"/>
            <a:ext cx="72420120" cy="11383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023360" y="1641600"/>
            <a:ext cx="72420120" cy="687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023360" y="9628560"/>
            <a:ext cx="35340840" cy="11383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1131800" y="9628560"/>
            <a:ext cx="35340840" cy="11383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023360" y="22093920"/>
            <a:ext cx="35340840" cy="11383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41131800" y="22093920"/>
            <a:ext cx="35340840" cy="11383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023360" y="1641600"/>
            <a:ext cx="72420120" cy="687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023360" y="9628560"/>
            <a:ext cx="23319000" cy="11383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28508760" y="9628560"/>
            <a:ext cx="23319000" cy="11383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2994160" y="9628560"/>
            <a:ext cx="23319000" cy="11383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023360" y="22093920"/>
            <a:ext cx="23319000" cy="11383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28508760" y="22093920"/>
            <a:ext cx="23319000" cy="11383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52994160" y="22093920"/>
            <a:ext cx="23319000" cy="11383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023360" y="1641600"/>
            <a:ext cx="72420120" cy="687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4023360" y="9628560"/>
            <a:ext cx="72420120" cy="2386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023360" y="1641600"/>
            <a:ext cx="72420120" cy="687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023360" y="9628560"/>
            <a:ext cx="72420120" cy="2386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023360" y="1641600"/>
            <a:ext cx="72420120" cy="687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023360" y="9628560"/>
            <a:ext cx="35340840" cy="2386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1131800" y="9628560"/>
            <a:ext cx="35340840" cy="2386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023360" y="1641600"/>
            <a:ext cx="72420120" cy="687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4023360" y="1641600"/>
            <a:ext cx="72420120" cy="31852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023360" y="1641600"/>
            <a:ext cx="72420120" cy="687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023360" y="9628560"/>
            <a:ext cx="35340840" cy="11383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1131800" y="9628560"/>
            <a:ext cx="35340840" cy="2386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4023360" y="22093920"/>
            <a:ext cx="35340840" cy="11383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023360" y="1641600"/>
            <a:ext cx="72420120" cy="687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023360" y="9628560"/>
            <a:ext cx="35340840" cy="2386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1131800" y="9628560"/>
            <a:ext cx="35340840" cy="11383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1131800" y="22093920"/>
            <a:ext cx="35340840" cy="11383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023360" y="1641600"/>
            <a:ext cx="72420120" cy="6871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023360" y="9628560"/>
            <a:ext cx="35340840" cy="11383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1131800" y="9628560"/>
            <a:ext cx="35340840" cy="11383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023360" y="22093920"/>
            <a:ext cx="72420120" cy="11383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0" y="33251400"/>
            <a:ext cx="80466840" cy="829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en-US" sz="24000" spc="-1" strike="noStrike">
                <a:solidFill>
                  <a:srgbClr val="000000"/>
                </a:solidFill>
                <a:latin typeface="Arial"/>
                <a:ea typeface="DejaVu Sans"/>
              </a:rPr>
              <a:t>#2 E. MANALO AVE., BRGY. STO. NI</a:t>
            </a:r>
            <a:r>
              <a:rPr b="1" lang="en-US" sz="24000" spc="-1" strike="noStrike">
                <a:solidFill>
                  <a:srgbClr val="000000"/>
                </a:solidFill>
                <a:latin typeface="Arial"/>
                <a:ea typeface="Arial"/>
              </a:rPr>
              <a:t>ÑO, 1820, </a:t>
            </a:r>
            <a:endParaRPr b="0" lang="en-US" sz="24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24000" spc="-1" strike="noStrike">
                <a:solidFill>
                  <a:srgbClr val="000000"/>
                </a:solidFill>
                <a:latin typeface="Arial"/>
                <a:ea typeface="Arial"/>
              </a:rPr>
              <a:t>MARIKINA CITY, PHILIPPINES</a:t>
            </a:r>
            <a:endParaRPr b="0" lang="en-US" sz="24000" spc="-1" strike="noStrike">
              <a:latin typeface="Arial"/>
            </a:endParaRPr>
          </a:p>
        </p:txBody>
      </p:sp>
      <p:sp>
        <p:nvSpPr>
          <p:cNvPr id="37" name="CustomShape 2"/>
          <p:cNvSpPr/>
          <p:nvPr/>
        </p:nvSpPr>
        <p:spPr>
          <a:xfrm>
            <a:off x="5760720" y="-802800"/>
            <a:ext cx="74248560" cy="1641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210" spc="-1" strike="noStrike">
                <a:solidFill>
                  <a:srgbClr val="000000"/>
                </a:solidFill>
                <a:latin typeface="Arial"/>
                <a:ea typeface="Arial"/>
              </a:rPr>
              <a:t>USBONG I.T. SOLUTIONS   |   </a:t>
            </a:r>
            <a:r>
              <a:rPr b="1" lang="en-US" sz="2421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WWW.USBONG.PH</a:t>
            </a:r>
            <a:endParaRPr b="0" lang="en-US" sz="24210" spc="-1" strike="noStrike"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1"/>
          <a:stretch/>
        </p:blipFill>
        <p:spPr>
          <a:xfrm>
            <a:off x="2293200" y="5478480"/>
            <a:ext cx="72623160" cy="27762120"/>
          </a:xfrm>
          <a:prstGeom prst="rect">
            <a:avLst/>
          </a:prstGeom>
          <a:ln>
            <a:noFill/>
          </a:ln>
        </p:spPr>
      </p:pic>
      <p:sp>
        <p:nvSpPr>
          <p:cNvPr id="39" name="CustomShape 3"/>
          <p:cNvSpPr/>
          <p:nvPr/>
        </p:nvSpPr>
        <p:spPr>
          <a:xfrm>
            <a:off x="75234960" y="9841680"/>
            <a:ext cx="5767560" cy="519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2000" spc="-1" strike="noStrike">
                <a:solidFill>
                  <a:srgbClr val="395511"/>
                </a:solidFill>
                <a:latin typeface="Arial"/>
              </a:rPr>
              <a:t>TM</a:t>
            </a:r>
            <a:endParaRPr b="0" lang="en-US" sz="2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5336</TotalTime>
  <Application>LibreOffice/6.3.5.2$Windows_x86 LibreOffice_project/dd0751754f11728f69b42ee2af66670068624673</Application>
  <Words>51</Words>
  <Paragraphs>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2017-09-07T06:00:55Z</dcterms:created>
  <dc:creator>Michael B. Syson</dc:creator>
  <dc:description/>
  <dc:language>en-US</dc:language>
  <cp:lastModifiedBy/>
  <dcterms:modified xsi:type="dcterms:W3CDTF">2021-10-07T16:49:41Z</dcterms:modified>
  <cp:revision>52</cp:revision>
  <dc:subject/>
  <dc:title>Michael B. Syson Founder &amp; President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</vt:i4>
  </property>
</Properties>
</file>