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31313" cy="11145838"/>
  <p:notesSz cx="6858000" cy="9144000"/>
  <p:defaultTextStyle>
    <a:defPPr>
      <a:defRPr lang="en-US"/>
    </a:defPPr>
    <a:lvl1pPr marL="0" algn="l" defTabSz="1889998" rtl="0" eaLnBrk="1" latinLnBrk="0" hangingPunct="1">
      <a:defRPr sz="3718" kern="1200">
        <a:solidFill>
          <a:schemeClr val="tx1"/>
        </a:solidFill>
        <a:latin typeface="+mn-lt"/>
        <a:ea typeface="+mn-ea"/>
        <a:cs typeface="+mn-cs"/>
      </a:defRPr>
    </a:lvl1pPr>
    <a:lvl2pPr marL="944998" algn="l" defTabSz="1889998" rtl="0" eaLnBrk="1" latinLnBrk="0" hangingPunct="1">
      <a:defRPr sz="3718" kern="1200">
        <a:solidFill>
          <a:schemeClr val="tx1"/>
        </a:solidFill>
        <a:latin typeface="+mn-lt"/>
        <a:ea typeface="+mn-ea"/>
        <a:cs typeface="+mn-cs"/>
      </a:defRPr>
    </a:lvl2pPr>
    <a:lvl3pPr marL="1889998" algn="l" defTabSz="1889998" rtl="0" eaLnBrk="1" latinLnBrk="0" hangingPunct="1">
      <a:defRPr sz="3718" kern="1200">
        <a:solidFill>
          <a:schemeClr val="tx1"/>
        </a:solidFill>
        <a:latin typeface="+mn-lt"/>
        <a:ea typeface="+mn-ea"/>
        <a:cs typeface="+mn-cs"/>
      </a:defRPr>
    </a:lvl3pPr>
    <a:lvl4pPr marL="2834996" algn="l" defTabSz="1889998" rtl="0" eaLnBrk="1" latinLnBrk="0" hangingPunct="1">
      <a:defRPr sz="3718" kern="1200">
        <a:solidFill>
          <a:schemeClr val="tx1"/>
        </a:solidFill>
        <a:latin typeface="+mn-lt"/>
        <a:ea typeface="+mn-ea"/>
        <a:cs typeface="+mn-cs"/>
      </a:defRPr>
    </a:lvl4pPr>
    <a:lvl5pPr marL="3779995" algn="l" defTabSz="1889998" rtl="0" eaLnBrk="1" latinLnBrk="0" hangingPunct="1">
      <a:defRPr sz="3718" kern="1200">
        <a:solidFill>
          <a:schemeClr val="tx1"/>
        </a:solidFill>
        <a:latin typeface="+mn-lt"/>
        <a:ea typeface="+mn-ea"/>
        <a:cs typeface="+mn-cs"/>
      </a:defRPr>
    </a:lvl5pPr>
    <a:lvl6pPr marL="4724994" algn="l" defTabSz="1889998" rtl="0" eaLnBrk="1" latinLnBrk="0" hangingPunct="1">
      <a:defRPr sz="3718" kern="1200">
        <a:solidFill>
          <a:schemeClr val="tx1"/>
        </a:solidFill>
        <a:latin typeface="+mn-lt"/>
        <a:ea typeface="+mn-ea"/>
        <a:cs typeface="+mn-cs"/>
      </a:defRPr>
    </a:lvl6pPr>
    <a:lvl7pPr marL="5669992" algn="l" defTabSz="1889998" rtl="0" eaLnBrk="1" latinLnBrk="0" hangingPunct="1">
      <a:defRPr sz="3718" kern="1200">
        <a:solidFill>
          <a:schemeClr val="tx1"/>
        </a:solidFill>
        <a:latin typeface="+mn-lt"/>
        <a:ea typeface="+mn-ea"/>
        <a:cs typeface="+mn-cs"/>
      </a:defRPr>
    </a:lvl7pPr>
    <a:lvl8pPr marL="6614992" algn="l" defTabSz="1889998" rtl="0" eaLnBrk="1" latinLnBrk="0" hangingPunct="1">
      <a:defRPr sz="3718" kern="1200">
        <a:solidFill>
          <a:schemeClr val="tx1"/>
        </a:solidFill>
        <a:latin typeface="+mn-lt"/>
        <a:ea typeface="+mn-ea"/>
        <a:cs typeface="+mn-cs"/>
      </a:defRPr>
    </a:lvl8pPr>
    <a:lvl9pPr marL="7559990" algn="l" defTabSz="1889998" rtl="0" eaLnBrk="1" latinLnBrk="0" hangingPunct="1">
      <a:defRPr sz="37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1" userDrawn="1">
          <p15:clr>
            <a:srgbClr val="A4A3A4"/>
          </p15:clr>
        </p15:guide>
        <p15:guide id="2" pos="6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D09"/>
    <a:srgbClr val="BC5908"/>
    <a:srgbClr val="FCE89E"/>
    <a:srgbClr val="FFDE9B"/>
    <a:srgbClr val="FDF1C7"/>
    <a:srgbClr val="FFCE6D"/>
    <a:srgbClr val="FCEDB6"/>
    <a:srgbClr val="FB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4" y="264"/>
      </p:cViewPr>
      <p:guideLst>
        <p:guide orient="horz" pos="3511"/>
        <p:guide pos="69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49" y="3462435"/>
            <a:ext cx="18641616" cy="2389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9697" y="6315975"/>
            <a:ext cx="15351919" cy="28483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3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79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1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5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99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39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79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1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00203" y="446352"/>
            <a:ext cx="4934545" cy="9510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66" y="446352"/>
            <a:ext cx="14438114" cy="9510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22" y="7162235"/>
            <a:ext cx="18641616" cy="2213687"/>
          </a:xfrm>
        </p:spPr>
        <p:txBody>
          <a:bodyPr anchor="t"/>
          <a:lstStyle>
            <a:lvl1pPr algn="l">
              <a:defRPr sz="8246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22" y="4724082"/>
            <a:ext cx="18641616" cy="2438151"/>
          </a:xfrm>
        </p:spPr>
        <p:txBody>
          <a:bodyPr anchor="b"/>
          <a:lstStyle>
            <a:lvl1pPr marL="0" indent="0">
              <a:buNone/>
              <a:defRPr sz="4098">
                <a:solidFill>
                  <a:schemeClr val="tx1">
                    <a:tint val="75000"/>
                  </a:schemeClr>
                </a:solidFill>
              </a:defRPr>
            </a:lvl1pPr>
            <a:lvl2pPr marL="939989" indent="0">
              <a:buNone/>
              <a:defRPr sz="3698">
                <a:solidFill>
                  <a:schemeClr val="tx1">
                    <a:tint val="75000"/>
                  </a:schemeClr>
                </a:solidFill>
              </a:defRPr>
            </a:lvl2pPr>
            <a:lvl3pPr marL="1879976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3pPr>
            <a:lvl4pPr marL="2819966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4pPr>
            <a:lvl5pPr marL="3759954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5pPr>
            <a:lvl6pPr marL="4699942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6pPr>
            <a:lvl7pPr marL="5639931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7pPr>
            <a:lvl8pPr marL="6579919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8pPr>
            <a:lvl9pPr marL="7519908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66" y="2600696"/>
            <a:ext cx="9686330" cy="7355738"/>
          </a:xfrm>
        </p:spPr>
        <p:txBody>
          <a:bodyPr/>
          <a:lstStyle>
            <a:lvl1pPr>
              <a:defRPr sz="5747"/>
            </a:lvl1pPr>
            <a:lvl2pPr>
              <a:defRPr sz="4947"/>
            </a:lvl2pPr>
            <a:lvl3pPr>
              <a:defRPr sz="4098"/>
            </a:lvl3pPr>
            <a:lvl4pPr>
              <a:defRPr sz="3698"/>
            </a:lvl4pPr>
            <a:lvl5pPr>
              <a:defRPr sz="3698"/>
            </a:lvl5pPr>
            <a:lvl6pPr>
              <a:defRPr sz="3698"/>
            </a:lvl6pPr>
            <a:lvl7pPr>
              <a:defRPr sz="3698"/>
            </a:lvl7pPr>
            <a:lvl8pPr>
              <a:defRPr sz="3698"/>
            </a:lvl8pPr>
            <a:lvl9pPr>
              <a:defRPr sz="36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48417" y="2600696"/>
            <a:ext cx="9686330" cy="7355738"/>
          </a:xfrm>
        </p:spPr>
        <p:txBody>
          <a:bodyPr/>
          <a:lstStyle>
            <a:lvl1pPr>
              <a:defRPr sz="5747"/>
            </a:lvl1pPr>
            <a:lvl2pPr>
              <a:defRPr sz="4947"/>
            </a:lvl2pPr>
            <a:lvl3pPr>
              <a:defRPr sz="4098"/>
            </a:lvl3pPr>
            <a:lvl4pPr>
              <a:defRPr sz="3698"/>
            </a:lvl4pPr>
            <a:lvl5pPr>
              <a:defRPr sz="3698"/>
            </a:lvl5pPr>
            <a:lvl6pPr>
              <a:defRPr sz="3698"/>
            </a:lvl6pPr>
            <a:lvl7pPr>
              <a:defRPr sz="3698"/>
            </a:lvl7pPr>
            <a:lvl8pPr>
              <a:defRPr sz="3698"/>
            </a:lvl8pPr>
            <a:lvl9pPr>
              <a:defRPr sz="36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66" y="2494914"/>
            <a:ext cx="9690138" cy="1039761"/>
          </a:xfrm>
        </p:spPr>
        <p:txBody>
          <a:bodyPr anchor="b"/>
          <a:lstStyle>
            <a:lvl1pPr marL="0" indent="0">
              <a:buNone/>
              <a:defRPr sz="4947" b="1"/>
            </a:lvl1pPr>
            <a:lvl2pPr marL="939989" indent="0">
              <a:buNone/>
              <a:defRPr sz="4098" b="1"/>
            </a:lvl2pPr>
            <a:lvl3pPr marL="1879976" indent="0">
              <a:buNone/>
              <a:defRPr sz="3698" b="1"/>
            </a:lvl3pPr>
            <a:lvl4pPr marL="2819966" indent="0">
              <a:buNone/>
              <a:defRPr sz="3298" b="1"/>
            </a:lvl4pPr>
            <a:lvl5pPr marL="3759954" indent="0">
              <a:buNone/>
              <a:defRPr sz="3298" b="1"/>
            </a:lvl5pPr>
            <a:lvl6pPr marL="4699942" indent="0">
              <a:buNone/>
              <a:defRPr sz="3298" b="1"/>
            </a:lvl6pPr>
            <a:lvl7pPr marL="5639931" indent="0">
              <a:buNone/>
              <a:defRPr sz="3298" b="1"/>
            </a:lvl7pPr>
            <a:lvl8pPr marL="6579919" indent="0">
              <a:buNone/>
              <a:defRPr sz="3298" b="1"/>
            </a:lvl8pPr>
            <a:lvl9pPr marL="7519908" indent="0">
              <a:buNone/>
              <a:defRPr sz="32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566" y="3534676"/>
            <a:ext cx="9690138" cy="6421758"/>
          </a:xfrm>
        </p:spPr>
        <p:txBody>
          <a:bodyPr/>
          <a:lstStyle>
            <a:lvl1pPr>
              <a:defRPr sz="4947"/>
            </a:lvl1pPr>
            <a:lvl2pPr>
              <a:defRPr sz="4098"/>
            </a:lvl2pPr>
            <a:lvl3pPr>
              <a:defRPr sz="369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0803" y="2494914"/>
            <a:ext cx="9693945" cy="1039761"/>
          </a:xfrm>
        </p:spPr>
        <p:txBody>
          <a:bodyPr anchor="b"/>
          <a:lstStyle>
            <a:lvl1pPr marL="0" indent="0">
              <a:buNone/>
              <a:defRPr sz="4947" b="1"/>
            </a:lvl1pPr>
            <a:lvl2pPr marL="939989" indent="0">
              <a:buNone/>
              <a:defRPr sz="4098" b="1"/>
            </a:lvl2pPr>
            <a:lvl3pPr marL="1879976" indent="0">
              <a:buNone/>
              <a:defRPr sz="3698" b="1"/>
            </a:lvl3pPr>
            <a:lvl4pPr marL="2819966" indent="0">
              <a:buNone/>
              <a:defRPr sz="3298" b="1"/>
            </a:lvl4pPr>
            <a:lvl5pPr marL="3759954" indent="0">
              <a:buNone/>
              <a:defRPr sz="3298" b="1"/>
            </a:lvl5pPr>
            <a:lvl6pPr marL="4699942" indent="0">
              <a:buNone/>
              <a:defRPr sz="3298" b="1"/>
            </a:lvl6pPr>
            <a:lvl7pPr marL="5639931" indent="0">
              <a:buNone/>
              <a:defRPr sz="3298" b="1"/>
            </a:lvl7pPr>
            <a:lvl8pPr marL="6579919" indent="0">
              <a:buNone/>
              <a:defRPr sz="3298" b="1"/>
            </a:lvl8pPr>
            <a:lvl9pPr marL="7519908" indent="0">
              <a:buNone/>
              <a:defRPr sz="32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0803" y="3534676"/>
            <a:ext cx="9693945" cy="6421758"/>
          </a:xfrm>
        </p:spPr>
        <p:txBody>
          <a:bodyPr/>
          <a:lstStyle>
            <a:lvl1pPr>
              <a:defRPr sz="4947"/>
            </a:lvl1pPr>
            <a:lvl2pPr>
              <a:defRPr sz="4098"/>
            </a:lvl2pPr>
            <a:lvl3pPr>
              <a:defRPr sz="369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8" y="443770"/>
            <a:ext cx="7215251" cy="1888600"/>
          </a:xfrm>
        </p:spPr>
        <p:txBody>
          <a:bodyPr anchor="b"/>
          <a:lstStyle>
            <a:lvl1pPr algn="l">
              <a:defRPr sz="4098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4534" y="443770"/>
            <a:ext cx="12260213" cy="9512664"/>
          </a:xfrm>
        </p:spPr>
        <p:txBody>
          <a:bodyPr/>
          <a:lstStyle>
            <a:lvl1pPr>
              <a:defRPr sz="6597"/>
            </a:lvl1pPr>
            <a:lvl2pPr>
              <a:defRPr sz="5747"/>
            </a:lvl2pPr>
            <a:lvl3pPr>
              <a:defRPr sz="4947"/>
            </a:lvl3pPr>
            <a:lvl4pPr>
              <a:defRPr sz="4098"/>
            </a:lvl4pPr>
            <a:lvl5pPr>
              <a:defRPr sz="4098"/>
            </a:lvl5pPr>
            <a:lvl6pPr>
              <a:defRPr sz="4098"/>
            </a:lvl6pPr>
            <a:lvl7pPr>
              <a:defRPr sz="4098"/>
            </a:lvl7pPr>
            <a:lvl8pPr>
              <a:defRPr sz="4098"/>
            </a:lvl8pPr>
            <a:lvl9pPr>
              <a:defRPr sz="40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68" y="2332370"/>
            <a:ext cx="7215251" cy="7624064"/>
          </a:xfrm>
        </p:spPr>
        <p:txBody>
          <a:bodyPr/>
          <a:lstStyle>
            <a:lvl1pPr marL="0" indent="0">
              <a:buNone/>
              <a:defRPr sz="2898"/>
            </a:lvl1pPr>
            <a:lvl2pPr marL="939989" indent="0">
              <a:buNone/>
              <a:defRPr sz="2449"/>
            </a:lvl2pPr>
            <a:lvl3pPr marL="1879976" indent="0">
              <a:buNone/>
              <a:defRPr sz="2049"/>
            </a:lvl3pPr>
            <a:lvl4pPr marL="2819966" indent="0">
              <a:buNone/>
              <a:defRPr sz="1849"/>
            </a:lvl4pPr>
            <a:lvl5pPr marL="3759954" indent="0">
              <a:buNone/>
              <a:defRPr sz="1849"/>
            </a:lvl5pPr>
            <a:lvl6pPr marL="4699942" indent="0">
              <a:buNone/>
              <a:defRPr sz="1849"/>
            </a:lvl6pPr>
            <a:lvl7pPr marL="5639931" indent="0">
              <a:buNone/>
              <a:defRPr sz="1849"/>
            </a:lvl7pPr>
            <a:lvl8pPr marL="6579919" indent="0">
              <a:buNone/>
              <a:defRPr sz="1849"/>
            </a:lvl8pPr>
            <a:lvl9pPr marL="7519908" indent="0">
              <a:buNone/>
              <a:defRPr sz="18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691" y="7802087"/>
            <a:ext cx="13158788" cy="921081"/>
          </a:xfrm>
        </p:spPr>
        <p:txBody>
          <a:bodyPr anchor="b"/>
          <a:lstStyle>
            <a:lvl1pPr algn="l">
              <a:defRPr sz="4098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8691" y="995902"/>
            <a:ext cx="13158788" cy="6687503"/>
          </a:xfrm>
        </p:spPr>
        <p:txBody>
          <a:bodyPr/>
          <a:lstStyle>
            <a:lvl1pPr marL="0" indent="0">
              <a:buNone/>
              <a:defRPr sz="6597"/>
            </a:lvl1pPr>
            <a:lvl2pPr marL="939989" indent="0">
              <a:buNone/>
              <a:defRPr sz="5747"/>
            </a:lvl2pPr>
            <a:lvl3pPr marL="1879976" indent="0">
              <a:buNone/>
              <a:defRPr sz="4947"/>
            </a:lvl3pPr>
            <a:lvl4pPr marL="2819966" indent="0">
              <a:buNone/>
              <a:defRPr sz="4098"/>
            </a:lvl4pPr>
            <a:lvl5pPr marL="3759954" indent="0">
              <a:buNone/>
              <a:defRPr sz="4098"/>
            </a:lvl5pPr>
            <a:lvl6pPr marL="4699942" indent="0">
              <a:buNone/>
              <a:defRPr sz="4098"/>
            </a:lvl6pPr>
            <a:lvl7pPr marL="5639931" indent="0">
              <a:buNone/>
              <a:defRPr sz="4098"/>
            </a:lvl7pPr>
            <a:lvl8pPr marL="6579919" indent="0">
              <a:buNone/>
              <a:defRPr sz="4098"/>
            </a:lvl8pPr>
            <a:lvl9pPr marL="7519908" indent="0">
              <a:buNone/>
              <a:defRPr sz="4098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8691" y="8723168"/>
            <a:ext cx="13158788" cy="1308087"/>
          </a:xfrm>
        </p:spPr>
        <p:txBody>
          <a:bodyPr/>
          <a:lstStyle>
            <a:lvl1pPr marL="0" indent="0">
              <a:buNone/>
              <a:defRPr sz="2898"/>
            </a:lvl1pPr>
            <a:lvl2pPr marL="939989" indent="0">
              <a:buNone/>
              <a:defRPr sz="2449"/>
            </a:lvl2pPr>
            <a:lvl3pPr marL="1879976" indent="0">
              <a:buNone/>
              <a:defRPr sz="2049"/>
            </a:lvl3pPr>
            <a:lvl4pPr marL="2819966" indent="0">
              <a:buNone/>
              <a:defRPr sz="1849"/>
            </a:lvl4pPr>
            <a:lvl5pPr marL="3759954" indent="0">
              <a:buNone/>
              <a:defRPr sz="1849"/>
            </a:lvl5pPr>
            <a:lvl6pPr marL="4699942" indent="0">
              <a:buNone/>
              <a:defRPr sz="1849"/>
            </a:lvl6pPr>
            <a:lvl7pPr marL="5639931" indent="0">
              <a:buNone/>
              <a:defRPr sz="1849"/>
            </a:lvl7pPr>
            <a:lvl8pPr marL="6579919" indent="0">
              <a:buNone/>
              <a:defRPr sz="1849"/>
            </a:lvl8pPr>
            <a:lvl9pPr marL="7519908" indent="0">
              <a:buNone/>
              <a:defRPr sz="18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66" y="446350"/>
            <a:ext cx="19738182" cy="185764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66" y="2600696"/>
            <a:ext cx="19738182" cy="7355738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566" y="10330542"/>
            <a:ext cx="5117306" cy="59341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2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2BDD9-E8FC-4965-BE2A-ECD11A6C5A49}" type="datetimeFigureOut">
              <a:rPr lang="en-PH" smtClean="0"/>
              <a:pPr/>
              <a:t>13/09/2018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3199" y="10330542"/>
            <a:ext cx="6944916" cy="59341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2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17441" y="10330542"/>
            <a:ext cx="5117306" cy="59341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2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C843-8F2C-4279-A4BD-D23F5AF3EBF1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79976" rtl="0" eaLnBrk="1" latinLnBrk="0" hangingPunct="1">
        <a:spcBef>
          <a:spcPct val="0"/>
        </a:spcBef>
        <a:buNone/>
        <a:defRPr sz="9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4991" indent="-704991" algn="l" defTabSz="1879976" rtl="0" eaLnBrk="1" latinLnBrk="0" hangingPunct="1">
        <a:spcBef>
          <a:spcPct val="20000"/>
        </a:spcBef>
        <a:buFont typeface="Arial" pitchFamily="34" charset="0"/>
        <a:buChar char="•"/>
        <a:defRPr sz="6597" kern="1200">
          <a:solidFill>
            <a:schemeClr val="tx1"/>
          </a:solidFill>
          <a:latin typeface="+mn-lt"/>
          <a:ea typeface="+mn-ea"/>
          <a:cs typeface="+mn-cs"/>
        </a:defRPr>
      </a:lvl1pPr>
      <a:lvl2pPr marL="1527482" indent="-587493" algn="l" defTabSz="1879976" rtl="0" eaLnBrk="1" latinLnBrk="0" hangingPunct="1">
        <a:spcBef>
          <a:spcPct val="20000"/>
        </a:spcBef>
        <a:buFont typeface="Arial" pitchFamily="34" charset="0"/>
        <a:buChar char="–"/>
        <a:defRPr sz="5747" kern="1200">
          <a:solidFill>
            <a:schemeClr val="tx1"/>
          </a:solidFill>
          <a:latin typeface="+mn-lt"/>
          <a:ea typeface="+mn-ea"/>
          <a:cs typeface="+mn-cs"/>
        </a:defRPr>
      </a:lvl2pPr>
      <a:lvl3pPr marL="2349972" indent="-469994" algn="l" defTabSz="1879976" rtl="0" eaLnBrk="1" latinLnBrk="0" hangingPunct="1">
        <a:spcBef>
          <a:spcPct val="20000"/>
        </a:spcBef>
        <a:buFont typeface="Arial" pitchFamily="34" charset="0"/>
        <a:buChar char="•"/>
        <a:defRPr sz="4947" kern="1200">
          <a:solidFill>
            <a:schemeClr val="tx1"/>
          </a:solidFill>
          <a:latin typeface="+mn-lt"/>
          <a:ea typeface="+mn-ea"/>
          <a:cs typeface="+mn-cs"/>
        </a:defRPr>
      </a:lvl3pPr>
      <a:lvl4pPr marL="3289959" indent="-469994" algn="l" defTabSz="1879976" rtl="0" eaLnBrk="1" latinLnBrk="0" hangingPunct="1">
        <a:spcBef>
          <a:spcPct val="20000"/>
        </a:spcBef>
        <a:buFont typeface="Arial" pitchFamily="34" charset="0"/>
        <a:buChar char="–"/>
        <a:defRPr sz="4098" kern="1200">
          <a:solidFill>
            <a:schemeClr val="tx1"/>
          </a:solidFill>
          <a:latin typeface="+mn-lt"/>
          <a:ea typeface="+mn-ea"/>
          <a:cs typeface="+mn-cs"/>
        </a:defRPr>
      </a:lvl4pPr>
      <a:lvl5pPr marL="4229948" indent="-469994" algn="l" defTabSz="1879976" rtl="0" eaLnBrk="1" latinLnBrk="0" hangingPunct="1">
        <a:spcBef>
          <a:spcPct val="20000"/>
        </a:spcBef>
        <a:buFont typeface="Arial" pitchFamily="34" charset="0"/>
        <a:buChar char="»"/>
        <a:defRPr sz="4098" kern="1200">
          <a:solidFill>
            <a:schemeClr val="tx1"/>
          </a:solidFill>
          <a:latin typeface="+mn-lt"/>
          <a:ea typeface="+mn-ea"/>
          <a:cs typeface="+mn-cs"/>
        </a:defRPr>
      </a:lvl5pPr>
      <a:lvl6pPr marL="5169937" indent="-469994" algn="l" defTabSz="1879976" rtl="0" eaLnBrk="1" latinLnBrk="0" hangingPunct="1">
        <a:spcBef>
          <a:spcPct val="20000"/>
        </a:spcBef>
        <a:buFont typeface="Arial" pitchFamily="34" charset="0"/>
        <a:buChar char="•"/>
        <a:defRPr sz="4098" kern="1200">
          <a:solidFill>
            <a:schemeClr val="tx1"/>
          </a:solidFill>
          <a:latin typeface="+mn-lt"/>
          <a:ea typeface="+mn-ea"/>
          <a:cs typeface="+mn-cs"/>
        </a:defRPr>
      </a:lvl6pPr>
      <a:lvl7pPr marL="6109925" indent="-469994" algn="l" defTabSz="1879976" rtl="0" eaLnBrk="1" latinLnBrk="0" hangingPunct="1">
        <a:spcBef>
          <a:spcPct val="20000"/>
        </a:spcBef>
        <a:buFont typeface="Arial" pitchFamily="34" charset="0"/>
        <a:buChar char="•"/>
        <a:defRPr sz="4098" kern="1200">
          <a:solidFill>
            <a:schemeClr val="tx1"/>
          </a:solidFill>
          <a:latin typeface="+mn-lt"/>
          <a:ea typeface="+mn-ea"/>
          <a:cs typeface="+mn-cs"/>
        </a:defRPr>
      </a:lvl7pPr>
      <a:lvl8pPr marL="7049914" indent="-469994" algn="l" defTabSz="1879976" rtl="0" eaLnBrk="1" latinLnBrk="0" hangingPunct="1">
        <a:spcBef>
          <a:spcPct val="20000"/>
        </a:spcBef>
        <a:buFont typeface="Arial" pitchFamily="34" charset="0"/>
        <a:buChar char="•"/>
        <a:defRPr sz="4098" kern="1200">
          <a:solidFill>
            <a:schemeClr val="tx1"/>
          </a:solidFill>
          <a:latin typeface="+mn-lt"/>
          <a:ea typeface="+mn-ea"/>
          <a:cs typeface="+mn-cs"/>
        </a:defRPr>
      </a:lvl8pPr>
      <a:lvl9pPr marL="7989901" indent="-469994" algn="l" defTabSz="1879976" rtl="0" eaLnBrk="1" latinLnBrk="0" hangingPunct="1">
        <a:spcBef>
          <a:spcPct val="20000"/>
        </a:spcBef>
        <a:buFont typeface="Arial" pitchFamily="34" charset="0"/>
        <a:buChar char="•"/>
        <a:defRPr sz="40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9976" rtl="0" eaLnBrk="1" latinLnBrk="0" hangingPunct="1">
        <a:defRPr sz="3698" kern="1200">
          <a:solidFill>
            <a:schemeClr val="tx1"/>
          </a:solidFill>
          <a:latin typeface="+mn-lt"/>
          <a:ea typeface="+mn-ea"/>
          <a:cs typeface="+mn-cs"/>
        </a:defRPr>
      </a:lvl1pPr>
      <a:lvl2pPr marL="939989" algn="l" defTabSz="1879976" rtl="0" eaLnBrk="1" latinLnBrk="0" hangingPunct="1"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879976" algn="l" defTabSz="1879976" rtl="0" eaLnBrk="1" latinLnBrk="0" hangingPunct="1">
        <a:defRPr sz="3698" kern="1200">
          <a:solidFill>
            <a:schemeClr val="tx1"/>
          </a:solidFill>
          <a:latin typeface="+mn-lt"/>
          <a:ea typeface="+mn-ea"/>
          <a:cs typeface="+mn-cs"/>
        </a:defRPr>
      </a:lvl3pPr>
      <a:lvl4pPr marL="2819966" algn="l" defTabSz="1879976" rtl="0" eaLnBrk="1" latinLnBrk="0" hangingPunct="1">
        <a:defRPr sz="3698" kern="1200">
          <a:solidFill>
            <a:schemeClr val="tx1"/>
          </a:solidFill>
          <a:latin typeface="+mn-lt"/>
          <a:ea typeface="+mn-ea"/>
          <a:cs typeface="+mn-cs"/>
        </a:defRPr>
      </a:lvl4pPr>
      <a:lvl5pPr marL="3759954" algn="l" defTabSz="1879976" rtl="0" eaLnBrk="1" latinLnBrk="0" hangingPunct="1">
        <a:defRPr sz="3698" kern="1200">
          <a:solidFill>
            <a:schemeClr val="tx1"/>
          </a:solidFill>
          <a:latin typeface="+mn-lt"/>
          <a:ea typeface="+mn-ea"/>
          <a:cs typeface="+mn-cs"/>
        </a:defRPr>
      </a:lvl5pPr>
      <a:lvl6pPr marL="4699942" algn="l" defTabSz="1879976" rtl="0" eaLnBrk="1" latinLnBrk="0" hangingPunct="1">
        <a:defRPr sz="3698" kern="1200">
          <a:solidFill>
            <a:schemeClr val="tx1"/>
          </a:solidFill>
          <a:latin typeface="+mn-lt"/>
          <a:ea typeface="+mn-ea"/>
          <a:cs typeface="+mn-cs"/>
        </a:defRPr>
      </a:lvl6pPr>
      <a:lvl7pPr marL="5639931" algn="l" defTabSz="1879976" rtl="0" eaLnBrk="1" latinLnBrk="0" hangingPunct="1">
        <a:defRPr sz="3698" kern="1200">
          <a:solidFill>
            <a:schemeClr val="tx1"/>
          </a:solidFill>
          <a:latin typeface="+mn-lt"/>
          <a:ea typeface="+mn-ea"/>
          <a:cs typeface="+mn-cs"/>
        </a:defRPr>
      </a:lvl7pPr>
      <a:lvl8pPr marL="6579919" algn="l" defTabSz="1879976" rtl="0" eaLnBrk="1" latinLnBrk="0" hangingPunct="1">
        <a:defRPr sz="3698" kern="1200">
          <a:solidFill>
            <a:schemeClr val="tx1"/>
          </a:solidFill>
          <a:latin typeface="+mn-lt"/>
          <a:ea typeface="+mn-ea"/>
          <a:cs typeface="+mn-cs"/>
        </a:defRPr>
      </a:lvl8pPr>
      <a:lvl9pPr marL="7519908" algn="l" defTabSz="1879976" rtl="0" eaLnBrk="1" latinLnBrk="0" hangingPunct="1">
        <a:defRPr sz="36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5495" y="1736849"/>
            <a:ext cx="16791161" cy="6198270"/>
          </a:xfrm>
          <a:prstGeom prst="rect">
            <a:avLst/>
          </a:prstGeom>
          <a:noFill/>
          <a:ln>
            <a:noFill/>
          </a:ln>
        </p:spPr>
        <p:txBody>
          <a:bodyPr wrap="square" lIns="45690" tIns="22845" rIns="45690" bIns="22845">
            <a:spAutoFit/>
          </a:bodyPr>
          <a:lstStyle/>
          <a:p>
            <a:pPr algn="ctr"/>
            <a:r>
              <a:rPr lang="en-PH" sz="39978" b="1" dirty="0">
                <a:ln w="1778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Usbong</a:t>
            </a:r>
            <a:endParaRPr lang="en-PH" sz="39978" b="1" dirty="0">
              <a:ln w="1778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09754" y="3238971"/>
            <a:ext cx="190376" cy="163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994" b="1" dirty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9994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B. Syson</dc:creator>
  <cp:lastModifiedBy>HP</cp:lastModifiedBy>
  <cp:revision>16</cp:revision>
  <dcterms:created xsi:type="dcterms:W3CDTF">2015-02-17T07:25:18Z</dcterms:created>
  <dcterms:modified xsi:type="dcterms:W3CDTF">2018-09-13T06:52:49Z</dcterms:modified>
</cp:coreProperties>
</file>