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7086600" cy="117681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E335-7771-43B7-9B4C-3633266EFD0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75FB-E14F-46AB-8A4D-78F6D1EC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E335-7771-43B7-9B4C-3633266EFD0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75FB-E14F-46AB-8A4D-78F6D1EC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E335-7771-43B7-9B4C-3633266EFD0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75FB-E14F-46AB-8A4D-78F6D1EC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E335-7771-43B7-9B4C-3633266EFD0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75FB-E14F-46AB-8A4D-78F6D1EC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E335-7771-43B7-9B4C-3633266EFD0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75FB-E14F-46AB-8A4D-78F6D1EC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E335-7771-43B7-9B4C-3633266EFD0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75FB-E14F-46AB-8A4D-78F6D1EC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E335-7771-43B7-9B4C-3633266EFD0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75FB-E14F-46AB-8A4D-78F6D1EC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E335-7771-43B7-9B4C-3633266EFD0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75FB-E14F-46AB-8A4D-78F6D1EC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E335-7771-43B7-9B4C-3633266EFD0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75FB-E14F-46AB-8A4D-78F6D1EC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E335-7771-43B7-9B4C-3633266EFD0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75FB-E14F-46AB-8A4D-78F6D1EC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E335-7771-43B7-9B4C-3633266EFD0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75FB-E14F-46AB-8A4D-78F6D1EC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E335-7771-43B7-9B4C-3633266EFD0D}" type="datetimeFigureOut">
              <a:rPr lang="en-US" smtClean="0"/>
              <a:pPr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75FB-E14F-46AB-8A4D-78F6D1EC99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9048" b="1190"/>
          <a:stretch>
            <a:fillRect/>
          </a:stretch>
        </p:blipFill>
        <p:spPr bwMode="auto">
          <a:xfrm>
            <a:off x="1" y="1676400"/>
            <a:ext cx="91440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14600" y="-98286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WITHHOLDING TAX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85800"/>
          <a:ext cx="9144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438400"/>
                <a:gridCol w="20574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BIR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FORM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PERIOD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ORIGINAL DEADLINE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NEW DEADLINE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111" t="10305" r="2222" b="1484"/>
          <a:stretch>
            <a:fillRect/>
          </a:stretch>
        </p:blipFill>
        <p:spPr bwMode="auto">
          <a:xfrm>
            <a:off x="2133600" y="762000"/>
            <a:ext cx="6629400" cy="609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74924" y="2362200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VAT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0" y="0"/>
          <a:ext cx="6629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8820"/>
                <a:gridCol w="1767840"/>
                <a:gridCol w="1491615"/>
                <a:gridCol w="1381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ysClr val="windowText" lastClr="000000"/>
                          </a:solidFill>
                        </a:rPr>
                        <a:t>BIR</a:t>
                      </a:r>
                      <a:r>
                        <a:rPr lang="en-US" sz="2200" baseline="0" dirty="0" smtClean="0">
                          <a:solidFill>
                            <a:sysClr val="windowText" lastClr="000000"/>
                          </a:solidFill>
                        </a:rPr>
                        <a:t> FORM</a:t>
                      </a:r>
                      <a:endParaRPr lang="en-US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ysClr val="windowText" lastClr="000000"/>
                          </a:solidFill>
                        </a:rPr>
                        <a:t>PERIOD</a:t>
                      </a:r>
                      <a:endParaRPr lang="en-US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ysClr val="windowText" lastClr="000000"/>
                          </a:solidFill>
                        </a:rPr>
                        <a:t>ORIGINAL DEADLINE</a:t>
                      </a:r>
                      <a:endParaRPr lang="en-US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ysClr val="windowText" lastClr="000000"/>
                          </a:solidFill>
                        </a:rPr>
                        <a:t>NEW DEADLINE</a:t>
                      </a:r>
                      <a:endParaRPr lang="en-US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4338" b="77951"/>
          <a:stretch>
            <a:fillRect/>
          </a:stretch>
        </p:blipFill>
        <p:spPr bwMode="auto">
          <a:xfrm>
            <a:off x="0" y="2209800"/>
            <a:ext cx="9140599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-76200"/>
            <a:ext cx="837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ANNUAL INCOME TAX</a:t>
            </a:r>
            <a:endParaRPr lang="en-US" sz="7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43529" b="53166"/>
          <a:stretch>
            <a:fillRect/>
          </a:stretch>
        </p:blipFill>
        <p:spPr bwMode="auto">
          <a:xfrm>
            <a:off x="0" y="5730240"/>
            <a:ext cx="9140599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24311" y="3420070"/>
            <a:ext cx="79862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QUARTERLY INCOME TAX</a:t>
            </a:r>
            <a:endParaRPr lang="en-US" sz="6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1203960"/>
          <a:ext cx="9144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438400"/>
                <a:gridCol w="20574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BIR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FORM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PERIOD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ORIGINAL DEADLINE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NEW DEADLINE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4724400"/>
          <a:ext cx="9144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438400"/>
                <a:gridCol w="2057400"/>
                <a:gridCol w="190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BIR</a:t>
                      </a:r>
                      <a:r>
                        <a:rPr lang="en-US" sz="3000" baseline="0" dirty="0" smtClean="0">
                          <a:solidFill>
                            <a:sysClr val="windowText" lastClr="000000"/>
                          </a:solidFill>
                        </a:rPr>
                        <a:t> FORM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PERIOD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ORIGINAL DEADLINE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ysClr val="windowText" lastClr="000000"/>
                          </a:solidFill>
                        </a:rPr>
                        <a:t>NEW DEADLINE</a:t>
                      </a:r>
                      <a:endParaRPr lang="en-US" sz="3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64566" b="31926"/>
          <a:stretch>
            <a:fillRect/>
          </a:stretch>
        </p:blipFill>
        <p:spPr bwMode="auto">
          <a:xfrm>
            <a:off x="228600" y="2286000"/>
            <a:ext cx="8610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95071"/>
            <a:ext cx="66827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PERCENTAGE TAX</a:t>
            </a:r>
            <a:endParaRPr lang="en-US" sz="7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85615" b="2107"/>
          <a:stretch>
            <a:fillRect/>
          </a:stretch>
        </p:blipFill>
        <p:spPr bwMode="auto">
          <a:xfrm>
            <a:off x="228600" y="5029200"/>
            <a:ext cx="8610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0" y="2886670"/>
            <a:ext cx="845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OTHER ANNUAL SUBMISSION</a:t>
            </a:r>
            <a:endParaRPr lang="en-US" sz="5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1264920"/>
          <a:ext cx="8610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286000"/>
                <a:gridCol w="19050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BIR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FORM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PERIOD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ORIGINAL DEADLINE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NEW DEADLINE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4084320"/>
          <a:ext cx="8610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286000"/>
                <a:gridCol w="19050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BIR</a:t>
                      </a:r>
                      <a:r>
                        <a:rPr lang="en-US" sz="2800" baseline="0" dirty="0" smtClean="0">
                          <a:solidFill>
                            <a:sysClr val="windowText" lastClr="000000"/>
                          </a:solidFill>
                        </a:rPr>
                        <a:t> FORM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PERIOD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ORIGINAL DEADLINE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ysClr val="windowText" lastClr="000000"/>
                          </a:solidFill>
                        </a:rPr>
                        <a:t>NEW DEADLINE</a:t>
                      </a:r>
                      <a:endParaRPr lang="en-US" sz="2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56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Unit Member</dc:creator>
  <cp:lastModifiedBy>Unit Member</cp:lastModifiedBy>
  <cp:revision>18</cp:revision>
  <dcterms:created xsi:type="dcterms:W3CDTF">2020-06-05T01:16:30Z</dcterms:created>
  <dcterms:modified xsi:type="dcterms:W3CDTF">2020-06-05T02:11:46Z</dcterms:modified>
</cp:coreProperties>
</file>