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82" r:id="rId2"/>
    <p:sldId id="286" r:id="rId3"/>
    <p:sldId id="283" r:id="rId4"/>
    <p:sldId id="284" r:id="rId5"/>
    <p:sldId id="285" r:id="rId6"/>
  </p:sldIdLst>
  <p:sldSz cx="9906000" cy="6858000" type="A4"/>
  <p:notesSz cx="9024938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348" autoAdjust="0"/>
  </p:normalViewPr>
  <p:slideViewPr>
    <p:cSldViewPr>
      <p:cViewPr varScale="1">
        <p:scale>
          <a:sx n="45" d="100"/>
          <a:sy n="45" d="100"/>
        </p:scale>
        <p:origin x="-1134" y="-90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2465" y="2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3128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2465" y="673128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4799417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2045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95563" y="531813"/>
            <a:ext cx="3833812" cy="2655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2494" y="3366139"/>
            <a:ext cx="7219950" cy="3188969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2045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9768214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95563" y="531813"/>
            <a:ext cx="3833812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98265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95563" y="531813"/>
            <a:ext cx="3833812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43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95563" y="531813"/>
            <a:ext cx="3833812" cy="26558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1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7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0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0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3" y="1535114"/>
            <a:ext cx="4378590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2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2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lp@usbong.ph" TargetMode="External"/><Relationship Id="rId2" Type="http://schemas.openxmlformats.org/officeDocument/2006/relationships/hyperlink" Target="http://www.usbong.ph/servic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usbong.ph/contac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28000"/>
                    </a14:imgEffect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52400" y="533400"/>
            <a:ext cx="9906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 HIRING:</a:t>
            </a:r>
            <a:endParaRPr lang="en-US" sz="4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6019800"/>
            <a:ext cx="858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apply@usbong.ph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68482"/>
            <a:ext cx="5943600" cy="3970318"/>
          </a:xfrm>
          <a:prstGeom prst="rect">
            <a:avLst/>
          </a:prstGeom>
          <a:noFill/>
          <a:ln w="635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Requirements</a:t>
            </a:r>
            <a:r>
              <a:rPr lang="en-GB" sz="3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pPr marL="742950" indent="-742950">
              <a:buAutoNum type="arabicParenR"/>
            </a:pP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Curriculum Vitae</a:t>
            </a:r>
            <a:endParaRPr lang="en-GB" sz="3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Portfolio</a:t>
            </a:r>
            <a:endParaRPr lang="en-GB" sz="3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Sulat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ng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Hangarin</a:t>
            </a:r>
            <a:endParaRPr lang="en-GB" sz="3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maitutulong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nais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karapat-dapat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362200" y="304800"/>
            <a:ext cx="9906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COMPUTER SERVICES </a:t>
            </a:r>
          </a:p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SALESPERSON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613400" y="1817906"/>
            <a:ext cx="4127500" cy="4278094"/>
          </a:xfrm>
          <a:prstGeom prst="rect">
            <a:avLst/>
          </a:prstGeom>
          <a:ln w="38100">
            <a:solidFill>
              <a:srgbClr val="51AB3F"/>
            </a:solidFill>
            <a:prstDash val="sysDash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half of the revenue</a:t>
            </a:r>
            <a:r>
              <a:rPr lang="en-US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from your DIRECT SALE </a:t>
            </a: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the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1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training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lvl="1"/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Filipino Language, Sales, Information Technology</a:t>
            </a:r>
            <a:endParaRPr lang="en-GB" sz="3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 xmlns="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475133" y="5613400"/>
            <a:ext cx="1265767" cy="1168400"/>
          </a:xfrm>
          <a:prstGeom prst="rect">
            <a:avLst/>
          </a:prstGeom>
          <a:noFill/>
          <a:effectLst>
            <a:softEdge rad="31750"/>
          </a:effectLst>
        </p:spPr>
      </p:pic>
      <p:pic>
        <p:nvPicPr>
          <p:cNvPr id="1026" name="Picture 1" descr="http://www.usbong.ph/_/rsrc/1568600943742/partners/philnits_logoV2.jpg?height=178&amp;width=40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239" y="5704327"/>
            <a:ext cx="2406361" cy="1077473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0969" y="76200"/>
            <a:ext cx="1393031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-152400"/>
            <a:ext cx="89154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Additional Notes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94107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1</a:t>
            </a:r>
            <a:r>
              <a:rPr lang="en-US" dirty="0" smtClean="0"/>
              <a:t>) You can avail of the service contract for one (1) Microsoft Office license, albeit you may have several computers with Microsoft Office licenses. </a:t>
            </a:r>
          </a:p>
          <a:p>
            <a:pPr>
              <a:buNone/>
            </a:pPr>
            <a:r>
              <a:rPr lang="en-US" dirty="0" smtClean="0"/>
              <a:t>    </a:t>
            </a:r>
            <a:r>
              <a:rPr lang="en-US" dirty="0" smtClean="0"/>
              <a:t>    ▪ </a:t>
            </a:r>
            <a:r>
              <a:rPr lang="en-US" dirty="0" smtClean="0"/>
              <a:t>In this case, </a:t>
            </a:r>
            <a:r>
              <a:rPr lang="en-US" b="1" dirty="0" smtClean="0"/>
              <a:t>you</a:t>
            </a:r>
            <a:r>
              <a:rPr lang="en-US" dirty="0" smtClean="0"/>
              <a:t> will need to provide the </a:t>
            </a:r>
            <a:r>
              <a:rPr lang="en-US" dirty="0" smtClean="0">
                <a:hlinkClick r:id="rId2"/>
              </a:rPr>
              <a:t>training</a:t>
            </a:r>
            <a:r>
              <a:rPr lang="en-US" dirty="0" smtClean="0"/>
              <a:t>  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to </a:t>
            </a:r>
            <a:r>
              <a:rPr lang="en-US" dirty="0" smtClean="0"/>
              <a:t>the rest of your team.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2</a:t>
            </a:r>
            <a:r>
              <a:rPr lang="en-US" dirty="0" smtClean="0"/>
              <a:t>) Estimated Total Cost of Purchasing a </a:t>
            </a:r>
            <a:r>
              <a:rPr lang="en-US" b="1" dirty="0" smtClean="0"/>
              <a:t>new</a:t>
            </a:r>
            <a:r>
              <a:rPr lang="en-US" dirty="0" smtClean="0"/>
              <a:t> Personal Computer (PC) </a:t>
            </a:r>
            <a:r>
              <a:rPr lang="en-US" dirty="0" smtClean="0"/>
              <a:t>with Windows </a:t>
            </a:r>
            <a:r>
              <a:rPr lang="en-US" dirty="0" smtClean="0"/>
              <a:t>10 and Microsoft Office licenses: </a:t>
            </a:r>
            <a:r>
              <a:rPr lang="en-US" b="1" dirty="0" smtClean="0"/>
              <a:t>25,000 </a:t>
            </a:r>
            <a:r>
              <a:rPr lang="en-US" b="1" dirty="0" smtClean="0"/>
              <a:t>(or ₱17.12/day for 4 years)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▪ </a:t>
            </a:r>
            <a:r>
              <a:rPr lang="en-US" dirty="0" smtClean="0"/>
              <a:t>Contact us if you need </a:t>
            </a:r>
            <a:r>
              <a:rPr lang="en-US" dirty="0" smtClean="0">
                <a:hlinkClick r:id="rId3"/>
              </a:rPr>
              <a:t>financial assistance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3) Now hiring: </a:t>
            </a:r>
            <a:r>
              <a:rPr lang="en-US" dirty="0" smtClean="0">
                <a:hlinkClick r:id="rId4"/>
              </a:rPr>
              <a:t>Computer Services Salesperson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    ▪ Part-timers are welcome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23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2"/>
            <a:ext cx="9906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295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850" y="1349513"/>
            <a:ext cx="858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2099610"/>
            <a:ext cx="99885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u="sng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Language and Culture Learning with ICT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・available: English, Spanish, </a:t>
            </a:r>
            <a:r>
              <a:rPr lang="en-US" sz="2900" dirty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Filipino, </a:t>
            </a:r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Japanese, Mandarin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・regular session (university-style teaching)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・intensive session (how infants learn)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038602"/>
            <a:ext cx="503555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 13:00 - 16:00 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3" y="6477001"/>
            <a:ext cx="1393031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1850" y="4038600"/>
            <a:ext cx="1926167" cy="1778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4872324" y="5791203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5700" y="6380201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2"/>
            <a:ext cx="9906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"/>
            <a:ext cx="990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REVIEW FOR THE JLPT!</a:t>
            </a:r>
          </a:p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(Japanese Language Proficiency Test) </a:t>
            </a:r>
          </a:p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N5, N4, N3, N2, N1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7850" y="2133600"/>
            <a:ext cx="858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971800"/>
            <a:ext cx="487680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 13:00 </a:t>
            </a:r>
            <a:r>
              <a:rPr lang="en-US" sz="40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- </a:t>
            </a:r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16:00 </a:t>
            </a:r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553" y="6477001"/>
            <a:ext cx="1393031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155700" y="6380201"/>
            <a:ext cx="1981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2800" y="2972814"/>
            <a:ext cx="52832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</a:t>
            </a:r>
            <a:endParaRPr lang="en-US" sz="4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  <a:endParaRPr lang="en-PH" sz="3600" dirty="0"/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 xmlns="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8475133" y="5613400"/>
            <a:ext cx="1265767" cy="11684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3608296" y="5689939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9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9300" y="105262"/>
            <a:ext cx="2359543" cy="6567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376293" y="28208"/>
            <a:ext cx="412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2327" y="197030"/>
            <a:ext cx="4003675" cy="246679"/>
          </a:xfrm>
          <a:prstGeom prst="rect">
            <a:avLst/>
          </a:prstGeom>
        </p:spPr>
        <p:txBody>
          <a:bodyPr vert="horz" lIns="28785" tIns="14393" rIns="28785" bIns="14393" rtlCol="0">
            <a:noAutofit/>
          </a:bodyPr>
          <a:lstStyle>
            <a:lvl1pPr marL="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927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785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178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570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1963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63559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0748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51412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SERVICES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81203"/>
            <a:ext cx="9906000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200" dirty="0" smtClean="0"/>
              <a:t>Michael B. Syson</a:t>
            </a:r>
            <a:br>
              <a:rPr lang="en-PH" sz="5200" dirty="0" smtClean="0"/>
            </a:br>
            <a:r>
              <a:rPr lang="en-PH" sz="5200" dirty="0" smtClean="0"/>
              <a:t>Founder</a:t>
            </a:r>
            <a:endParaRPr lang="en-PH" sz="5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429003"/>
            <a:ext cx="9906000" cy="46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Mobile: +63929.952.7263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Email: masarapmabuhay@gmail.com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Website: www.usbong.ph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5638802"/>
            <a:ext cx="9906000" cy="50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Address: #2 E. Manalo (formerly, E. Rodriguez) Ave., </a:t>
            </a:r>
          </a:p>
          <a:p>
            <a:pPr marL="0" indent="0" algn="ctr">
              <a:buNone/>
            </a:pPr>
            <a:r>
              <a:rPr lang="en-PH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Ni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ño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Marikina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City, 1820,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Philippines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90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41843</TotalTime>
  <Words>268</Words>
  <Application>Microsoft Office PowerPoint</Application>
  <PresentationFormat>A4 Paper (210x297 mm)</PresentationFormat>
  <Paragraphs>55</Paragraphs>
  <Slides>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Additional Notes: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Unit Member</cp:lastModifiedBy>
  <cp:revision>201</cp:revision>
  <cp:lastPrinted>2020-04-21T04:04:51Z</cp:lastPrinted>
  <dcterms:created xsi:type="dcterms:W3CDTF">2016-11-14T05:18:37Z</dcterms:created>
  <dcterms:modified xsi:type="dcterms:W3CDTF">2020-06-08T02:33:10Z</dcterms:modified>
</cp:coreProperties>
</file>