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335F-4736-4476-9EB3-90E611A79E5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CDF8-D327-4491-BBAD-4B0005A78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6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335F-4736-4476-9EB3-90E611A79E5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CDF8-D327-4491-BBAD-4B0005A78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335F-4736-4476-9EB3-90E611A79E5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CDF8-D327-4491-BBAD-4B0005A78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0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335F-4736-4476-9EB3-90E611A79E5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CDF8-D327-4491-BBAD-4B0005A78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7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335F-4736-4476-9EB3-90E611A79E5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CDF8-D327-4491-BBAD-4B0005A78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2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335F-4736-4476-9EB3-90E611A79E5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CDF8-D327-4491-BBAD-4B0005A78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335F-4736-4476-9EB3-90E611A79E5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CDF8-D327-4491-BBAD-4B0005A78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9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335F-4736-4476-9EB3-90E611A79E5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CDF8-D327-4491-BBAD-4B0005A78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1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335F-4736-4476-9EB3-90E611A79E5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CDF8-D327-4491-BBAD-4B0005A78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335F-4736-4476-9EB3-90E611A79E5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CDF8-D327-4491-BBAD-4B0005A78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4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335F-4736-4476-9EB3-90E611A79E5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CDF8-D327-4491-BBAD-4B0005A78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5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E335F-4736-4476-9EB3-90E611A79E5E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CDF8-D327-4491-BBAD-4B0005A78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0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09"/>
          <a:stretch/>
        </p:blipFill>
        <p:spPr bwMode="auto">
          <a:xfrm>
            <a:off x="23751" y="27077670"/>
            <a:ext cx="2926143" cy="355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60"/>
          <a:stretch/>
        </p:blipFill>
        <p:spPr bwMode="auto">
          <a:xfrm>
            <a:off x="2819400" y="1941669"/>
            <a:ext cx="2976673" cy="472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1800" y="3008469"/>
            <a:ext cx="1648593" cy="738664"/>
          </a:xfrm>
          <a:prstGeom prst="rect">
            <a:avLst/>
          </a:prstGeom>
          <a:noFill/>
          <a:ln w="28575">
            <a:solidFill>
              <a:srgbClr val="6633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200" b="1" dirty="0" smtClean="0">
                <a:solidFill>
                  <a:srgbClr val="663300"/>
                </a:solidFill>
              </a:rPr>
              <a:t>Brown</a:t>
            </a:r>
            <a:endParaRPr lang="en-US" sz="4200" b="1" dirty="0">
              <a:solidFill>
                <a:srgbClr val="6633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1800" y="1255869"/>
            <a:ext cx="1797287" cy="1384995"/>
          </a:xfrm>
          <a:prstGeom prst="rect">
            <a:avLst/>
          </a:prstGeom>
          <a:noFill/>
          <a:ln w="28575">
            <a:solidFill>
              <a:srgbClr val="6633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4200" b="1" dirty="0" smtClean="0">
                <a:solidFill>
                  <a:srgbClr val="663300"/>
                </a:solidFill>
              </a:rPr>
              <a:t>Striped</a:t>
            </a:r>
          </a:p>
          <a:p>
            <a:pPr algn="ctr"/>
            <a:r>
              <a:rPr lang="en-US" sz="4200" b="1" dirty="0" smtClean="0">
                <a:solidFill>
                  <a:srgbClr val="663300"/>
                </a:solidFill>
              </a:rPr>
              <a:t>Brown</a:t>
            </a:r>
            <a:endParaRPr lang="en-US" sz="4200" b="1" dirty="0">
              <a:solidFill>
                <a:srgbClr val="66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53205" y="709136"/>
            <a:ext cx="1542795" cy="738664"/>
          </a:xfrm>
          <a:prstGeom prst="rect">
            <a:avLst/>
          </a:prstGeom>
          <a:noFill/>
          <a:ln w="28575">
            <a:solidFill>
              <a:srgbClr val="00B05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200" b="1" dirty="0" smtClean="0">
                <a:solidFill>
                  <a:srgbClr val="00B050"/>
                </a:solidFill>
              </a:rPr>
              <a:t>Green</a:t>
            </a:r>
            <a:endParaRPr lang="en-US" sz="42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1113" y="1282005"/>
            <a:ext cx="1797287" cy="1384995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4200" b="1" dirty="0" smtClean="0">
                <a:solidFill>
                  <a:srgbClr val="00B050"/>
                </a:solidFill>
              </a:rPr>
              <a:t>Striped</a:t>
            </a:r>
          </a:p>
          <a:p>
            <a:pPr algn="ctr"/>
            <a:r>
              <a:rPr lang="en-US" sz="4200" b="1" dirty="0" smtClean="0">
                <a:solidFill>
                  <a:srgbClr val="00B050"/>
                </a:solidFill>
              </a:rPr>
              <a:t>Green</a:t>
            </a:r>
            <a:endParaRPr lang="en-US" sz="42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0" y="685800"/>
            <a:ext cx="1178528" cy="738664"/>
          </a:xfrm>
          <a:prstGeom prst="rect">
            <a:avLst/>
          </a:prstGeom>
          <a:noFill/>
          <a:ln w="28575">
            <a:solidFill>
              <a:srgbClr val="0070C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200" b="1" dirty="0" smtClean="0">
                <a:solidFill>
                  <a:srgbClr val="0070C0"/>
                </a:solidFill>
              </a:rPr>
              <a:t>Blue</a:t>
            </a:r>
            <a:endParaRPr lang="en-US" sz="42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13313" y="4191000"/>
            <a:ext cx="1797287" cy="1384995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4200" b="1" dirty="0" smtClean="0">
                <a:solidFill>
                  <a:srgbClr val="0070C0"/>
                </a:solidFill>
              </a:rPr>
              <a:t>Striped</a:t>
            </a:r>
          </a:p>
          <a:p>
            <a:pPr algn="ctr"/>
            <a:r>
              <a:rPr lang="en-US" sz="4200" b="1" dirty="0" smtClean="0">
                <a:solidFill>
                  <a:srgbClr val="0070C0"/>
                </a:solidFill>
              </a:rPr>
              <a:t>Blue</a:t>
            </a:r>
            <a:endParaRPr lang="en-US" sz="42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3299936"/>
            <a:ext cx="1802096" cy="7386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4200" b="1" dirty="0" smtClean="0">
                <a:solidFill>
                  <a:schemeClr val="accent6">
                    <a:lumMod val="75000"/>
                  </a:schemeClr>
                </a:solidFill>
              </a:rPr>
              <a:t>Orange</a:t>
            </a:r>
            <a:endParaRPr lang="en-US" sz="4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" y="4419600"/>
            <a:ext cx="1797287" cy="138499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4200" b="1" dirty="0" smtClean="0">
                <a:solidFill>
                  <a:schemeClr val="accent6">
                    <a:lumMod val="75000"/>
                  </a:schemeClr>
                </a:solidFill>
              </a:rPr>
              <a:t>Striped</a:t>
            </a:r>
          </a:p>
          <a:p>
            <a:pPr algn="ctr"/>
            <a:r>
              <a:rPr lang="en-US" sz="4200" b="1" dirty="0" smtClean="0">
                <a:solidFill>
                  <a:schemeClr val="accent6">
                    <a:lumMod val="75000"/>
                  </a:schemeClr>
                </a:solidFill>
              </a:rPr>
              <a:t>Orange</a:t>
            </a:r>
            <a:endParaRPr lang="en-US" sz="4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" name="Straight Connector 5"/>
          <p:cNvCxnSpPr>
            <a:endCxn id="4" idx="1"/>
          </p:cNvCxnSpPr>
          <p:nvPr/>
        </p:nvCxnSpPr>
        <p:spPr>
          <a:xfrm flipV="1">
            <a:off x="4953000" y="3377801"/>
            <a:ext cx="1828800" cy="11668"/>
          </a:xfrm>
          <a:prstGeom prst="line">
            <a:avLst/>
          </a:prstGeom>
          <a:ln w="381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8" idx="1"/>
          </p:cNvCxnSpPr>
          <p:nvPr/>
        </p:nvCxnSpPr>
        <p:spPr>
          <a:xfrm flipV="1">
            <a:off x="4724400" y="1948367"/>
            <a:ext cx="2057400" cy="1300370"/>
          </a:xfrm>
          <a:prstGeom prst="line">
            <a:avLst/>
          </a:prstGeom>
          <a:ln w="38100">
            <a:solidFill>
              <a:srgbClr val="66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9" idx="2"/>
          </p:cNvCxnSpPr>
          <p:nvPr/>
        </p:nvCxnSpPr>
        <p:spPr>
          <a:xfrm flipV="1">
            <a:off x="4572000" y="1447800"/>
            <a:ext cx="752603" cy="191666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0" idx="3"/>
          </p:cNvCxnSpPr>
          <p:nvPr/>
        </p:nvCxnSpPr>
        <p:spPr>
          <a:xfrm flipH="1" flipV="1">
            <a:off x="2438400" y="1974503"/>
            <a:ext cx="1600200" cy="1542365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1" idx="2"/>
          </p:cNvCxnSpPr>
          <p:nvPr/>
        </p:nvCxnSpPr>
        <p:spPr>
          <a:xfrm flipH="1" flipV="1">
            <a:off x="3637264" y="1424464"/>
            <a:ext cx="553736" cy="194000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1"/>
          </p:cNvCxnSpPr>
          <p:nvPr/>
        </p:nvCxnSpPr>
        <p:spPr>
          <a:xfrm flipH="1" flipV="1">
            <a:off x="4419600" y="3886200"/>
            <a:ext cx="2393713" cy="997298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4" idx="3"/>
          </p:cNvCxnSpPr>
          <p:nvPr/>
        </p:nvCxnSpPr>
        <p:spPr>
          <a:xfrm flipH="1">
            <a:off x="2483087" y="4267200"/>
            <a:ext cx="1250713" cy="84489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3"/>
          </p:cNvCxnSpPr>
          <p:nvPr/>
        </p:nvCxnSpPr>
        <p:spPr>
          <a:xfrm>
            <a:off x="2487896" y="3669268"/>
            <a:ext cx="1474504" cy="1166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0" y="0"/>
            <a:ext cx="9144000" cy="553998"/>
          </a:xfrm>
          <a:prstGeom prst="rect">
            <a:avLst/>
          </a:prstGeom>
          <a:noFill/>
          <a:ln w="28575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RJ-45 8pin Cable Wire (Straight)</a:t>
            </a:r>
            <a:endParaRPr lang="en-US" sz="3000" b="1" dirty="0"/>
          </a:p>
        </p:txBody>
      </p:sp>
      <p:pic>
        <p:nvPicPr>
          <p:cNvPr id="51" name="Picture 2" descr="D:\Usbong\Business\Logo\Usbong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70028" y="6324600"/>
            <a:ext cx="1642716" cy="457222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>
            <a:off x="8820267" y="6172200"/>
            <a:ext cx="2475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2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Usbong MOSC</dc:creator>
  <cp:lastModifiedBy>Usbong MOSC</cp:lastModifiedBy>
  <cp:revision>39</cp:revision>
  <dcterms:created xsi:type="dcterms:W3CDTF">2020-02-03T01:13:10Z</dcterms:created>
  <dcterms:modified xsi:type="dcterms:W3CDTF">2020-02-03T01:35:42Z</dcterms:modified>
</cp:coreProperties>
</file>