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283" r:id="rId3"/>
    <p:sldId id="284" r:id="rId4"/>
    <p:sldId id="285" r:id="rId5"/>
  </p:sldIdLst>
  <p:sldSz cx="9144000" cy="6858000" type="screen4x3"/>
  <p:notesSz cx="9024938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02" autoAdjust="0"/>
  </p:normalViewPr>
  <p:slideViewPr>
    <p:cSldViewPr>
      <p:cViewPr>
        <p:scale>
          <a:sx n="67" d="100"/>
          <a:sy n="67" d="100"/>
        </p:scale>
        <p:origin x="-157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12465" y="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279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12465" y="6731279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F1E3-965D-4F48-88DB-D99DCE727E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94173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12045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31813"/>
            <a:ext cx="3538538" cy="2655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2494" y="3366137"/>
            <a:ext cx="7219950" cy="3188969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12045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82142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31813"/>
            <a:ext cx="3538538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65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31813"/>
            <a:ext cx="3538538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43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531813"/>
            <a:ext cx="3538538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8000"/>
                    </a14:imgEffect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38100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NOW HIRING:</a:t>
            </a:r>
            <a:endParaRPr lang="en-US" sz="4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18911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apply@usbong.ph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2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6200" y="1524000"/>
            <a:ext cx="5486400" cy="3970318"/>
          </a:xfrm>
          <a:prstGeom prst="rect">
            <a:avLst/>
          </a:prstGeom>
          <a:noFill/>
          <a:ln w="635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Requirements</a:t>
            </a:r>
            <a:r>
              <a:rPr lang="en-GB" sz="3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</a:p>
          <a:p>
            <a:pPr marL="742950" indent="-742950">
              <a:buAutoNum type="arabicParenR"/>
            </a:pPr>
            <a:r>
              <a:rPr lang="en-GB" sz="3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CV</a:t>
            </a:r>
          </a:p>
          <a:p>
            <a:pPr marL="742950" indent="-742950">
              <a:buAutoNum type="arabicParenR"/>
            </a:pP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Portfolio</a:t>
            </a:r>
            <a:endParaRPr lang="en-GB" sz="3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Sulat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ng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Hangarin</a:t>
            </a:r>
            <a:endParaRPr lang="en-GB" sz="3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maitutulong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nais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ito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karapat-dapat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COMPUTER SERVICES </a:t>
            </a:r>
          </a:p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SALESPERSON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1589306"/>
            <a:ext cx="3810000" cy="4278094"/>
          </a:xfrm>
          <a:prstGeom prst="rect">
            <a:avLst/>
          </a:prstGeom>
          <a:ln w="38100">
            <a:solidFill>
              <a:srgbClr val="51AB3F"/>
            </a:solidFill>
            <a:prstDash val="sysDash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half of the revenue</a:t>
            </a:r>
            <a:r>
              <a:rPr lang="en-US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from your DIRECT SALE </a:t>
            </a: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the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1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training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pPr lvl="1"/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Filipino Language, Sales, Information Technology</a:t>
            </a:r>
            <a:endParaRPr lang="en-GB" sz="3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23200" y="5613400"/>
            <a:ext cx="1168400" cy="1168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3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1"/>
            <a:ext cx="9144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29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4951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2099609"/>
            <a:ext cx="9220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u="sng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Language and Culture Learning with ICT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・available: Filipino, English, Japanese, Mandarin, Spanish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・regular session (university-style teaching)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・intensive session (how infants learn)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038601"/>
            <a:ext cx="4648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Sat. 9 - 12nn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2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29400" y="4038600"/>
            <a:ext cx="1778000" cy="1778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4123024" y="5791202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6380201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1"/>
            <a:ext cx="9144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"/>
            <a:ext cx="9144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REVIEW FOR THE JLPT!</a:t>
            </a:r>
          </a:p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(Japanese Language Proficiency Test) </a:t>
            </a:r>
          </a:p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N5, N4, N3, N2, N1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28600" y="2972812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Sat. 9 - 12nn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2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66800" y="6380201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2972813"/>
            <a:ext cx="487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</a:t>
            </a:r>
            <a:endParaRPr lang="en-US" sz="4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  <a:endParaRPr lang="en-PH" sz="3600" dirty="0"/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23200" y="5613400"/>
            <a:ext cx="1168400" cy="11684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2956229" y="5689938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4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05261"/>
            <a:ext cx="2178040" cy="6567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55040" y="2820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4456" y="197029"/>
            <a:ext cx="3695700" cy="246679"/>
          </a:xfrm>
          <a:prstGeom prst="rect">
            <a:avLst/>
          </a:prstGeom>
        </p:spPr>
        <p:txBody>
          <a:bodyPr vert="horz" lIns="28785" tIns="14393" rIns="28785" bIns="14393" rtlCol="0">
            <a:noAutofit/>
          </a:bodyPr>
          <a:lstStyle>
            <a:lvl1pPr marL="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927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785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178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7570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1963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63559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0748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51412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SERVICES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81202"/>
            <a:ext cx="9144000" cy="30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200" dirty="0" smtClean="0"/>
              <a:t>Michael B. Syson</a:t>
            </a:r>
            <a:br>
              <a:rPr lang="en-PH" sz="5200" dirty="0" smtClean="0"/>
            </a:br>
            <a:r>
              <a:rPr lang="en-PH" sz="5200" dirty="0" smtClean="0"/>
              <a:t>Founder</a:t>
            </a:r>
            <a:endParaRPr lang="en-PH" sz="5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429002"/>
            <a:ext cx="9144000" cy="46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Mobile: +63929.952.7263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Email: masarapmabuhay@gmail.com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Website: www.usbong.ph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5638801"/>
            <a:ext cx="9144000" cy="506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Address: #2 E. Manalo (formerly, E. Rodriguez) Ave., </a:t>
            </a:r>
          </a:p>
          <a:p>
            <a:pPr marL="0" indent="0" algn="ctr">
              <a:buNone/>
            </a:pPr>
            <a:r>
              <a:rPr lang="en-PH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Ni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ño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Marikina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City, 1820,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Philippines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41436</TotalTime>
  <Words>237</Words>
  <Application>Microsoft Office PowerPoint</Application>
  <PresentationFormat>On-screen Show (4:3)</PresentationFormat>
  <Paragraphs>49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Usbong MOSC</cp:lastModifiedBy>
  <cp:revision>181</cp:revision>
  <cp:lastPrinted>2019-10-30T05:37:17Z</cp:lastPrinted>
  <dcterms:created xsi:type="dcterms:W3CDTF">2016-11-14T05:18:37Z</dcterms:created>
  <dcterms:modified xsi:type="dcterms:W3CDTF">2019-10-30T05:37:41Z</dcterms:modified>
</cp:coreProperties>
</file>