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88" r:id="rId2"/>
    <p:sldId id="290" r:id="rId3"/>
    <p:sldId id="289" r:id="rId4"/>
  </p:sldIdLst>
  <p:sldSz cx="9144000" cy="6858000" type="screen4x3"/>
  <p:notesSz cx="9024938" cy="7086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AB3F"/>
    <a:srgbClr val="0D0D0D"/>
    <a:srgbClr val="404040"/>
    <a:srgbClr val="9DF725"/>
    <a:srgbClr val="008000"/>
    <a:srgbClr val="663300"/>
    <a:srgbClr val="168455"/>
    <a:srgbClr val="23CF60"/>
    <a:srgbClr val="6DEF7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6919" autoAdjust="0"/>
  </p:normalViewPr>
  <p:slideViewPr>
    <p:cSldViewPr>
      <p:cViewPr>
        <p:scale>
          <a:sx n="125" d="100"/>
          <a:sy n="125" d="100"/>
        </p:scale>
        <p:origin x="-62" y="4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12465" y="0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31279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12465" y="6731279"/>
            <a:ext cx="3910390" cy="35532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BF1E3-965D-4F48-88DB-D99DCE727EE9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1479941732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12045" y="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43200" y="531813"/>
            <a:ext cx="3538538" cy="2655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76" tIns="47238" rIns="94476" bIns="47238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02494" y="3366137"/>
            <a:ext cx="7219950" cy="3188969"/>
          </a:xfrm>
          <a:prstGeom prst="rect">
            <a:avLst/>
          </a:prstGeom>
        </p:spPr>
        <p:txBody>
          <a:bodyPr vert="horz" lIns="94476" tIns="47238" rIns="94476" bIns="472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3104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12045" y="6731040"/>
            <a:ext cx="3910806" cy="354329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395AC38A-F492-45F8-B0FA-65F40B70F746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xmlns="" val="2976821422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3525" y="642459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020" y="592532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020" y="542606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020" y="492679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20" y="446593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20" y="398684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20" y="354421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20" y="310352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20" y="268107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20" y="223844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20" y="183616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20" y="137530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20" y="932675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20" y="51022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http://www.usbong.ph/_/rsrc/1568247867849/config/customLogo.gif?revision=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5120" y="69530"/>
            <a:ext cx="1327670" cy="363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69390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6953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30480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53340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76867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99060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22587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144780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68307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190500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14027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236220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14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259747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Picture 15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281940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305467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327660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Picture 18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351187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19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373380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396907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419100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442627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464820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Picture 24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488347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510540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534067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Picture 27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556260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Picture 28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5797870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Picture 29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9880" y="6044372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279642"/>
            <a:ext cx="720090" cy="197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 descr="http://www.usbong.ph/_/rsrc/1568247867849/config/customLogo.gif?revision=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6508242"/>
            <a:ext cx="720090" cy="197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05262"/>
            <a:ext cx="2178040" cy="65673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55040" y="28208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6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9060" y="1005632"/>
            <a:ext cx="2178040" cy="656738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8670900" y="928578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0950" y="1931449"/>
            <a:ext cx="2178040" cy="656738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8722790" y="185439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7465" y="2891574"/>
            <a:ext cx="2178040" cy="656738"/>
          </a:xfrm>
          <a:prstGeom prst="rect">
            <a:avLst/>
          </a:prstGeom>
          <a:noFill/>
        </p:spPr>
      </p:pic>
      <p:sp>
        <p:nvSpPr>
          <p:cNvPr id="11" name="TextBox 10"/>
          <p:cNvSpPr txBox="1"/>
          <p:nvPr/>
        </p:nvSpPr>
        <p:spPr>
          <a:xfrm>
            <a:off x="8709305" y="2814520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2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07465" y="3813294"/>
            <a:ext cx="2178040" cy="656738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8709305" y="3736240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4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5870" y="4692512"/>
            <a:ext cx="2178040" cy="656738"/>
          </a:xfrm>
          <a:prstGeom prst="rect">
            <a:avLst/>
          </a:prstGeom>
          <a:noFill/>
        </p:spPr>
      </p:pic>
      <p:sp>
        <p:nvSpPr>
          <p:cNvPr id="15" name="TextBox 14"/>
          <p:cNvSpPr txBox="1"/>
          <p:nvPr/>
        </p:nvSpPr>
        <p:spPr>
          <a:xfrm>
            <a:off x="8747710" y="4615458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6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5870" y="5579680"/>
            <a:ext cx="2178040" cy="656738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8761195" y="5498773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0" name="Picture 19" descr="http://www.usbong.ph/_/rsrc/1568247867849/config/customLogo.gif?revision=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722680" y="6494120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03900" y="88009"/>
            <a:ext cx="2178040" cy="656738"/>
          </a:xfrm>
          <a:prstGeom prst="rect">
            <a:avLst/>
          </a:prstGeom>
          <a:noFill/>
        </p:spPr>
      </p:pic>
      <p:sp>
        <p:nvSpPr>
          <p:cNvPr id="19" name="TextBox 18"/>
          <p:cNvSpPr txBox="1"/>
          <p:nvPr/>
        </p:nvSpPr>
        <p:spPr>
          <a:xfrm>
            <a:off x="5905740" y="1095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1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9760" y="988379"/>
            <a:ext cx="2178040" cy="656738"/>
          </a:xfrm>
          <a:prstGeom prst="rect">
            <a:avLst/>
          </a:prstGeom>
          <a:noFill/>
        </p:spPr>
      </p:pic>
      <p:sp>
        <p:nvSpPr>
          <p:cNvPr id="22" name="TextBox 21"/>
          <p:cNvSpPr txBox="1"/>
          <p:nvPr/>
        </p:nvSpPr>
        <p:spPr>
          <a:xfrm>
            <a:off x="5921600" y="91132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3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71650" y="1914196"/>
            <a:ext cx="2178040" cy="656738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5973490" y="1837142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5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8165" y="2874321"/>
            <a:ext cx="2178040" cy="656738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960005" y="2797267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7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8165" y="3796041"/>
            <a:ext cx="2178040" cy="656738"/>
          </a:xfrm>
          <a:prstGeom prst="rect">
            <a:avLst/>
          </a:prstGeom>
          <a:noFill/>
        </p:spPr>
      </p:pic>
      <p:sp>
        <p:nvSpPr>
          <p:cNvPr id="28" name="TextBox 27"/>
          <p:cNvSpPr txBox="1"/>
          <p:nvPr/>
        </p:nvSpPr>
        <p:spPr>
          <a:xfrm>
            <a:off x="5960005" y="3718987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29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570" y="4675259"/>
            <a:ext cx="2178040" cy="656738"/>
          </a:xfrm>
          <a:prstGeom prst="rect">
            <a:avLst/>
          </a:prstGeom>
          <a:noFill/>
        </p:spPr>
      </p:pic>
      <p:sp>
        <p:nvSpPr>
          <p:cNvPr id="30" name="TextBox 29"/>
          <p:cNvSpPr txBox="1"/>
          <p:nvPr/>
        </p:nvSpPr>
        <p:spPr>
          <a:xfrm>
            <a:off x="5998410" y="459820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1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6570" y="5562427"/>
            <a:ext cx="2178040" cy="656738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6011895" y="5481520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3" name="Picture 32" descr="http://www.usbong.ph/_/rsrc/1568247867849/config/customLogo.gif?revision=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973380" y="6476867"/>
            <a:ext cx="1327670" cy="363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9690" y="88009"/>
            <a:ext cx="2178040" cy="656738"/>
          </a:xfrm>
          <a:prstGeom prst="rect">
            <a:avLst/>
          </a:prstGeom>
          <a:noFill/>
        </p:spPr>
      </p:pic>
      <p:sp>
        <p:nvSpPr>
          <p:cNvPr id="35" name="TextBox 34"/>
          <p:cNvSpPr txBox="1"/>
          <p:nvPr/>
        </p:nvSpPr>
        <p:spPr>
          <a:xfrm>
            <a:off x="3201530" y="1095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6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50" y="988379"/>
            <a:ext cx="2178040" cy="656738"/>
          </a:xfrm>
          <a:prstGeom prst="rect">
            <a:avLst/>
          </a:prstGeom>
          <a:noFill/>
        </p:spPr>
      </p:pic>
      <p:sp>
        <p:nvSpPr>
          <p:cNvPr id="37" name="TextBox 36"/>
          <p:cNvSpPr txBox="1"/>
          <p:nvPr/>
        </p:nvSpPr>
        <p:spPr>
          <a:xfrm>
            <a:off x="3217390" y="91132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38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67440" y="1914196"/>
            <a:ext cx="2178040" cy="656738"/>
          </a:xfrm>
          <a:prstGeom prst="rect">
            <a:avLst/>
          </a:prstGeom>
          <a:noFill/>
        </p:spPr>
      </p:pic>
      <p:sp>
        <p:nvSpPr>
          <p:cNvPr id="39" name="TextBox 38"/>
          <p:cNvSpPr txBox="1"/>
          <p:nvPr/>
        </p:nvSpPr>
        <p:spPr>
          <a:xfrm>
            <a:off x="3269280" y="1837142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0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955" y="2874321"/>
            <a:ext cx="2178040" cy="656738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3255795" y="2797267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2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53955" y="3796041"/>
            <a:ext cx="2178040" cy="656738"/>
          </a:xfrm>
          <a:prstGeom prst="rect">
            <a:avLst/>
          </a:prstGeom>
          <a:noFill/>
        </p:spPr>
      </p:pic>
      <p:sp>
        <p:nvSpPr>
          <p:cNvPr id="43" name="TextBox 42"/>
          <p:cNvSpPr txBox="1"/>
          <p:nvPr/>
        </p:nvSpPr>
        <p:spPr>
          <a:xfrm>
            <a:off x="3255795" y="3718987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4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360" y="4675259"/>
            <a:ext cx="2178040" cy="656738"/>
          </a:xfrm>
          <a:prstGeom prst="rect">
            <a:avLst/>
          </a:prstGeom>
          <a:noFill/>
        </p:spPr>
      </p:pic>
      <p:sp>
        <p:nvSpPr>
          <p:cNvPr id="45" name="TextBox 44"/>
          <p:cNvSpPr txBox="1"/>
          <p:nvPr/>
        </p:nvSpPr>
        <p:spPr>
          <a:xfrm>
            <a:off x="3294200" y="4598205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6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2360" y="5562427"/>
            <a:ext cx="2178040" cy="656738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3307685" y="5481520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8" name="Picture 47" descr="http://www.usbong.ph/_/rsrc/1568247867849/config/customLogo.gif?revision=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69170" y="6476867"/>
            <a:ext cx="1327670" cy="3638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41269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41982</TotalTime>
  <Words>21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B. Syson</dc:creator>
  <cp:lastModifiedBy>Unit Member</cp:lastModifiedBy>
  <cp:revision>199</cp:revision>
  <cp:lastPrinted>2019-09-26T06:34:05Z</cp:lastPrinted>
  <dcterms:created xsi:type="dcterms:W3CDTF">2016-11-14T05:18:37Z</dcterms:created>
  <dcterms:modified xsi:type="dcterms:W3CDTF">2020-06-12T03:51:48Z</dcterms:modified>
</cp:coreProperties>
</file>