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9144000" cy="6858000" type="screen4x3"/>
  <p:notesSz cx="6877050" cy="9656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02" autoAdjust="0"/>
  </p:normalViewPr>
  <p:slideViewPr>
    <p:cSldViewPr>
      <p:cViewPr varScale="1">
        <p:scale>
          <a:sx n="54" d="100"/>
          <a:sy n="54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E220572D-F46B-44CE-B706-94B915810FF8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5525" y="723900"/>
            <a:ext cx="4826000" cy="3621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586963"/>
            <a:ext cx="5501640" cy="4345543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172249"/>
            <a:ext cx="2980055" cy="482838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82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AC38A-F492-45F8-B0FA-65F40B70F746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65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91E8-1F0D-4418-B645-B9B77C89821F}" type="datetimeFigureOut">
              <a:rPr lang="en-PH" smtClean="0"/>
              <a:pPr/>
              <a:t>27/08/2019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38100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NOW HIRING:</a:t>
            </a:r>
            <a:endParaRPr lang="en-US" sz="4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1891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Email: </a:t>
            </a:r>
            <a:r>
              <a:rPr lang="en-US" sz="42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apply@usbong.ph</a:t>
            </a:r>
            <a:endParaRPr lang="en-PH" sz="42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6200" y="1524000"/>
            <a:ext cx="5486400" cy="3970318"/>
          </a:xfrm>
          <a:prstGeom prst="rect">
            <a:avLst/>
          </a:prstGeom>
          <a:noFill/>
          <a:ln w="635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Requirements</a:t>
            </a:r>
            <a:r>
              <a:rPr lang="en-GB" sz="36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</a:p>
          <a:p>
            <a:pPr marL="742950" indent="-742950">
              <a:buAutoNum type="arabicParenR"/>
            </a:pPr>
            <a:r>
              <a:rPr lang="en-GB" sz="36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CV</a:t>
            </a:r>
          </a:p>
          <a:p>
            <a:pPr marL="742950" indent="-742950">
              <a:buAutoNum type="arabicParenR"/>
            </a:pP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Portfolio</a:t>
            </a:r>
            <a:endParaRPr lang="en-GB" sz="36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Sulat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ng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Hangarin</a:t>
            </a:r>
            <a:endParaRPr lang="en-GB" sz="36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ang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maitutulong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nais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ito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karapat-dapat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COMPUTER SERVICES </a:t>
            </a: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SALESPERSON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1589306"/>
            <a:ext cx="3810000" cy="4278094"/>
          </a:xfrm>
          <a:prstGeom prst="rect">
            <a:avLst/>
          </a:prstGeom>
          <a:ln w="63500">
            <a:solidFill>
              <a:srgbClr val="51AB3F"/>
            </a:solidFill>
            <a:prstDash val="sysDash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half of the revenue</a:t>
            </a:r>
            <a:r>
              <a:rPr lang="en-US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from your DIRECT SALE </a:t>
            </a:r>
            <a:r>
              <a:rPr lang="en-GB" sz="3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the </a:t>
            </a: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16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training</a:t>
            </a: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pPr lvl="1"/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Filipino Language, Sales, Information Technology</a:t>
            </a:r>
            <a:endParaRPr lang="en-GB" sz="3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23200" y="5613400"/>
            <a:ext cx="1168400" cy="1168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41357</TotalTime>
  <Words>53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HP</cp:lastModifiedBy>
  <cp:revision>164</cp:revision>
  <cp:lastPrinted>2019-08-27T02:55:38Z</cp:lastPrinted>
  <dcterms:created xsi:type="dcterms:W3CDTF">2016-11-14T05:18:37Z</dcterms:created>
  <dcterms:modified xsi:type="dcterms:W3CDTF">2019-08-27T02:58:42Z</dcterms:modified>
</cp:coreProperties>
</file>