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77050" cy="9656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5419-1608-4EA7-99A8-33DFB8CFF39C}" type="datetimeFigureOut">
              <a:rPr lang="en-PH" smtClean="0"/>
              <a:t>04/04/2019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27D3-F862-4413-B0CD-BFB9AEA12EE1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470025"/>
          </a:xfrm>
        </p:spPr>
        <p:txBody>
          <a:bodyPr>
            <a:noAutofit/>
          </a:bodyPr>
          <a:lstStyle/>
          <a:p>
            <a:r>
              <a:rPr lang="en-PH" sz="4600" b="1" dirty="0" smtClean="0"/>
              <a:t>CERTIFICATE OF ACCOMPLISHMENT</a:t>
            </a:r>
            <a:endParaRPr lang="en-PH" sz="4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9144000" cy="3505200"/>
          </a:xfrm>
        </p:spPr>
        <p:txBody>
          <a:bodyPr>
            <a:normAutofit/>
          </a:bodyPr>
          <a:lstStyle/>
          <a:p>
            <a:r>
              <a:rPr lang="en-PH" sz="3000" i="1" dirty="0" smtClean="0"/>
              <a:t>This is to certify that </a:t>
            </a:r>
          </a:p>
          <a:p>
            <a:r>
              <a:rPr lang="en-PH" sz="5200" dirty="0" smtClean="0">
                <a:solidFill>
                  <a:schemeClr val="tx1"/>
                </a:solidFill>
              </a:rPr>
              <a:t>Miguel S. </a:t>
            </a:r>
            <a:r>
              <a:rPr lang="en-PH" sz="5200" dirty="0" err="1">
                <a:solidFill>
                  <a:schemeClr val="tx1"/>
                </a:solidFill>
              </a:rPr>
              <a:t>D</a:t>
            </a:r>
            <a:r>
              <a:rPr lang="en-PH" sz="5200" dirty="0" err="1" smtClean="0">
                <a:solidFill>
                  <a:schemeClr val="tx1"/>
                </a:solidFill>
              </a:rPr>
              <a:t>ela</a:t>
            </a:r>
            <a:r>
              <a:rPr lang="en-PH" sz="5200" dirty="0" smtClean="0">
                <a:solidFill>
                  <a:schemeClr val="tx1"/>
                </a:solidFill>
              </a:rPr>
              <a:t> Paz</a:t>
            </a:r>
            <a:endParaRPr lang="en-PH" sz="5200" dirty="0" smtClean="0">
              <a:solidFill>
                <a:schemeClr val="tx1"/>
              </a:solidFill>
            </a:endParaRPr>
          </a:p>
          <a:p>
            <a:r>
              <a:rPr lang="en-PH" sz="3000" i="1" dirty="0" smtClean="0"/>
              <a:t>Has successfully completed</a:t>
            </a:r>
          </a:p>
          <a:p>
            <a:r>
              <a:rPr lang="en-P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</a:t>
            </a:r>
            <a:r>
              <a:rPr lang="en-P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PH" sz="3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Software Automation</a:t>
            </a:r>
            <a:endParaRPr lang="en-PH" sz="3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D:\Usbong\website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95600" cy="8909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587460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Michael B. </a:t>
            </a:r>
            <a:r>
              <a:rPr lang="en-PH" sz="2400" dirty="0" err="1" smtClean="0"/>
              <a:t>Syson</a:t>
            </a:r>
            <a:endParaRPr lang="en-PH" sz="2400" dirty="0" smtClean="0"/>
          </a:p>
          <a:p>
            <a:pPr algn="ctr"/>
            <a:r>
              <a:rPr lang="en-PH" sz="2400" dirty="0" smtClean="0"/>
              <a:t>Founder, </a:t>
            </a:r>
            <a:r>
              <a:rPr lang="en-PH" sz="2400" dirty="0" err="1" smtClean="0"/>
              <a:t>Usbong</a:t>
            </a:r>
            <a:r>
              <a:rPr lang="en-PH" sz="2400" dirty="0" smtClean="0"/>
              <a:t> </a:t>
            </a:r>
            <a:r>
              <a:rPr lang="en-PH" sz="2400" dirty="0" smtClean="0"/>
              <a:t>Social Systems, Inc.</a:t>
            </a:r>
            <a:endParaRPr lang="en-PH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5950803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Date</a:t>
            </a:r>
            <a:endParaRPr lang="en-PH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5867400"/>
            <a:ext cx="4343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5867400"/>
            <a:ext cx="259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8400" y="54102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200" dirty="0" smtClean="0">
                <a:latin typeface="Impact" pitchFamily="34" charset="0"/>
              </a:rPr>
              <a:t>2019-04-03</a:t>
            </a:r>
            <a:endParaRPr lang="en-PH" sz="2200" dirty="0">
              <a:latin typeface="Impac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152400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Office Theme</vt:lpstr>
      <vt:lpstr>CERTIFICATE OF ACCOMPLISHMENT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ACCOMPLISHMENT</dc:title>
  <dc:creator>Michael B. Syson</dc:creator>
  <cp:lastModifiedBy>HP</cp:lastModifiedBy>
  <cp:revision>24</cp:revision>
  <cp:lastPrinted>2019-04-04T04:27:05Z</cp:lastPrinted>
  <dcterms:created xsi:type="dcterms:W3CDTF">2014-12-09T11:55:32Z</dcterms:created>
  <dcterms:modified xsi:type="dcterms:W3CDTF">2019-04-04T04:28:52Z</dcterms:modified>
</cp:coreProperties>
</file>