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c02ec6096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c02ec6096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c02ec6096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c02ec6096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c02ec6096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c02ec6096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02ec6096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02ec6096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02ec6096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02ec6096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c02ec6096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c02ec6096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02ec6096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02ec6096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02ec6096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02ec6096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02ec6096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02ec6096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02ec6096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02ec6096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02ec6096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02ec6096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02ec6096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02ec6096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02ec6096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c02ec6096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02ec6096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02ec6096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ivvy-tripdata.s3.amazonaws.com/index.html" TargetMode="External"/><Relationship Id="rId4" Type="http://schemas.openxmlformats.org/officeDocument/2006/relationships/hyperlink" Target="https://sheets.google.com/" TargetMode="External"/><Relationship Id="rId5" Type="http://schemas.openxmlformats.org/officeDocument/2006/relationships/hyperlink" Target="https://cloud.google.com/bigquery" TargetMode="External"/><Relationship Id="rId6" Type="http://schemas.openxmlformats.org/officeDocument/2006/relationships/hyperlink" Target="https://public.tableau.com/app/discover" TargetMode="External"/><Relationship Id="rId7" Type="http://schemas.openxmlformats.org/officeDocument/2006/relationships/hyperlink" Target="https://rstudio.clou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Analysis of Cyclistic Bike Rider Habits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Usborn Ocampo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86" y="242363"/>
            <a:ext cx="6755224" cy="46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/>
        </p:nvSpPr>
        <p:spPr>
          <a:xfrm>
            <a:off x="0" y="4743300"/>
            <a:ext cx="2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Generated in Tableau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599"/>
            <a:ext cx="9143999" cy="4260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0" y="4743300"/>
            <a:ext cx="44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Generated in Tableau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1" y="539081"/>
            <a:ext cx="7641750" cy="40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0" y="4743300"/>
            <a:ext cx="2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Generated in RStudio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99" y="417899"/>
            <a:ext cx="8097300" cy="43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5"/>
          <p:cNvSpPr txBox="1"/>
          <p:nvPr/>
        </p:nvSpPr>
        <p:spPr>
          <a:xfrm>
            <a:off x="0" y="4725600"/>
            <a:ext cx="19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Generated in RStudio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Consider additional pricing tiers for an annual plan that provides value for riders who ride recreationally.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Focus marketing efforts on spring and summer months to reach the most casual riders.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Consider qualitative data collection to find out why casual riders don’t opt for a membership.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Divvy Trip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Sheets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Bigquery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Tableau Public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RStudio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Analyze</a:t>
            </a:r>
            <a:r>
              <a:rPr lang="en" sz="2400"/>
              <a:t> the difference between casual rider and annual member rider habits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 casual riders into annual members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 was obtained from by Motivate International Inc.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shows each ride from the last 12 months, including start and end times/locations, bike information, and rider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is current as it contains ride information from the past 12 months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Notes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data to be well-formatted with no errors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Some data points missing (start and end station data), but this data point is not used for my analysis.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Files in Bigquery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1990050"/>
            <a:ext cx="8621850" cy="15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“ride_length” and “day_of_week” columns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5" y="1769925"/>
            <a:ext cx="8182550" cy="17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8" y="1807625"/>
            <a:ext cx="8775825" cy="10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Irrelevant Columns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13" y="1533525"/>
            <a:ext cx="8560175" cy="18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43" y="0"/>
            <a:ext cx="83183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0" y="4743300"/>
            <a:ext cx="29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Generated in Google Sheets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